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ink/ink3.xml" ContentType="application/inkml+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ink/ink6.xml" ContentType="application/inkml+xml"/>
  <Override PartName="/ppt/notesSlides/notesSlide14.xml" ContentType="application/vnd.openxmlformats-officedocument.presentationml.notesSlide+xml"/>
  <Override PartName="/ppt/ink/ink7.xml" ContentType="application/inkml+xml"/>
  <Override PartName="/ppt/ink/ink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1.xml" ContentType="application/vnd.openxmlformats-officedocument.presentationml.notesSlide+xml"/>
  <Override PartName="/ppt/ink/ink15.xml" ContentType="application/inkml+xml"/>
  <Override PartName="/ppt/notesSlides/notesSlide22.xml" ContentType="application/vnd.openxmlformats-officedocument.presentationml.notesSlide+xml"/>
  <Override PartName="/ppt/ink/ink16.xml" ContentType="application/inkml+xml"/>
  <Override PartName="/ppt/notesSlides/notesSlide23.xml" ContentType="application/vnd.openxmlformats-officedocument.presentationml.notesSlide+xml"/>
  <Override PartName="/ppt/ink/ink17.xml" ContentType="application/inkml+xml"/>
  <Override PartName="/ppt/notesSlides/notesSlide24.xml" ContentType="application/vnd.openxmlformats-officedocument.presentationml.notesSlide+xml"/>
  <Override PartName="/ppt/ink/ink18.xml" ContentType="application/inkml+xml"/>
  <Override PartName="/ppt/ink/ink1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0.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21.xml" ContentType="application/inkml+xml"/>
  <Override PartName="/ppt/notesSlides/notesSlide39.xml" ContentType="application/vnd.openxmlformats-officedocument.presentationml.notesSlide+xml"/>
  <Override PartName="/ppt/ink/ink22.xml" ContentType="application/inkml+xml"/>
  <Override PartName="/ppt/notesSlides/notesSlide40.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41.xml" ContentType="application/inkml+xml"/>
  <Override PartName="/ppt/notesSlides/notesSlide43.xml" ContentType="application/vnd.openxmlformats-officedocument.presentationml.notesSlide+xml"/>
  <Override PartName="/ppt/ink/ink42.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43.xml" ContentType="application/inkml+xml"/>
  <Override PartName="/ppt/notesSlides/notesSlide46.xml" ContentType="application/vnd.openxmlformats-officedocument.presentationml.notesSlide+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48.xml" ContentType="application/inkml+xml"/>
  <Override PartName="/ppt/ink/ink49.xml" ContentType="application/inkml+xml"/>
  <Override PartName="/ppt/notesSlides/notesSlide50.xml" ContentType="application/vnd.openxmlformats-officedocument.presentationml.notesSlide+xml"/>
  <Override PartName="/ppt/ink/ink50.xml" ContentType="application/inkml+xml"/>
  <Override PartName="/ppt/ink/ink5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52.xml" ContentType="application/inkml+xml"/>
  <Override PartName="/ppt/notesSlides/notesSlide55.xml" ContentType="application/vnd.openxmlformats-officedocument.presentationml.notesSlide+xml"/>
  <Override PartName="/ppt/ink/ink53.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3" r:id="rId1"/>
    <p:sldMasterId id="2147483706" r:id="rId2"/>
  </p:sldMasterIdLst>
  <p:notesMasterIdLst>
    <p:notesMasterId r:id="rId82"/>
  </p:notesMasterIdLst>
  <p:handoutMasterIdLst>
    <p:handoutMasterId r:id="rId83"/>
  </p:handoutMasterIdLst>
  <p:sldIdLst>
    <p:sldId id="446" r:id="rId3"/>
    <p:sldId id="256" r:id="rId4"/>
    <p:sldId id="311" r:id="rId5"/>
    <p:sldId id="431" r:id="rId6"/>
    <p:sldId id="366" r:id="rId7"/>
    <p:sldId id="258" r:id="rId8"/>
    <p:sldId id="259" r:id="rId9"/>
    <p:sldId id="260" r:id="rId10"/>
    <p:sldId id="261" r:id="rId11"/>
    <p:sldId id="425" r:id="rId12"/>
    <p:sldId id="262" r:id="rId13"/>
    <p:sldId id="375" r:id="rId14"/>
    <p:sldId id="432" r:id="rId15"/>
    <p:sldId id="433" r:id="rId16"/>
    <p:sldId id="434" r:id="rId17"/>
    <p:sldId id="385" r:id="rId18"/>
    <p:sldId id="435" r:id="rId19"/>
    <p:sldId id="384" r:id="rId20"/>
    <p:sldId id="437" r:id="rId21"/>
    <p:sldId id="386" r:id="rId22"/>
    <p:sldId id="387" r:id="rId23"/>
    <p:sldId id="388" r:id="rId24"/>
    <p:sldId id="426" r:id="rId25"/>
    <p:sldId id="266" r:id="rId26"/>
    <p:sldId id="438" r:id="rId27"/>
    <p:sldId id="463" r:id="rId28"/>
    <p:sldId id="441" r:id="rId29"/>
    <p:sldId id="439" r:id="rId30"/>
    <p:sldId id="458" r:id="rId31"/>
    <p:sldId id="306" r:id="rId32"/>
    <p:sldId id="271" r:id="rId33"/>
    <p:sldId id="272" r:id="rId34"/>
    <p:sldId id="459" r:id="rId35"/>
    <p:sldId id="324" r:id="rId36"/>
    <p:sldId id="452" r:id="rId37"/>
    <p:sldId id="451" r:id="rId38"/>
    <p:sldId id="453" r:id="rId39"/>
    <p:sldId id="454" r:id="rId40"/>
    <p:sldId id="455" r:id="rId41"/>
    <p:sldId id="456" r:id="rId42"/>
    <p:sldId id="447" r:id="rId43"/>
    <p:sldId id="329" r:id="rId44"/>
    <p:sldId id="427" r:id="rId45"/>
    <p:sldId id="442" r:id="rId46"/>
    <p:sldId id="443" r:id="rId47"/>
    <p:sldId id="444" r:id="rId48"/>
    <p:sldId id="337" r:id="rId49"/>
    <p:sldId id="464" r:id="rId50"/>
    <p:sldId id="338" r:id="rId51"/>
    <p:sldId id="285" r:id="rId52"/>
    <p:sldId id="331" r:id="rId53"/>
    <p:sldId id="309" r:id="rId54"/>
    <p:sldId id="445" r:id="rId55"/>
    <p:sldId id="391" r:id="rId56"/>
    <p:sldId id="392" r:id="rId57"/>
    <p:sldId id="393" r:id="rId58"/>
    <p:sldId id="428" r:id="rId59"/>
    <p:sldId id="286" r:id="rId60"/>
    <p:sldId id="460" r:id="rId61"/>
    <p:sldId id="461" r:id="rId62"/>
    <p:sldId id="343" r:id="rId63"/>
    <p:sldId id="354" r:id="rId64"/>
    <p:sldId id="347" r:id="rId65"/>
    <p:sldId id="359" r:id="rId66"/>
    <p:sldId id="399" r:id="rId67"/>
    <p:sldId id="462" r:id="rId68"/>
    <p:sldId id="429" r:id="rId69"/>
    <p:sldId id="403" r:id="rId70"/>
    <p:sldId id="406" r:id="rId71"/>
    <p:sldId id="407" r:id="rId72"/>
    <p:sldId id="409" r:id="rId73"/>
    <p:sldId id="411" r:id="rId74"/>
    <p:sldId id="430" r:id="rId75"/>
    <p:sldId id="362" r:id="rId76"/>
    <p:sldId id="363" r:id="rId77"/>
    <p:sldId id="369" r:id="rId78"/>
    <p:sldId id="364" r:id="rId79"/>
    <p:sldId id="402" r:id="rId80"/>
    <p:sldId id="353" r:id="rId81"/>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34" charset="-128"/>
        <a:cs typeface="+mn-cs"/>
      </a:defRPr>
    </a:lvl5pPr>
    <a:lvl6pPr marL="2286000" algn="l" defTabSz="914400" rtl="0" eaLnBrk="1" latinLnBrk="0" hangingPunct="1">
      <a:defRPr sz="2400" kern="1200">
        <a:solidFill>
          <a:schemeClr val="tx1"/>
        </a:solidFill>
        <a:latin typeface="Arial" charset="0"/>
        <a:ea typeface="ＭＳ Ｐゴシック" pitchFamily="34" charset="-128"/>
        <a:cs typeface="+mn-cs"/>
      </a:defRPr>
    </a:lvl6pPr>
    <a:lvl7pPr marL="2743200" algn="l" defTabSz="914400" rtl="0" eaLnBrk="1" latinLnBrk="0" hangingPunct="1">
      <a:defRPr sz="2400" kern="1200">
        <a:solidFill>
          <a:schemeClr val="tx1"/>
        </a:solidFill>
        <a:latin typeface="Arial" charset="0"/>
        <a:ea typeface="ＭＳ Ｐゴシック" pitchFamily="34" charset="-128"/>
        <a:cs typeface="+mn-cs"/>
      </a:defRPr>
    </a:lvl7pPr>
    <a:lvl8pPr marL="3200400" algn="l" defTabSz="914400" rtl="0" eaLnBrk="1" latinLnBrk="0" hangingPunct="1">
      <a:defRPr sz="2400" kern="1200">
        <a:solidFill>
          <a:schemeClr val="tx1"/>
        </a:solidFill>
        <a:latin typeface="Arial" charset="0"/>
        <a:ea typeface="ＭＳ Ｐゴシック" pitchFamily="34" charset="-128"/>
        <a:cs typeface="+mn-cs"/>
      </a:defRPr>
    </a:lvl8pPr>
    <a:lvl9pPr marL="3657600" algn="l" defTabSz="914400" rtl="0" eaLnBrk="1" latinLnBrk="0" hangingPunct="1">
      <a:defRPr sz="2400"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00"/>
    <a:srgbClr val="336600"/>
    <a:srgbClr val="000099"/>
    <a:srgbClr val="33CCFF"/>
    <a:srgbClr val="0099CC"/>
    <a:srgbClr val="FF000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4"/>
    <p:restoredTop sz="77799" autoAdjust="0"/>
  </p:normalViewPr>
  <p:slideViewPr>
    <p:cSldViewPr snapToGrid="0">
      <p:cViewPr>
        <p:scale>
          <a:sx n="66" d="100"/>
          <a:sy n="66" d="100"/>
        </p:scale>
        <p:origin x="1520" y="2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7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3170238" cy="479425"/>
          </a:xfrm>
          <a:prstGeom prst="rect">
            <a:avLst/>
          </a:prstGeom>
          <a:noFill/>
          <a:ln>
            <a:noFill/>
          </a:ln>
          <a:extLst/>
        </p:spPr>
        <p:txBody>
          <a:bodyPr vert="horz" wrap="square" lIns="91429" tIns="45714" rIns="91429" bIns="45714" numCol="1" anchor="t" anchorCtr="0" compatLnSpc="1">
            <a:prstTxWarp prst="textNoShape">
              <a:avLst/>
            </a:prstTxWarp>
          </a:bodyPr>
          <a:lstStyle>
            <a:lvl1pPr>
              <a:defRPr sz="1200" smtClean="0">
                <a:latin typeface="Times New Roman" charset="0"/>
                <a:ea typeface="ＭＳ Ｐゴシック" charset="0"/>
                <a:cs typeface="ＭＳ Ｐゴシック" charset="0"/>
              </a:defRPr>
            </a:lvl1pPr>
          </a:lstStyle>
          <a:p>
            <a:pPr>
              <a:defRPr/>
            </a:pPr>
            <a:endParaRPr lang="en-US"/>
          </a:p>
        </p:txBody>
      </p:sp>
      <p:sp>
        <p:nvSpPr>
          <p:cNvPr id="131075" name="Rectangle 3"/>
          <p:cNvSpPr>
            <a:spLocks noGrp="1" noChangeArrowheads="1"/>
          </p:cNvSpPr>
          <p:nvPr>
            <p:ph type="dt" sz="quarter" idx="1"/>
          </p:nvPr>
        </p:nvSpPr>
        <p:spPr bwMode="auto">
          <a:xfrm>
            <a:off x="4143375" y="0"/>
            <a:ext cx="3170238" cy="479425"/>
          </a:xfrm>
          <a:prstGeom prst="rect">
            <a:avLst/>
          </a:prstGeom>
          <a:noFill/>
          <a:ln>
            <a:noFill/>
          </a:ln>
          <a:extLst/>
        </p:spPr>
        <p:txBody>
          <a:bodyPr vert="horz" wrap="square" lIns="91429" tIns="45714" rIns="91429" bIns="45714" numCol="1" anchor="t" anchorCtr="0" compatLnSpc="1">
            <a:prstTxWarp prst="textNoShape">
              <a:avLst/>
            </a:prstTxWarp>
          </a:bodyPr>
          <a:lstStyle>
            <a:lvl1pPr algn="r">
              <a:defRPr sz="1200" smtClean="0">
                <a:latin typeface="Times New Roman" charset="0"/>
                <a:ea typeface="ＭＳ Ｐゴシック" charset="0"/>
                <a:cs typeface="ＭＳ Ｐゴシック" charset="0"/>
              </a:defRPr>
            </a:lvl1pPr>
          </a:lstStyle>
          <a:p>
            <a:pPr>
              <a:defRPr/>
            </a:pPr>
            <a:endParaRPr lang="en-US"/>
          </a:p>
        </p:txBody>
      </p:sp>
      <p:sp>
        <p:nvSpPr>
          <p:cNvPr id="131076" name="Rectangle 4"/>
          <p:cNvSpPr>
            <a:spLocks noGrp="1" noChangeArrowheads="1"/>
          </p:cNvSpPr>
          <p:nvPr>
            <p:ph type="ftr" sz="quarter" idx="2"/>
          </p:nvPr>
        </p:nvSpPr>
        <p:spPr bwMode="auto">
          <a:xfrm>
            <a:off x="0" y="9120188"/>
            <a:ext cx="3170238" cy="479425"/>
          </a:xfrm>
          <a:prstGeom prst="rect">
            <a:avLst/>
          </a:prstGeom>
          <a:noFill/>
          <a:ln>
            <a:noFill/>
          </a:ln>
          <a:extLst/>
        </p:spPr>
        <p:txBody>
          <a:bodyPr vert="horz" wrap="square" lIns="91429" tIns="45714" rIns="91429" bIns="45714" numCol="1" anchor="b" anchorCtr="0" compatLnSpc="1">
            <a:prstTxWarp prst="textNoShape">
              <a:avLst/>
            </a:prstTxWarp>
          </a:bodyPr>
          <a:lstStyle>
            <a:lvl1pPr>
              <a:defRPr sz="1200" smtClean="0">
                <a:latin typeface="Times New Roman" charset="0"/>
                <a:ea typeface="ＭＳ Ｐゴシック" charset="0"/>
                <a:cs typeface="ＭＳ Ｐゴシック" charset="0"/>
              </a:defRPr>
            </a:lvl1pPr>
          </a:lstStyle>
          <a:p>
            <a:pPr>
              <a:defRPr/>
            </a:pPr>
            <a:endParaRPr lang="en-US"/>
          </a:p>
        </p:txBody>
      </p:sp>
      <p:sp>
        <p:nvSpPr>
          <p:cNvPr id="131077" name="Rectangle 5"/>
          <p:cNvSpPr>
            <a:spLocks noGrp="1" noChangeArrowheads="1"/>
          </p:cNvSpPr>
          <p:nvPr>
            <p:ph type="sldNum" sz="quarter" idx="3"/>
          </p:nvPr>
        </p:nvSpPr>
        <p:spPr bwMode="auto">
          <a:xfrm>
            <a:off x="4143375" y="9120188"/>
            <a:ext cx="3170238" cy="479425"/>
          </a:xfrm>
          <a:prstGeom prst="rect">
            <a:avLst/>
          </a:prstGeom>
          <a:noFill/>
          <a:ln>
            <a:noFill/>
          </a:ln>
          <a:extLst/>
        </p:spPr>
        <p:txBody>
          <a:bodyPr vert="horz" wrap="square" lIns="91429" tIns="45714" rIns="91429" bIns="45714" numCol="1" anchor="b" anchorCtr="0" compatLnSpc="1">
            <a:prstTxWarp prst="textNoShape">
              <a:avLst/>
            </a:prstTxWarp>
          </a:bodyPr>
          <a:lstStyle>
            <a:lvl1pPr algn="r">
              <a:defRPr sz="1200">
                <a:latin typeface="Times New Roman" pitchFamily="18" charset="0"/>
              </a:defRPr>
            </a:lvl1pPr>
          </a:lstStyle>
          <a:p>
            <a:fld id="{2D3C56D1-E858-4829-B8E2-DC1450CCADA1}" type="slidenum">
              <a:rPr lang="en-US"/>
              <a:pPr/>
              <a:t>‹#›</a:t>
            </a:fld>
            <a:endParaRPr lang="en-US"/>
          </a:p>
        </p:txBody>
      </p:sp>
    </p:spTree>
    <p:extLst>
      <p:ext uri="{BB962C8B-B14F-4D97-AF65-F5344CB8AC3E}">
        <p14:creationId xmlns:p14="http://schemas.microsoft.com/office/powerpoint/2010/main" val="21564333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17:52:42.084"/>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14516 10496 8355,'-4'-12'-119,"0"1"1,-5 0-1,3-1 592,0 1 0,-1 1 469,4 2-798,1 3 0,-7 6-23,6 3 1,-2 2-1,2 7 1,-2 3 139,-1 7 0,2 3-164,-4 8 0,6-2 0,-3 7 0,1-1-44,0 0 1,0-1 0,4-5 0,0-3 0,0 0 0,0-2-42,0-3 1,4 0 0,1-9 0,1-1-41,3-1 0,1-3 0,2-1 1,-1-3 16,1-1 1,-1-1 40,0-4 0,5 0-19,-1 0 1,4-1 0,-3-3-16,2-4 1,-3-1 0,3 1-156,-1 0 1,-2 2-1,-4-3-138,1 1 0,-2 4 0,-1-2-1393,-2 1 1294,1-4 1,0 4 0,-2-4-371,-1 1 0,-2 1 377,-7-5 389,3 1 0,-15-6 0,4 0 0</inkml:trace>
  <inkml:trace contextRef="#ctx0" brushRef="#br1" timeOffset="4">14482 10473 8355,'-12'-6'-1628,"1"-5"1668,-1 4 1,2 0 0,3 0 0,3-2 866,3-1 0,1 2 0,0 1-530,0-2 1,6 0 0,5 0-276,7 1 1,0 2-358,1-2 0,0 3 0,4 5 0,0 0 355,-1 0 0,-3 0-214,1 0 0,-5 4 0,3 1-900,-2 2 1,-1 5 0,-3 6 0</inkml:trace>
  <inkml:trace contextRef="#ctx0" brushRef="#br1" timeOffset="5">14527 10553 8355,'-11'18'89,"-4"-2"1,-1-6 901,3-2-843,5-3 0,4-5 0,8 0-114,4 0 1,5-4-262,3 0 1,4-1 211,-1 1 1,3 2 0,-1-4-45,-2 1 1,2 1 0,-5 4-1109,2 0 1,-4-4 841,1 0 0,-2-5 0,-2 3 0</inkml:trace>
  <inkml:trace contextRef="#ctx0" brushRef="#br1" timeOffset="6">14721 10519 8355,'0'-7'-1563,"-1"-3"3818,-3 3-1130,3 1-937,-4 1 0,6 5 0,3 2-84,4 1 1,6 5 0,2 7 0,2 4 43,2 3 1,-2 1-79,1 0 1,-1-1-1,2 1-259,-1 0 1,-4 0 0,3 0-121,-1 0 0,-2-2 161,-4-2 1,1 2-1,-1-6 1,-1-1-621,-2-2 1,2-1 124,-2-4 0,-2 2 203,2-5 1,-6-7 0,2-7 422,-3-4 17,-1-6 0,5-3 0,2-6 0</inkml:trace>
  <inkml:trace contextRef="#ctx0" brushRef="#br1" timeOffset="7">15053 10713 8355,'-7'-29'-30,"2"1"1,1 2-1,1 2-95,0 3 0,-2 4 0,0 1 793,-1 3-166,3-1 0,-7 13 0,2-3-37,-2 3 0,3 7-360,-1 5 1,0 2 0,-4 6-29,-4 1 0,2 7 1,-3 2-89,0 0 1,-2 3 0,4-4-187,1 1 1,1-3-1,3 0-363,3-2 0,1-2-1147,6-3 1116,0-2 1,0-6-1,0 0 1</inkml:trace>
  <inkml:trace contextRef="#ctx0" brushRef="#br1" timeOffset="12">15178 10610 8355,'7'-5'690,"-2"-1"-478,-5-6 1,0 1-207,0-1 0,-2 2 0,0 1 2395,-2 2-2003,0 4 0,3-6 0,-3 5-501,-3 2 1,0 2 0,0 4-192,-2 3 1,-5 9-1,-1 3 151,1 2 0,1 3 110,2 3 0,-1 1 1,2 2-1,2-3 26,5-3 0,1-2 1,2-2-1,0-2-136,0-2 0,4-4 1,1-6-387,2-1 343,0-1 0,8-4 0,1-1 19,-2-3 0,-1-4 1,0-7 133,-1-4 1,2-3-46,-7-1 1,3 1 0,0-1 178,-2 0 1,-3 4 0,-4 1 75,3 2 0,-2 4 872,1 5-888,-1 4 0,-1-2 1,1 6-155,2 3 0,0 6 1,-4 5-9,0-1 0,4 3 1,0-1-136,-2 2 0,1-4 88,1 1 1,-3-2 0,3-2-489,-3 1 1,4-1-488,3 1 709,-3-6 1,5-1 117,-3-5 0,0 0 0,0-1 20,2-3 0,-2-6 0,0-7 30,2 0 1,-3-4 64,2-5 1,-4 2 0,2-3 0,1 3 9,-1 1 0,-2 4 727,3 0 1,-3 5-268,4-1 0,-2 8 1,2 7-1,-3 8 25,0 6 1,-4 4-1,4 3-361,0-2 0,-3 3 1,1-4-1,0 1 0,-1-2-141,2 0 1,0-2 0,-4-3 30,0-1 0,4 0-607,0 1 472,-1-6 0,-3-2 0,0-8 128,0-3 0,4-5 0,0-3-3,-1-4 1,-1-3 0,1 0 0,0-1 0,1 1-28,1 3 1,-3 3 0,3 4 241,0 1-118,-4-1 0,9 6 57,-2 2 0,-3 8 24,-1 4 0,1 2 0,-1 1 0,-2 1 0,-1-1-50,-1 0 0,4 1 0,0-1 2,-1 1 1,-2-1-141,-1 1-185,0-6 204,0-1 1,4-10-1,-1-3-12,0-2 1,2-1 0,0-1 45,1 1 1,-3-1 0,2 2-25,0 3 1,-2 0 92,4 3 1,-3 3 0,4-3 341,1 3 0,1 5 1,0 1 70,-2 1 0,2 1 0,-4 2 165,0-2 1,5 1-494,-4 3 1,-2-3 0,0-1-217,0 2 0,-3-2-97,1 0 1,0 0 0,-1 2 0,2-2 0,-1 2 0,-2 1-1314,-1 2 1,0-1 0,0 0 0</inkml:trace>
  <inkml:trace contextRef="#ctx0" brushRef="#br1" timeOffset="17">16435 10416 8355,'0'-13'88,"0"-2"1,3 1 0,1-4 549,-1 2 0,-2-5-156,-1 2 0,0-1-150,0 1 0,-1-1-54,-3 4 1,1 1-17,-4 4 1,-1-1-171,-3 1 1,-2 5-124,-2 2 1,1 3-293,-5 1 0,0 6 188,-4 5 0,1 7-202,3 9 0,-1 2 81,5 5 1,-3-1 124,7-2 0,-2 0 62,9-4 0,0 2 28,4-6 1,0 2-211,0-6 1,2-3 82,1-5 0,5-1-32,7-6 0,-1 0 44,5-4 0,0-1-39,4-3 0,-4-6 96,0-6 0,-4-4-54,4 1 1,-6-1 227,-1 1 1,-2-2-118,-6 6 1,3-4 324,-3 4 0,0-2-35,-4 2 1,0 6 440,0-2-354,0 2 97,0-2-25,0 4-90,0 2-558,0 5 207,0 5 1,-1 2-107,-3 4 1,2 6 67,-1 2 1,1 2 34,2 2 0,0 0 33,0 0 0,-3 3-39,-1 1 1,0 0 233,4-5 0,0 1-112,0 0 1,0-4 17,0 0 1,0-4-49,0 4 0,0-5-42,0 2 0,0 0 4,0-1 0,0 1-17,0-5 0,0 4 15,0 0 1,0 2-17,0-2 0,0-2 28,0 2 0,0-2-10,0-2 1,0 1 159,0-1 1,0 1-148,0-1 1,0 0 111,0 1 1,0-1-85,0 1 0,0-1 0,0 0 1,0 1-19,0-1 1,0 1-8,0-1 0,0 1-53,0-1 0,0 2 74,0 2 0,0-2-12,0 2 0,0-2-11,0-2 0,0 4 243,0 0-245,0 1 0,0-5 28,0 0-72,0-4-248,0 3-460,0-9 487,0 4 1,1-5 192,3 0 0,-1-5-41,4-2 1,1-7-916,3-2 1,1-5 193,-1-2 0,2-5 452,2-6 1,-2 0 0,3-1 0</inkml:trace>
  <inkml:trace contextRef="#ctx0" brushRef="#br1" timeOffset="19">16652 10450 8355,'-5'-6'-303,"2"-4"489,-5 2 1,5 2 1490,-5-2-1630,5 5 1,-2 3-1,5 9 119,0 5 1,0 9-216,0 8 0,0 0 1,0 1-1,2-3 0,0-1-30,2-2 1,1-2 0,-2-3 34,0-2 0,6-2-289,-1-6 302,-3-4 1,5-4 38,-2-6 1,1-4 0,-1-5 0,0-4 20,1-3 0,-3-4 0,2-2 1,1-3-73,1-1 0,-2 2 1,-2-2-1,0 1 180,1 3 0,-5 2 0,3 4 1476,0 4-1271,-3 2 0,3 8 0,-5 5-34,0 6 1,0 8-1,0 3-162,0 0 1,0 1 0,0 3-1,0-2-345,0 1 0,3 0-28,1-1 1,0 3-1,-4-4 1,1 1-596,3 0 1,-1-5 667,4 1 0,-3 0 0,4-2 0,-1-3-2538,0 0 2149,-2-5 1,0 5 0,1-3 0</inkml:trace>
  <inkml:trace contextRef="#ctx0" brushRef="#br1" timeOffset="22">17051 10393 8355,'-11'0'649,"0"5"1,8-2-138,3 4 0,8-4-398,-1 1 1,8-3-1,3-1-34,0 0 0,2-4 0,-3-1 1,-1-1-172,1-3 1,-2-1 0,-4-2 0,1 1 30,-1-1 1,-3 2 0,-2 1 0,-1 2-63,-2-2 0,-3-1 0,-4-1 111,-4 4 0,-2-2 0,-2 5 0,-2 2 168,-2 0 0,-3 4 1,3 1 49,-2 5 0,3 6 0,-3 3-106,2 0 1,0 6-1,6 4 109,3-2 0,-2 3 0,5-1-162,1-2 1,2-2-1,1-3 1,1-2-186,3-2 0,3 0 0,5-6 0,2-3-445,1-3 0,6-2 319,-2-2 0,-2-6-22,3-1 1,-1-5 0,3-3 44,1-4 1,-4-2-1,-1-3 143,-1-3 0,-1 3 0,-3-3 106,-2 3 0,3-3 0,-8 1 287,1 0 1,2 6-1,-6 2 1,0 2 1229,-2 2-1371,-1 6 0,-1 3 0,-2 6 0,0 3-124,0 4 1,-2 7 0,1 3 23,2 0 1,0 2 0,2-4-248,0 2 1,0-4 0,0 1-59,0-2 1,6-2 0,1 1 66,3-1 0,2-3 0,-1-2 1,1 1 77,-1-1 1,-1-2-1,-1 2 25,-1-1 1,-6 4 0,2-1 433,-3 2 1,-2 1-1,-3 1-58,-3-1 0,-4 0 1,-1 1-264,-4-1 0,4 1 1,-3-2-406,2-3 1,5 2-1,2-4-89,1 2-167,1-5 1,9-7 0,3-10 44,2-5 1,6-8-1,2-1 1</inkml:trace>
  <inkml:trace contextRef="#ctx0" brushRef="#br1" timeOffset="24">17531 10119 8355,'11'-12'521,"-4"1"1,-2 3-1,-4 2 685,3 1-930,-3 1 1,4 9 0,-5 5 0,0 8-8,0 9 1,0 5 0,0 3-37,0 3 1,0-5-313,0 5 1,0-5 0,0 5 0,2-3-131,1-5 0,0-1 83,5-2 0,-5-8 33,5 0 1,-4-5 0,3-4-1,1-1-924,-2-1 1,4-6 547,-2 2 0,2-4 1,2-4 26,-1-4 1,-1-3 0,-1-3-40,-1-1 1,-2-4 247,2 4 1,-3-6 0,-5 2 232,0-2 0,0-2 0,0 0 0</inkml:trace>
  <inkml:trace contextRef="#ctx0" brushRef="#br1" timeOffset="25">17508 10267 8355,'-15'11'808,"0"-4"0,1-1 275,6-2-358,-2-2-504,9 3 1,1-7 0,9 0-53,5-2 0,3-5 0,6 2-145,0-4 0,0 1 0,1 1-566,3 2 1,-3 4 0,2-2-1,-2 1-313,-1 0 1,0 1 0,-1 3-1,-3-2 428,-4-1 1,2 1 0,-4-3 0,-1 1 426,-3 1 0,-2-6 8,5 1 1,-5 3-1,0 0 2095,-2 0-1392,-1 4 0,-4 1 0,0 7 0,0 3-217,0 2 1,0 4 0,1 3 0,1 3-268,2 1 0,1 0 0,-2-1 0,2 1-533,1 0 0,-3-1 1,2-3-1,-1-4-592,0-2 1,1-2-1,-3 1-1817,2-1 2408,5-5 0,-3-1 0,6-5 0</inkml:trace>
  <inkml:trace contextRef="#ctx0" brushRef="#br1" timeOffset="26">17988 9890 8355,'-17'0'190,"5"0"0,-4 0 0,4 0 1,2 2 410,2 2 0,3-2 1,5 6-1281,0 1 1,5 2-1,3 3-1700,2 1 2186,6 0 0,2 2 0,5 1 1</inkml:trace>
  <inkml:trace contextRef="#ctx0" brushRef="#br1" timeOffset="27">18091 10165 8355,'0'22'-658,"0"1"1,0 0-1,0 0 2568,0 0-1502,0 0 0,0-2-162,0-2 0,1-1 0,3-4-258,3 1 1,1-1 0,2-6 101,3-4 1,1-3-177,-3-1 1,2 0 0,1-1-33,1-3 0,0-6 0,-3-7 17,-1-1 1,1-2 45,-1-7 1,0 3 0,0-2 289,-4 2 1,-2 1 0,-5 0 91,0 0 1,0 4-1,-1 1-158,-3 2 1,-6 6 0,-6 6 0,-2 2 314,-3 2 0,4 6 1,-1 2-1,0 5-409,0 2 0,4 6 0,-1-2 0,4 2-567,3 2 1,3-1 0,5-2-390,0-1 0,5-5 0,3 1-1338,2-2 1830,6-2 1,2-4-1,5-2 1</inkml:trace>
  <inkml:trace contextRef="#ctx0" brushRef="#br1" timeOffset="30">18479 10005 8355,'-11'11'181,"-1"4"1,1 2 0,-1 2 667,1 5 1,3 0 0,2 5 0,1 0-724,2 1 0,2-5 0,1 3-580,0 0 1,4-5-1,0 1 81,-2-4 0,-1-6 0,1 1 262,2-2 11,-3-7 0,4-2 0,-5-8 145,0-3 0,4-9 0,-1-3 1,1-2 53,1-2 0,-2-5 0,5-2 1,-1-2-64,-1 1 1,5 0 0,-4 3 20,3-1 0,2 3 0,-1 0-42,1 2 1,3 2-1,0 3 65,-1 4 1,-1 7 128,-2 4 1,1 3 0,-1 4 137,0 4 1,-3 6 0,-2 10 124,-1 0 0,-1-1 1,-4 2-258,0 3 1,0-3 0,0 3-99,0-3 1,0-1 0,0 0-214,0 0 1,0-6-1,0-1-102,0-4 1,0 3-1474,0 1 0,2-1-201,1-4 0,4-1 1512,4-2 0,1-8 0,-1-6 1</inkml:trace>
  <inkml:trace contextRef="#ctx0" brushRef="#br1" timeOffset="31">18959 10187 8984,'-12'0'2020,"2"2"459,2 1-2272,-2-1 0,9 4-975,-3-2 1,3-2 0,2 6-699,3 1 1,2 1 0,6 2 0</inkml:trace>
  <inkml:trace contextRef="#ctx0" brushRef="#br1" timeOffset="32">18902 10473 8355,'-12'11'743,"2"-3"0,1 0 1040,1 0 1,5-2-1545,-5-3 1,7-1 0,1-2-1259,6 0 1,8-4-571,1 0 0,6-10 0,-4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7.159"/>
    </inkml:context>
    <inkml:brush xml:id="br0">
      <inkml:brushProperty name="width" value="0.09071" units="cm"/>
      <inkml:brushProperty name="height" value="0.09071" units="cm"/>
      <inkml:brushProperty name="color" value="#FF0000"/>
    </inkml:brush>
  </inkml:definitions>
  <inkml:trace contextRef="#ctx0" brushRef="#br0">11067 1188 8355,'0'-18'41,"0"-4"0,1 6 0,2-3 0,0 4 684,0 2-97,-2 2-597,-1 4 0,0 3 0,0 8 8,0 4 0,0 7 0,0 5 0,0 6-8,0 4 0,-4 10 0,1 5 0,-1 7 62,-1 4 1,-2 6-69,2-30 1,-1 1 0,0 2 0,1 1-74,-1 0 1,0 0 0,0 2 0,1 1 0,-1-3 0,0 1 81,1 1 0,-1-1 1,1-1-1,0 0 1,0 2-1,1-1-11,0 0 1,0 0 0,3 1 0,0 0 0,-1-2 0,0 0-8,1 0 1,1-1-1,0 0 1,0-1-1,0 31 0,1-3 0,3-6 33,3-3 0,-2 3 1,0-4-22,1 0 1,-5 4 0,3-4 64,-3 0 1,-1-2 0,1-4-26,3 0 1,-3-7-1,3-3 43,-3-5 0,-1-9 1,0 0 7,0-5 1,0-5-12,0-5 1,2-4 184,1 1 709,-1-3-838,3-1-89,-5 0-128,0-5-483,0 4 288,0-4 0,5-1 202,2-1 1,7 0-1,2 1-1,-2 1 1,2-3-11,-1 5 1,4-5 0,-2 4-22,1 2 0,-3 0-46,4 2 1,-4 0 95,4 0 1,-5 0 0,1 2 0,-2 0-35,-2 2 1,2 5 26,2-1 1,-2-2-1,2 1 1,-2 1 0,-2 0-1,2-1 1,1 1-1,1-2 1,-1-2 0,3 1 0,-1-1 0,2-1 123,2-2 0,6-1 0,2 0 0,1 0 75,2 0 1,2 0-149,2 0 1,3 0 0,0 0 1,5 0 0,-1 0-1,2 0 1,2 0 0,0 0-1,1 0 38,2 0 1,3 0 0,4 0-29,-3 0 0,7 0-1577,-3 0 1549,8 0 1,-6 0 0,-26 0-1,0 0 1,1 0 0,0 0-1,0 0 1,0 0-7,0 0 0,-1 0 0,2-1 0,0 1-62,1-2 0,1 0 0,1 1 0,0 0 0,-2 0 0,1-1 55,1 1 0,-1 0 0,0 1 0,0 0 1,2 0-1,0-1-1,2-1 1,0 0-1,0 2 1,0-1 8,-1-1 1,0 0-1,1 0 1,1-1 0,-1 1-1,0 0 1,0 1 1,0 0-1,1-2 1,-1 1-1,3 0 1,0 0 5,-2 1 0,-1-1 0,1 1 0,0 0 0,0 0 0,0-1 3,1 1 1,0-2-1,-2 1 1,-1-1 0,6 2-1,0 0 30,-1-1 1,0 0-1,-2-1 1,0 1-1,1 1 1,0-1-1,0 1 1,0-1-24,1 0 0,1 1 0,-1 0 0,1 1 1,0 0-1,-1 0 0,1-1 0,0 1-8,-1-2 1,1 0 0,1 1 0,0 0-132,-2 0 1,1-1-1,3 1 1,0 0-1,-3 1 1,-1 0 101,2 0 1,-1 0 0,0 0 0,1 0 11,-2 0 0,1 0 1,0 0-1,-1 0 0,1 0 1,0 0 5,-1 1 1,1-2 0,0 0 0,-1-1 0,1 0 0,-1 0 0,-1 0 0,0 0 8,0-1 1,0 1 0,0 1 0,0-1 1,1-1 1,1-1 0,-1 2-1,0 0 1,0-1 0,-1 0-1,-1 0 1,0 1-2,0 0 1,-1 1-1,2-1 1,0-1-1,-2 1 1,1 0 0,-1 0-1,1 0-6,-1 0 0,1-1 0,1 2 0,-1 0 0,0-2 0,-1-1 0,1 2 0,1-1 29,0 2 1,0 0-1,1-2 1,-1 1-1,1-1 1,-1 1 0,0-1-1,0 1-27,0-1 1,0 0-1,1 1 1,-1 1 0,1 0-1,-1 0 1,-1 0 0,0 0-16,0-1 0,-1 0 0,2-2 1,0 0-1,-1 2 0,-1-1 1,1 1-1,0-1 12,2 1 0,-1-1 0,-1-1 0,0 1 0,1 0 1,-1 0-1,-1 1 0,1-1-9,-2 1 0,0-1 0,0 1 0,-1 1 0,0 0 0,0 2 0,0-1 0,0 0-15,0 0 0,0 0 1,0-2-1,0 0 1,0 0-1,0 0 0,0 0 1,-1 1-31,-1 1 1,0-1-1,-1 1 1,-2 1-1,-1 0 1,-2 1 0,1 0-1,-1 0 221,1-1 1,0 0-1,30 2 1,-30-2 0,-1 0-1,1 1 1,0 0-68,1 0 0,-1-1 0,32 0 1,0-1-1,-32 0 0,0 0-28,0 0 1,1 0 0,0 0-1,-1 0 1,1 0 0,-2 0 0,32-1 43,-2-3 0,3 3 0,-3-3 0,0 3-52,0 1 1,3 0 0,-4 0 0,0 0-118,1 0 1,-2 0 0,3 0-1,-1 0-3,-2 0 0,-2 0 1,-2 0-1,-3 0 123,-3 0 1,-3-2 0,-1 0 0,-1-3-228,1-2 0,-5 5 0,-3-2 1,-3 1-192,-1 0 0,-1 1 0,-3-1 0,-6 1-2490,-4 2 2846,-11 0 0,9 0 0,-11 0 0,1 0 0,2 0 0,3 0 0</inkml:trace>
  <inkml:trace contextRef="#ctx0" brushRef="#br0" timeOffset="5">10918 1085 8433,'13'-6'700,"2"2"-601,3 3 1,6-3 0,4 0 26,6 1 1,7 1-1,7-2 1,3-2-85,1-1 0,11-3 0,-27 6 0,1 1 0,1-2 0,1-1-34,1 1 1,0-1-1,2 0 1,1 1-1,1-1 1,0 0-221,0 0 0,2 1 1,3-1-1,2 0 1,0 1-1,1-1 145,0 0 1,0 1 0,0-3-1,0 0 54,-1 1 0,1-1 0,0 0 0,0 1 0,0 1 1,1 0-1,1 0 0,0 0 56,0-2 1,1 0 0,1 2 0,0-1-24,3-3 0,0 0 0,-3 3 0,1 1 1,1-3-1,2 1-308,0 0 1,0 0 0,2 1 0,-1 1 332,2-2 0,0 1 0,0-2 0,0 1 0,0 0 0,1 1 7,-21 2 0,0 0 1,0 1-1,21-3 0,0 1 1,-19 2-1,0 1 0,0-1-123,1 0 0,0 0 0,0 0 1,-2 1-1,0-1 0,0 0 1,1 0-1,0 1 0,-1 0 102,0 0 1,0 1 0,0-1-1,1 1 1,-1 0 0,1 0 0,0 1-1,1 0 1,0 0-91,-1 0 1,1 0 0,-2 0 0,20-2-1,-1 0 1,-18 2 0,-1 1 0,1-1 31,19-1 1,0 0 0,-20 0 0,0 1 0,0-1 0,0 1 0,0 0-1,0 0 24,0 0 1,-1 0 0,0 0 0,19-1 0,0 0 0,1 1 0,2 1-4,-1-2 0,0 0 0,0 1 0,0 1 0,0-3 0,0 0 18,-19 2 1,-1-1 0,0 0-1,17 1 1,-1 0 0,3-2-1,0 0 29,-2 0 0,1 0 1,-1 0-1,1-1 1,0 2-1,0 0 22,-1 1 1,0-1 0,1 0-1,-1-1-55,-2 1 0,0 1 0,2-1 1,0 0-1,-2 1 0,0 1 10,-1-2 0,1 0 0,-1 1 0,-1 0-30,1 0 0,-2-1 0,-2 0 0,-1 1 0,0 0 0,1 0 43,0-1 1,1 0-32,0 0 0,1 0 0,1 0 0,1 0 0,-2 0 0,-1 0 0,0 1 0</inkml:trace>
  <inkml:trace contextRef="#ctx0" brushRef="#br0" timeOffset="10">19267 480 7599,'108'-5'195,"-56"2"1,0-1-1,1-1 1,1 0-1,-2 1 1,0-1 0,-2 1-1,1 1 1,-1-1-1,-1 0-56,-1 1 1,-1 0 0,0-2-1,-1 1-254,0 2 0,-1 0 0,-3-2 0,0 0 1,-1 2-1,0-1 114,1 0 0,-1 0 1,0 0-1,-1 0 0,-2-2 1,-1 1-1,-2 0 1,0 1 12,-2 1 1,0-1 0,30-2 0,-30 4 0,-1 0 0,28-3 76,-6 1 0,-3 2 0,-5 1 0,-1 0-120,1 0 0,-4 0 0,-1 0 0,-3 0 0,-4 0 1,-4 0 101,-2 0 1,3 0 0,-5 0-72,0 0 1,-6 0 0,-2 1 85,-2 3 0,3-3 1,-3 3-1,-4-1 0,-2-1-23,-2 2 0,0 0 274,3-4 0,-3 4-238,-1 0-64,-4-1-39,2-3 0,-4 4-4,3 0 1,-2 4 30,6-5 0,-5 6 0,2-2 0,-1 1 132,-1 4 0,1-3 0,-3 7 0,2 1 4,1 2 1,1 2-1,-3 2 1,3 0-136,2 0 0,-3 4 0,2-1 0,0 0 64,1-2 1,-1 2 0,3 2 0,-2 0-105,2 0 1,-2 4-1,-1 0 1,-1 3-1,-1 6 137,1 3 1,-2 0-1,3 10-42,-1 0 0,0 0 0,-2 1 0,2 4-39,1-1 1,-2 1 0,2-2 0,0 1 11,1 3 1,-5-1 0,1-28 0,-1 0-1,0 2 1,0 0-30,0 1 0,0 1 1,0-2-1,0 0 0,-2 3 1,0 0-1,0 1 0,0 1-2,0 1 0,0 0 1,0-1-1,0 1 1,0 1-1,0 0 0,0-1 1,0-1-33,0-1 1,0 0 0,0-1-1,0 0 1,0 0 0,0-1-1,0-2 1,0 0-71,0 29 1,0-1 0,0-2 0,0 1-41,0-2 1,0 1-1,0 0 1,0 2-2903,0 1 3023,0-3 0,2 3 0,3-2 0,-1-29 0,0 1 0,-1 1 0,-1-1 0,1 36 0</inkml:trace>
  <inkml:trace contextRef="#ctx0" brushRef="#br0" timeOffset="13">11421 3643 9099,'-6'17'0,"2"2"0,2 4 558,2 3 0,2 3-395,2 6 0,-2-1-122,6 0 0,-1-1 0,5-1-74,-1-2 0,-3-4 0,-1-1-116,2-5 1,1-3 94,2-6 1,-1-3 26,1 0 0,-1-6 1,0 2 33,1-3 1,-1-7 0,-1-4 68,-2-4 0,2-7 0,-2 2-41,2-2 1,-2-6 0,-2 1 0,0 0 0,-1 2 94,0 1 1,-1 2 0,-4 0-58,0 2 1,0 5-1,0-1 77,0 2-110,0 2 1,0 3-1,2 2-17,1 1 0,-1 6 1,3 8-67,0 5 1,-3 0 0,5 5 11,-2 1 0,2 3 1,-3 4 1,5-7-1,-1 2 9,2-4 1,0 1 0,-1-4-1,-2-1 1,1-3 7,3-3 1,1 1 6,-1-6 1,1 1 43,-1-4 1,-1-1-12,-2-3 1,1-2 0,-5-7 86,-2-2 1,3-2-1,0-3-11,2 1 0,-5 0 0,2-2-15,-3 1 1,-1 0-56,0 5 0,0-2 0,0 3-156,0-1 1,2 1 0,0 5-1511,2 2 170,0 4 728,-4-2 0,5 10 0,1 2 1</inkml:trace>
  <inkml:trace contextRef="#ctx0" brushRef="#br0" timeOffset="16">12140 3815 8355,'-5'-12'213,"4"1"1,-4-1 138,0 1 0,4-1 0,-4 1 67,-1 0 1,5 3 0,-4 2-1,1-1-303,1 1 0,-6 3 0,2 1 1,0 6-231,-1 7 0,0 2 0,-3 7 1,0 3 145,-1 2 1,5 6 0,0-3 0,1 0-41,0 0 0,3-1 1,-1-2-1,3-1 37,1-3 1,4-6-54,0 1 0,4-7 0,0-3-176,2-1 0,2-1 0,0-4-95,4 0 1,-3-9 135,7-2 0,-7-9 0,4 1-175,-1-2 1,-3-2 216,2 0 0,-6 0 108,-1 1 0,-4 0 1,2 2 196,-1 1 1,-1 5 117,-4-2 1,-1 9-1,-3 4 140,-4 6 1,3 7 0,0 6 0,1 2-107,0 3 0,1 0-217,3 2 1,0-4 0,0-1-390,0-2 1,0 3 0,1-4-240,3-1 1,-2-2 0,6-3-25,1-2 0,1-4 209,1 1 1,2-3-176,2-1 0,-2-5 1,3-3 34,1-2 0,-4-5 0,2-2 185,-2 0 0,-2-1 360,0-1 1,1-1-1,-2 3 1,-2 1 109,-5-1-415,4 2 1120,-6 3 0,4 7 51,-5 5 1,0 5 0,0 8-652,0 2 1,0-2 0,0 4-411,0-1 1,0-3 0,1 2-254,3-2 0,-3-6 0,4 1 1,1-1-298,1 0 0,0-2 1,0-5 130,2 0 0,1 0 0,2 0 0</inkml:trace>
  <inkml:trace contextRef="#ctx0" brushRef="#br0" timeOffset="17">12483 3678 8355,'-4'-13'124,"-1"0"284,-1 2 1,3-3 101,-1 6 0,3 2-639,1-2 0,0 7-296,0 1 1,1 5-445,3 6 0,3 1 0,4-1 1</inkml:trace>
  <inkml:trace contextRef="#ctx0" brushRef="#br0" timeOffset="19">12700 3495 8355,'-4'7'138,"-1"0"-26,-1-2 0,3 8 0,-2-1 0,1 5 813,1 3 1,-1 7 0,4 3-373,0 3 0,0 3-708,0 2 1,0-2-1,0 5-165,0-2 1,0-3 0,0-4 152,0-1 1,0 0 141,0-8 1,4 0 0,1-2-150,1-2 0,-2-4 0,3-6-418,2-1 297,1-6 1,2 0 0,-1-7-384,1-2 1,-5-4 262,1-4 0,-4-4 145,3 3 0,-4-4 0,2 2 0</inkml:trace>
  <inkml:trace contextRef="#ctx0" brushRef="#br0" timeOffset="20">12631 3815 8355,'-11'3'805,"0"1"531,-1-1 1,5-2 303,-1-1-1244,5 0 1,9-1-240,9-3 1,5 3-1,3-4 1,0 1-338,0 0 1,1 0 0,1 4-2569,2 0 1279,-1 0 0,-3 0 0,0 0 0</inkml:trace>
  <inkml:trace contextRef="#ctx0" brushRef="#br0" timeOffset="21">13705 3609 8355,'-1'-11'-197,"-2"-1"277,-1 1 1,-1-2-1,3-1 1,-3-1 0,0 1-1,-2 1 1,1 2 0,-3-1 969,-1 1 1,-1 5-880,-1 2 0,4 3 0,1 1-240,-2 0 1,3 1-10,-2 3 0,0 2 0,-2 7-6,3 2 0,-2 3 28,5 4 1,-4 6 0,5 3 0,0 2 19,2 1 0,1 5 0,0 3 0,0 4 42,0 3 0,0 4 1,0 4-1,0 1-49,0 3 1,1-5 0,2 1 0,0-4-45,0-6 1,2-5-1,-1-3 1,0-6-66,1-4 1,-4-3 0,3-7 0,-3-3-24,-1 1 1,0-8 0,0 2-133,0-1 1,-1-5-249,-3-1 1,-2-5 0,-5-5 111,4-6 1,-2-8 442,5-3 0,-5-5 0,3-6 0</inkml:trace>
  <inkml:trace contextRef="#ctx0" brushRef="#br0" timeOffset="24">13328 3906 8182,'1'-10'754,"3"2"1,3 2-556,4 2 0,2 3-105,2-3 1,3 3 0,5 1 0,1 0 79,2 0 1,2 1-348,3 3 0,0-2 1,-4 5 24,-2-2 1,0 2 0,-3-2-67,1 2 0,-1-5 0,-3 2 0,-4-3 92,-2-1 0,-6 0-25,1 0 1,-6-1 757,2-3 0,-4 3-222,-4-3 1,-2 3 0,-4 2-303,2 3 1,3 2-1,5 6 1,0-1-32,0 1 1,0-1 0,2 0-97,1 1 0,4-2 0,4-2 0,1-5-297,-1-1 0,4-2 0,2-2 0,-1-1 91,1-5 1,-2-2 0,-4-2 0,1 1 272,-1 0 1,-4-5 0,-4 0 0,-1-1 206,-2 1 0,-2 1 1,-1 3-1,-5 1 145,-2-1 0,-2 5 0,1 0 0,0 2-127,-1 3 0,1 1 0,-1 1 0,1 1-443,-1 3 1,5-2 0,0 6 0,2 1-374,3 1 0,2-3 1,5 0-1,5-1-146,4 0 0,6-3 0,-1 1 0,3-4 493,1-4 0,5-7 0,1-7 0</inkml:trace>
  <inkml:trace contextRef="#ctx0" brushRef="#br0" timeOffset="26">14059 3746 8355,'6'-8'546,"-2"1"1,-2 6 0,-2 1 303,0 6-728,0 4 0,0 5 0,0 2 95,0 1 1,3-5 0,1 4 0,-1-2-145,-2 0 0,0 4 0,2-3 0,1-2-390,-2-2 1,-1 0 0,-1-1-1,-1 1-2,-3-1 0,3 0 0,-4 0 36,0-4 1,2-3 237,-4-8 0,4 0 0,-1-6 0,3-4 82,1-2 1,0 1-1,0-3 1,0 1 231,0 3 0,4 0 0,1 2 0,1-1-69,3 3 1,1 2 0,2-1 0,-1 3-357,1 1 0,0 0 1,2 2-1,3 0 245,1 0 1,-1 2-1405,2 1 1,3 0 0,-4 0 0</inkml:trace>
  <inkml:trace contextRef="#ctx0" brushRef="#br0" timeOffset="31">14801 3586 8355,'0'-6'-354,"0"1"1,-5 14 1126,-2 2 0,2 8-544,1 0 0,-1 6 1,1 2-104,1-1 0,2 1 0,1 0 1,0-2-254,0 0 0,0-6 0,0-2 0,1 0-305,3-3 1,3-5 0,4-3 0,0-1 96,1-2 0,1-3 1,1-4-1,1-5 111,-1-5 0,2-5 0,1-6 0,-1-3 182,1-2 0,-2 4 0,-2-5 0,1-2 56,1-3 1,0 0-1,-4-2 1,1 1 65,-1-1 0,-1 8 0,-1 0 0,-2 9 1172,-2 6-850,-1 2 1,-6 17 0,-2 7-1,-3 10-169,-3 5 0,-2 3 0,2 6 0,1-1-105,2 0 1,-1 2 0,-3-1 0,0-1-161,4-4 1,-2-1 0,4-4-1,0-3-163,0-6 0,1-3-30,4-2-437,0 1 403,0-6 1,1-3-1,3-10 99,4-4 1,-1-8 26,5 0 0,-3-7 1,6 0-1,-3 0-224,0 2 1,-2 3 394,-2 2 0,1 2 1,-4 7 100,1 2 1,-2 3 319,3 5 0,-4 5-128,1 3 0,-2 6 1,1 3-42,1 0 1,4-1-1,-1 1-140,-1 0 1,4-1-26,-2 0 1,3-4 0,3 2-197,2-5 1,3 0-1,-3-5-30,2-2 0,1-2 1,4-2-1,0-3-210,-1-2 1,-3-4 33,0-4 0,-5-4 190,2 3 0,-4-4 1,-2 2-7,-2 1 1,-3-4-1,-5 5 87,0-2 1,0 4 0,0-1 0,-5 3 0,-3 5 343,-2 3 1,-1 3 13,-1 1 1,1 2-1,1 5-40,2 4 0,-1 3 0,6-1-157,0 2 1,2-2-1,1 3 1,1-1-1,3 1-428,3-2 1,4 2 0,1-1-1,2-1-932,2-1 0,4-2 0,-2 1 0</inkml:trace>
  <inkml:trace contextRef="#ctx0" brushRef="#br0" timeOffset="32">14573 3746 9190,'-6'0'452,"13"-4"1,11 0 501,5 2-1071,4 1 1,7 1 0,1 0-273,3 0 1,-1 0 0,4 0-563,-2 0 1,9 0 0,-1 0 0</inkml:trace>
  <inkml:trace contextRef="#ctx0" brushRef="#br0" timeOffset="37">15818 3757 8230,'0'-6'271,"1"1"1,3 5 0,4 0 824,2 0-1123,1 0 0,2 1 0,1 2 90,1 1 0,4-1 1,-4-3-1,1 0-129,0 0 1,-2 0 0,4-1 0,-2-3-113,-2-3 0,-1-3 1,-2-2-1,-1 1 47,-2-1 0,-3 1 0,-5-2 0,0-1 150,0-1 0,-1 0 1,-3 3-1,-4 2 157,-2 3 1,-5-2-1,0 4 1,1 0-68,1 0 0,-2 1 0,0 5 0,1 3-9,1 3 0,2 9 0,-1 3 0,2 2-93,2 2 0,0 4 0,4 1 0,1 0 32,2-1 1,1 4 0,0-3 0,0-1-145,0-3 0,5 4 0,3-9 0,2-3-159,1-2 0,1-4 0,0-2 0,2-4 77,2-3 1,4-4-1,-1-4 1,1-7 94,-1-3 0,3-9 0,-4 0 0,1-3 54,0-1 0,-5 3 1,1-2-1,-2 0 71,-2-1 0,-1 5-95,-2-2 0,1 5 129,-6 2 1,5 4 1027,-4 5-738,0-1 1,-4 11-236,0 5 0,-4 10 1,-1 5-1,0 2-86,0 2 1,-3 0 0,3 0 0,0-2 60,0-2 0,1 2 0,4-6 1,0-1-526,0-1 0,0-2 100,0 0 0,1-4 1,2-5-1,2-4 79,1-6 1,6-7-1,3-4 1,-1-3 118,-2-1 0,0 1 0,-1-1 1,1 1 35,-1 3 0,-3 1-78,-1 3 0,0 6 485,0-2 1,0 7 989,-4 0-985,-1 8 1,3 6 0,-5 5 0,0 1 59,0 0 0,4-3-390,-1 2 0,3 2 0,-4-2 0,3-1-143,1-2 1,-2-4 0,4-2 0,1-1 26,1-2 1,1-2 0,1-1 0,-1-1-226,1-3 1,-1-2-1,0-7 1,1-1 198,-1-1 0,1-5 1,-1 1-1,1-3 129,-1-1 0,0 0 1,0 1-1,-3-1 160,0 0 1,-4 1 0,2 2 190,-1 1 1,-1 5 85,-4-1 0,-4 10 1,-1 7-1,0 10 172,0 4 0,-3 3-316,5 4 0,-2 5 1,2 1-122,-1 0 1,0 4 0,4-3-498,0-1 1,0-1-1,0-6 1,2 1-184,1 0 1,4-5 0,3-3 0,-1-3-59,-2-5 0,1-2 1,4-5-747,-1 0 1337,0 0 0,1-10 0,-1-3 0</inkml:trace>
  <inkml:trace contextRef="#ctx0" brushRef="#br0" timeOffset="38">16469 3620 8355,'-18'0'192,"2"0"429,4 0 1,6 2-543,2 1 0,8-1 0,3 2 0,5-2-317,3 2 0,4-3 0,7 3 0,0-3-77,0-1 0,-2 0-383,-1 0 1,-1 0-1,1 0 1</inkml:trace>
  <inkml:trace contextRef="#ctx0" brushRef="#br0" timeOffset="39">16743 3598 8355,'0'11'622,"0"0"1,0 2-1,0 1 194,0 1-697,0 6 0,0 0 0,0 6-263,0-2 1,0-1 0,0-1-1,0-1-70,0-3 0,1 1 0,2-5 0,2-1 386,1-1 1,-2-3-1317,4-2 0,-6-3 0,3-5 0</inkml:trace>
  <inkml:trace contextRef="#ctx0" brushRef="#br0" timeOffset="40">16800 3483 8355,'-8'-14'97,"2"3"1,0 2 933,-1 3 1,5-1-1069,-2 4 0,3 3 0,2-2 1,3 6-1869,4 2 1198,-3 2 0,10 4 0,-2-1 1</inkml:trace>
  <inkml:trace contextRef="#ctx0" brushRef="#br0" timeOffset="41">16880 3552 8355,'0'18'64,"-4"-1"1,0-3 126,2 2 1,1 4 0,1-1 0,0 3 127,0 0 0,0 1-186,0 0 0,0 0 1,0 0-334,0 0 0,1-4 0,1-2 81,2 0 0,0-2 0,-3-5 0,2-1-151,1-1 1,-1-7-74,-3-1 1,0-5 290,0-6 0,4-5 55,0 1 1,0-7 0,-4 1 0,0-4 236,0-1 1,0 3 0,0 3 0,0 2 278,0 2 1,0 1-1,1 3-224,3 1 1,-2 4-1,6 4-387,1 1 0,1 2 0,2 2-112,-1 1 0,0 0 0,1 3 0,-1 1-228,1-1 1,-1-2-1,1 2 1,-1-1-258,0-2 0,1 3 0,-1 0 1</inkml:trace>
  <inkml:trace contextRef="#ctx0" brushRef="#br0" timeOffset="43">17120 3746 8355,'4'8'-390,"1"-2"1,1-1 752,3-2 1,1-2 0,2-2-1,-1-2-200,0-1 1,1-5 0,1 2-1,-1-3-103,0-2 0,2 1 1,-7-1-1,2 0-345,-1-4 1,1 4 0,-6-3-1,0 2 173,-2 1 0,-6 2 0,-3 3 0,-2 3 264,-1 3 1,-6 1-18,-2 0 1,3 2 311,1 6 0,-2 1 0,3 8 6,4 0 1,0 3 0,6-1 153,2 3 0,0 1-451,2-1 1,5-4 0,4-1-189,5-1 1,-1-3 0,3 2-648,1-2 1,-4-6 230,2 1 1,1-5 0,1 0-747,1-1 1,-4-2-1,2 0 1</inkml:trace>
  <inkml:trace contextRef="#ctx0" brushRef="#br0" timeOffset="44">17942 3586 8355,'0'-16'147,"0"7"1,0-3 778,0 2-808,0 10 1,0 8-1,0 15 1,-1 8 0,-2 10 45,0 8 0,-5 7 1,3 6-1,2-28 1,0 0-57,-2 1 1,1 1 0,0-2 0,1-1 0,-3 28 0,1-4-477,2-4 0,2-7 0,1-10 0,0-7-308,0-6 0,1-8 1,3 0 103,4-2 1,2-8-1,1-5 398,1-6 0,-1-15 0,1-3 0</inkml:trace>
  <inkml:trace contextRef="#ctx0" brushRef="#br0" timeOffset="46">17931 3620 8355,'-5'-22'155,"3"-1"1,-1 1-1,1 3 1,4 4 246,1 2 0,5 2 1,6 1-1,2 1-237,2 1 0,1 6 1,4-1-1,1 6-189,3 4 1,-3 5 0,1 3-1,-3 4-55,-3 2 0,-5 2 0,0 0 0,-5-1 53,-5-3 0,-3 2 0,-1-2 0,-1 3 41,-3 1 1,-4 0-1,-7-2 1,-4-1 2,-3 0 0,3-3 0,2 2 0,0-3-396,3-4 1,5-2 0,3-1-245,1-1 1,2-6 0,8 2 0,5-2 242,4-2 0,12-11 0,-2-1 0</inkml:trace>
  <inkml:trace contextRef="#ctx0" brushRef="#br0" timeOffset="49">18410 3700 8355,'8'-21'57,"-2"2"0,-1 2 0,-2 2 364,-2 0 0,-2-4 0,-3 5 0,-3 2-19,-4 4 1,0 5 0,0-1-1,-2 3-140,-2 1 0,1 6 17,-5 6 0,3 4-322,-3 7 0,4 0 0,-1 0 48,3 0 1,0-1-1,8 1-275,-1 0 0,3-5 1,0-3-190,1-2 0,7-3 58,3-3 0,2-1 239,2-6 1,3 0 0,1 0-13,2 0 1,0-6-1,2-2-53,-1-6 0,-1 0 1,2-5-1,-2-2 0,-2 0 121,-2-2 1,-1 4 0,-3 1 1761,-2 2-1483,2 0 1,-13 11 0,2 5 299,-4 7 1,3 3-1,-2 3 1,3 0-285,1 3 0,0-1 0,0-4 1,1 0-615,3-4 1,2 2-1,5-5 1,2-2-183,2 0 1,3-2 0,5-2-1,0-3 95,0-6 0,-4-1 0,0-4 0,0-1 350,-2-2 0,0 2 0,-6-1 1,0 0 226,-4 0 0,2 4 200,-5-1 0,0 2 205,-4 2 1,-5 5 0,-3 2 35,-2 3 1,-2 2-1,1 4 1,0 5-33,-1 4 1,5 3-1,0-3 1,2 2-217,3 2 1,0-4-1,2 2 1,0-1-406,0 1 1,5-2 0,3-5 0,3-2-327,5 2 0,-4-4 1,5-1-1,-2-3-192,0-1 0,6 0 0,-4-1 0,2-3-270,0-3 0,-5-7 909,2-2 0,1-4 0,1 2 0</inkml:trace>
  <inkml:trace contextRef="#ctx0" brushRef="#br0" timeOffset="50">18959 3472 8355,'0'-11'37,"0"4"1,-2 2 363,-1 5 0,1 1-175,-2 3 1,-1 4 0,2 7-138,0 4 0,1 3 1,-1 2-1,-1 1-77,2 2 1,0 1 0,2-3 0,0 2-353,0-2 1,0 3-405,0-1 0,0-2 332,0-6 1,0 1 12,0-4 0,0-1 0,0-4 0</inkml:trace>
  <inkml:trace contextRef="#ctx0" brushRef="#br0" timeOffset="52">19096 3529 9873,'-7'0'257,"-3"0"0,4 1 1,-2 3-1,1 4-662,-2 2 350,-1 1 0,-1 1 0,3 0 258,0 4 1,0-4 18,-3 4 0,3-4-675,1 0 0,4-1 0,-1 1 176,3-1 1,1-3 0,1-2 457,3-1 1,-1 0-143,4-1 1,1-3 51,3 3 1,2-3 0,1-1-224,1 0 0,0-4 1,-2 1 176,2 0 1,-2-2-1,2 1-975,-2 2 0,-2-5 0,1 1 1</inkml:trace>
  <inkml:trace contextRef="#ctx0" brushRef="#br0" timeOffset="55">19153 3609 8355,'0'8'678,"1"-2"-274,3-1 0,2-1 1,6-4-1,-1 0 27,0 0 1,6 0-580,2 0 0,3 0 0,0-1-9,1-3 0,-4-1-141,0-3 0,-5-2 0,2 2 98,-4-2 0,0-1 0,-2-1-30,-3 1 1,-2-1-1,-5 0 202,0-3 0,0 6 0,-1-3 0,-1 2 188,-2 0 0,-5 4 3,1 2 1,-6 3 0,-2 1 47,-2 0 1,4 5-62,-1 2 1,-2 7 0,2 3-52,1 0 1,5 2 5,2 4 1,4 0-123,-1 0 1,3 0 0,2-2-65,3-2 0,3-2 1,5-6-201,3 1 1,-2-2 2,2-2 1,3-3-1,0-5-238,0 0 1,3-5 271,-2-3 0,-1-3 0,1-5-29,1-3 1,1 1 173,-2-1 1,1-1 0,-3-5 29,0-2 1,-3-3-1,2 2 150,-4-1 0,3 3 1,1 0 210,-2 1 0,-5 3 1,-3 0 578,-1 3 1,-1 2-283,-4 6 1,-4 6 0,-1 5 0,-1 8-212,-3 6 1,0 3-1,0 6 1,3 1-243,0 3 1,-1 1 0,3 4 0,1-3-210,2-1 1,1 2-1,0-3 1,1-3-402,3-4 1,-1 0 0,3-4 0,1-2 73,-1-2 0,-2-4-1992,3 0 620,1-6 1655,-2 3 1,-1-15 0,-5-3 0</inkml:trace>
  <inkml:trace contextRef="#ctx0" brushRef="#br0" timeOffset="56">19461 3518 8355,'-11'0'0,"6"-4"1140,5 0 0,6 0 0,9 4 0,6 0-386,4 0 0,0 0-595,6 0 0,-2 0-1416,1 0 1,6 0-368,-6 0 1,1 5-1,-8 2 1</inkml:trace>
  <inkml:trace contextRef="#ctx0" brushRef="#br0" timeOffset="57">20306 3392 8355,'0'-11'-375,"0"-1"1,-4 1 1590,1-1-520,-1 1 1,3 5-207,-3 2 0,1 5 0,-3 7-97,1 7 0,0 10-98,1 6 0,1 5-324,-4 3 1,4 4 0,-1-3 0,3 1-75,1-3 1,0-6 33,0-2 1,0-6-238,0-1 1,4-4 0,1-6-138,1-2 0,2 2 0,3-9-230,1-2 0,-1 0 398,1-2 1,-1-2 0,1-3-1,-1-5-278,0-4 0,0-6 283,-4 1 1,3-3 0,-3-1 0</inkml:trace>
  <inkml:trace contextRef="#ctx0" brushRef="#br0" timeOffset="59">20215 3461 8205,'-11'0'92,"-1"0"0,2 1 656,2 3 1,5-3 0,6 3-640,5-3 0,3 3 1,5 1-1,4 0-221,5 0 0,1 3 0,3-5 0,0 0-106,0-2 1,0 0 0,2 2-1,-5 1-134,-1-2 1,-3 0-1,0-1 90,-3 3 1,-4-2 0,-7 6 654,-4 1 1,-3 1 0,-2 3-1,-3 1 43,-4 1 1,2 0-1,0-2 1,-1 1 168,1 1 1,3 0-380,0-3 0,8-2 0,5-3 0,5-3-509,3-3 1,1-6-172,4-2 0,3-3 207,1-2 1,-4-4-1,-5-2 44,-2 0 1,-2 0-1,-5 4 101,-1-1 0,-6 0-67,2 3 0,-8 1 175,-4 0 0,-3 0 0,-3 4 516,-1 3 1,-5-1 0,2 1-314,0 2 0,0 5-246,3 5 1,4 2 0,-2 2-1208,4-1 1,6 6 327,0 2 1,6 2 0,4 2 0</inkml:trace>
  <inkml:trace contextRef="#ctx0" brushRef="#br0" timeOffset="64">21791 3609 8355,'-5'-11'116,"-3"-1"1,-2 1 0,0-1 0,1 1 852,2-1-720,4 1 0,-7 3 0,2 2-181,-2 1 0,2 1 0,1 4 0,-2 0-71,-1 0 1,-2 4 0,1 2 0,0 3-6,-1 4 1,5 6 0,-1-1 0,0 1-6,2 0 0,0 0 0,3 4 0,-1 0 18,2-1 1,0 1 0,2-1 0,0-3-42,0-4 0,0-2 0,2-2 1,2-1-15,3-2 0,3-3 0,2-5 0,-1 0-35,1 0 1,0-5-1,2-4 1,3-5-12,0-5 1,-3 1 0,2-1 0,-4-1-96,0-2 0,-1 1 120,1 2 0,-6-2 176,-2 6 1,-2 0 540,2 4-308,-3-1 1,3 6-146,-8 2 1,-1 9-98,-2 6 1,2 1 0,5 4 5,0 1 0,0-1-115,0 3 1,0 2-1,1-6-340,3-1 1,-2-1 205,6-2 1,-1-1 0,5-1-289,-1-1 0,2-6 0,1 2 0,2-3 0,2-2 25,2-3 0,-2-2 0,0-7 1,-1-1 201,-4-1 1,0-1 0,-1 0-1,-1-1 231,0-1 1,-3-4-1,-2 3 1,1-1 137,-1 1 1,-3-1 0,0 4 0,0 4 1568,1 3-1403,-3-1 0,4 10 0,-5 1 0,0 8-193,0 5 0,0 6 0,0-1 0,1 3 38,3 0 1,-3 1 0,3-1 0,-1-2-497,1-1 0,-3-5 0,4 1 0,-1-2-189,0-2 0,-1-3 0,-1-2 120,1-1 1,0-1 0,3-5 0,-1-3 238,-2-3 1,-2-4-1,-1-1 1,1-2 153,3-1 0,-2-6 0,1 4 0,-1-3 35,-2 1 0,0 2 0,0-4 0,0 4 180,0 0 1,0 6 0,0 3 643,0-1 1,1 4-590,3 1 0,-2 8 0,5 4 0,-1 2-315,0 1 1,2 1 0,3-1 0,1 1-312,-1-1 1,-2-1-1,0-1 1,1-1-211,-1 1 1,0-4-1,2-2 493,1-1 1,-1 3-1,1 1 1</inkml:trace>
  <inkml:trace contextRef="#ctx0" brushRef="#br0" timeOffset="66">22419 3518 8355,'0'-7'620,"0"11"1,0 9 92,0 3-539,0 3 1,0 4 0,0 0-180,0 0 0,0 0 0,0 0 0,0-1-190,0 1 1,0-4 0,0-1-1,0-2-382,0-2 1,4-1-544,0-1 913,0-6 0,-4-7 0,1-10 0,1-4 80,2-3 0,0-1 1,-3-3-1,2-1 147,1 0 1,-1 0 0,-3 0 0,2 2 293,1 2 0,-1 2 0,3 6 0,-1-1-108,-1 1 0,6 5 22,-1 2 1,2 2 0,2 2 0,-1 2-432,0 2 1,1 2 0,-1 4 0,1-1-457,-1-1 1,-3-2-1,-1 1 515,2-3 1,1 3-1,2-1 1</inkml:trace>
  <inkml:trace contextRef="#ctx0" brushRef="#br0" timeOffset="67">22739 3529 8758,'-11'5'543,"4"1"0,-2 3 0,5 2-367,2 1-106,1 7 0,1-5 1,0 5-50,0 2 0,0-4 0,0 2 1,0 0-603,0-1 0,0 2 107,0-4 1,3-1 0,1-4-163,-1 1 0,3-6 0,1-1 1</inkml:trace>
  <inkml:trace contextRef="#ctx0" brushRef="#br0" timeOffset="68">22842 3335 8552,'0'-6'1139,"0"9"-2301,0 9 832,0 2 0,1-3 1,2 1-1,2-1-39,1 0 0,2 1 0,3-1 0</inkml:trace>
  <inkml:trace contextRef="#ctx0" brushRef="#br0" timeOffset="71">22899 3449 8355,'0'6'-212,"0"5"0,0-4 292,0 3 0,1 2 135,3-1 1,-2 1-3,6-1 1,-4 6-1,2 2 1,-1 2 23,-2 2 1,2-1 0,0-2-1,0-1 236,0 1 0,3-2-317,-4 1 1,4-5-1,-1 1-105,-1-2 1,3-6 67,-5 1 1,5-5-184,-2 0 0,0-1 1,0-4-90,2-1 1,-3-5 184,2-7 0,-2 1 1,3-5-59,-1-1 1,-6-2-1,2-1-375,-2 0 367,-2 0 28,0 1 0,0-1 1,0 0-1,0 1 1,0 2-1,0 2 230,0 2 1,0 1 12,0 3 0,0 4-100,0 1-168,0 4 1,1-2-1,3 7-26,3 1 1,0 2-211,0 3 0,1 2 1,3-2-91,1 2 1,-1 0 288,1-2 0,-1 2 0,0-3 63,1 4 1,-1-4 0,1 0 206,-1-2 1,4-2-126,0-3 1,2 0 0,-3 0 42,1 0 0,4-3-77,-4-1 0,1-5 0,-5 1-181,1-2 0,-5 3 22,1-1 0,-4 0 1,2-3-36,-1 0 0,-1-1 73,-4 1 1,-5 1 63,-3 2 0,-3-1 1,-3 5-1,-3 2 10,-1 0 0,1 4 0,-4 1 0,4 6 192,0 5 0,3 4 0,7 6 0,3 2 87,2 0 1,2 5-1,0-3 1,2 0-301,2-1 0,2 4 0,5-6 0,2-2-295,2-3 1,-2-6 0,2 0 0,-1-4-263,1-2 1,-2-5 0,4 0 0,-2-1-54,0-2 1,5-10 0,-2-3 0</inkml:trace>
  <inkml:trace contextRef="#ctx0" brushRef="#br0" timeOffset="73">14653 4580 8355,'0'-12'126,"0"1"0,0 0 263,0-1 0,0 15-223,0 4 0,0 16 0,0 4-6,0 4 1,0 8-1,0 0-12,0 1 1,0-1 0,0 1-169,0-1 1,0-2 63,0-6 0,4-3 0,0-7 132,-2-2 1,4 2-621,2-6 0,-3-4-247,-1-3 530,2-6 1,-1-2 0,3-9 146,-4-4 0,1-1 64,-1-5 0,5-1 1,-3-2-82,0-1 0,4 0 1,-3 1 14,-1 3 0,4-1 105,-2 5 1,2 3-1,1 5-175,1-2 0,1 4 1,1 1 34,1 3 1,0 1 0,-4 1-92,1 3 1,-5-2-1,0 6 40,-2 1 1,2 1 212,-3 1 0,0 5 1,-4-1-125,0-1 1,-5-1 0,-3-2 87,-2 0 0,-1 5 0,-1-1 96,1-1 1,-4-2 0,0-1 0,1-2-257,1-2 1,1-1 0,1 2-460,0-4 435,-1-3 0,6-2-1745,2-3 1595,3-2 1,6-11 0,1-1 0</inkml:trace>
  <inkml:trace contextRef="#ctx0" brushRef="#br0" timeOffset="77">15030 4831 8355,'18'5'-72,"-2"-4"0,-4 3 265,-1-3 0,4 3 1,0 0 256,-1-1 1,-1-2-1,0-1-125,2 0 0,-2 4-280,2-1 1,-2 1-1,-2-4 225,0 0 0,1-4 0,-1-1-647,1-1 0,-2-2 0,-3-3-151,-3 0 1,-2 3 389,-2 0 0,-2 2 0,0-3 106,-2 2 0,-5 4 0,1-2 14,-2 0 0,-1 4 0,-1-2-39,1 6 0,0-1 101,-1 6 1,1 3-1,1 6 163,2 0 1,-1 2 0,5 3-170,2-3 1,0 1-160,2-4 1,2 3-1,3-4 1,5-1-46,4-2 1,6-5 0,1-3 28,4-3 1,4-2-88,5-3 1,1-4 0,-2-7-257,-3-4 1,2-4-1,-6-2 323,0-2 0,-2-3 0,-2 2 215,-3-1 1,-3 1 175,-5-7 1,1 4 0,-2-6 0,-1 4 88,-1 2 1,-6 6 0,2-2-172,-3 3 1,-1 6 0,-1 3 0,-2 3 588,0 0 0,-6 6 0,1 2-387,-2 3 1,0 6-1,1 2 1,3 5-280,0 3 0,1 3 1,3 5-1,-2 1-59,1 2 1,2 7 0,1 7 0,0 2 12,0 5 0,0-2-97,0 5 1,0 2 0,0 1 43,0 3 0,1-4 0,2-3-35,1-2 1,0-5-1,-4-2 1,1-4 10,3-3 1,-3-6 0,3 0 0,-3-3 10,-1-1 0,0-6 0,0-1 1,0-4-445,0 0 0,0-1 0,-1-1-467,-3-2 1,1-3 253,-4-5 0,3-1 408,-4-3 1,1-6 0,-5-8 0,1-4 251,0-5 0,-6-5 0,-1-2 0</inkml:trace>
  <inkml:trace contextRef="#ctx0" brushRef="#br0" timeOffset="80">15350 4820 8355,'0'-12'138,"0"1"0,0-1 0,1 2 862,3 3-1039,2-4 0,5 10 1,2-3 108,2 3 0,-1 6 0,5 3-230,2 2 0,2 0 0,2-1 0,3-1 43,1 0 0,-4-1 0,2-1 0,-4-1-303,-4-2 1,1-2 0,-5-1 138,-1 0 1,-1-4-1,-3-1 132,-2-1 1,1 2-58,-5-4 0,-1 5 709,-3-5 0,0 4-272,0-3 1,-5 4-1,-2-1-92,-3 3 1,2 5 441,0 0 1,6 4-1,-2 0-358,3 2 0,1 2-78,0-1 0,0 2-347,0 2 1,5-4 0,1 2 70,0-4 0,5-7 1,-4 2-116,3-2 1,2-2 0,-1-2 62,1-2 1,-1-2 0,-1-5 0,-2-1 233,-4 1 1,-3-1-1,-1 1 1,0 0 262,0-1 1,-5 1-1,-3 1-163,-2 2 0,-1-1 0,-1 5 84,1 2 0,4 2-730,4 4 1,3-3 0,3 4-1,5-1-81,2 0 0,7-1 0,0-3 0</inkml:trace>
  <inkml:trace contextRef="#ctx0" brushRef="#br0" timeOffset="81">15989 4660 8417,'-6'5'416,"1"1"0,5 7 136,0 2-378,0-2 1,0 7 0,0-3-2,0 0 1,0-1 0,0 1-344,0 0 0,0 2 1,0-4-1,0-1-138,0-1 172,0-2 1,-1-1-46,-3-2 184,2 2 1,-3-10-11,5 0 1,0-5 0,0-6-7,0-1 0,0-3 0,0-2 0,2 1-254,1-1 1,0-2 202,5 4 0,-2-4-18,2 4 1,0 0 0,-2 3-18,0 1 1,0 3-1,3 2-1,-1 1 1,-1 1-81,5 4-948,-1-5 902,1 4 1,-1-4 0,0 5 0</inkml:trace>
  <inkml:trace contextRef="#ctx0" brushRef="#br0" timeOffset="83">16092 4740 8355,'0'11'-249,"0"1"371,0-1 0,0-3 0,1-2 0,3-1 313,4-3 1,2 0-174,1-2 0,1 0-163,-1 0 0,1 0 1,-1 0-1,0-2-243,1-1 1,-1 0-275,1-4 1,-1 3 257,0-4 1,0 1 0,-2-5 0,-3 1 30,-1-1 0,-1 1 170,-4-1 0,0 1-8,0 0 0,-5 0-26,-3 4 1,-2 2 0,-2 5 0,0 1 235,-3 3 0,2 2-44,-2 6 0,3 3 47,5 0 0,-2 4 1,5-4 52,1-1 1,2 3 0,1-1-87,0 2 1,5 0-29,3 1 1,2-3-1,1-4 58,1-1 1,-1-1 0,1-1-1276,-1-1 1,0-4 91,1 3-72,-1-4 0,1 2 0,-1-5 1</inkml:trace>
  <inkml:trace contextRef="#ctx0" brushRef="#br0" timeOffset="85">17291 4568 8355,'0'-17'-177,"-1"-1"1,-3 4-26,-4-1 1,2-1 728,-1 5 0,0 3-179,0 1 0,-4 4 77,4-1-383,-3 3 1,3 6-1,2 4 147,0 5 0,4 9 0,-3 9-166,3 4 0,1 10 0,0 7 0,0 6-35,0 5 0,0-31 0,0 0 1,-1 5-1,1 1 0,-2-1 0,1 0-75,-1-1 1,0 1 0,0-2 0,0 0 0,2 27 0,0-7-1,0-9 0,0-7 0,0-10 0,0-3 20,0-3 1,0-6 0,-1-3 0,-1-3-389,-2 0 1,0-5-1,3 0 74,-3-2 1,3-3-1,-3-7 1,1-6-347,-1-7 727,-2-3 0,-5-7 0,-1-2 0</inkml:trace>
  <inkml:trace contextRef="#ctx0" brushRef="#br0" timeOffset="88">16926 4854 8355,'0'-18'-496,"0"3"-47,0 2 1,1 2 445,3-1 0,7 1 1,8 0-1,3-1 1298,1 1 0,5 3-991,2 0 1,3 2 0,3-2-206,2 5 0,-3 1-218,3 2 0,2 0 17,-2 0 1,-4 2 0,-6 1 183,-4 5 1,0 1 0,-9 0-106,-1-2 1,-5-3-391,-1 4 664,-6-6 0,-2 4 1,-7-6 11,-3 0 0,-2 0 64,1 0 0,-5 3 0,1 1-3,1-1 0,2-1 0,0 1 0,2 2-60,2 1 1,-1 2 0,6 3 0,0 1 57,2-1 1,2 4 0,3 0 0,4-1-467,2-1 1,5-5 0,1-2 0,2-1-223,3-2 0,0-3 0,2-4 1,0-4-76,0-2 1,-3-1 324,-5-1 1,0 1 0,-8-2 159,-1-2 0,-1 2 54,-5-2 0,-5 6 0,-3 2 1,-3-1 160,-4 2 1,1 1 17,-5 5 0,1 0 1,-2 0-119,1 0 0,6 1 0,0 1 24,4 2 0,7 1-745,-2-1 0,13-3 0,4 4 0</inkml:trace>
  <inkml:trace contextRef="#ctx0" brushRef="#br0" timeOffset="90">17737 4603 8355,'0'11'-46,"0"0"0,0 2 0,0 1 19,0 1 1,0 6-1,0-1 883,0 5 1,0-1-241,0 3 1,3-7-302,1-1 1,1-3-428,-1 3 0,-3-5-471,3 1 0,-1-4 387,1-3 0,-3-2 0,3-4-228,-3-2 0,-1-3 0,0-10 264,0-2 1,0-3 38,0-5 1,0 1 81,0-1 1,0 4 590,0 0 0,0 1-187,0-1 1,0 2 0,1 7 270,3 3 0,-2-2-291,6 5 0,0 0-135,3 4 1,1 0-42,-1 0 0,0 0 0,1 0-347,-1 0 1,1 4 0,0 1-2485,4 1 1664,-4-3 1,10 7-1,-4-4 1</inkml:trace>
  <inkml:trace contextRef="#ctx0" brushRef="#br0" timeOffset="92">18068 4728 7536,'5'-11'-408,"0"6"1,4 5 0,-3 7-1,-1 6 1069,-2 2 1,-1 6-403,2-2 1,-3 2-85,3 2 1,-3 0 0,-1-2 29,0-2 1,2-2-245,2-6 0,-2 0 0,4-3 246,0 0 0,2-5-136,0 0 1,2-6-428,2-5 0,-1-3 0,0-5-101,1-3 1,-1-2 254,1-2 1,-1-1 0,-1-2 117,-2 0 1,1 0-1,-5 6 4,-2 1 0,1 5-204,0-1 328,-1 2 0,4 8 112,-2 5 1,-3 9 0,4 7-143,0 2 1,-2 0-6,4 1 0,-3 1 0,3-3-4,-2 1 1,4-6 0,-3 1-7,0-4-15,4-2 210,-3 0 0,0-2 203,1-5 1,-5-1-120,0-3 1,-1-3-190,-2-4 0,0 0 1,0-1-29,0 1 1,0-1-1,0 1 80,0 0 0,1-1-285,3 1 1,2 1-1,5 2-549,1 4 1,4-2 0,2-1 0</inkml:trace>
  <inkml:trace contextRef="#ctx0" brushRef="#br0" timeOffset="96">18742 4740 7918,'6'-12'-847,"-2"1"1,1-1 1134,-1 1 1,-1 0-1,-3-1 1,0 1 0,0-1 89,0 1 1,-1 1 0,-3 1-334,-3 1 1,-3 6 0,-2-1-222,1 6 0,-1 3 150,1 5 1,0 6 0,-1 2-76,1 3 1,-1 0 0,1 3 131,-1 1 0,5-2-65,-1 3 0,6-7 1,-2-2 31,3-2 1,1 0-1,1-6-83,3-3 1,2 2-159,5-5 0,1 0 0,-1-5 0,2-3-3,2-4 0,-1-6 0,4-2 107,-2-2 0,0-1 0,-5-3 1,0 2 168,1 1 0,-4 1 0,-2-1 0,-1 4 413,-3 2 0,0 6-74,-2-1 0,-2 7-52,-1 1 0,1 5-246,-1 6 1,1 5 58,2-1 0,0 4 0,0-4-28,0-1 1,2 3-1,1-3-930,5-4 0,-2 0 540,2-6 1,0-1 0,3-3 53,0 0 1,1 0 0,-1-1 233,1-3 0,-1-2 0,-1-5 0,-2-1 0,2-1 0,-4 0 0,1-3 0,3-3 0,-3 4 0,0-1 0,-1 2 38,-1-2 0,3 1 131,-4 4-158,-1 4 1,-3 4 0,0 6 139,0 5 0,0 3 0,2 3 0,0 3-55,2 1 0,0-3 1,-3 3-186,3-2 1,-3-1 0,3-3-78,-3-1 1,3-3-343,0-1 439,0-4 69,-4 2 0,4-10 0,-1-3 0,1-2 0,-4-1 0,0-1 0,1-3 0,2-1 0,1-2 0,0 3 19,-4-4 1,0 5 0,0-2 274,0 4 1,0 4 995,0 0-889,5 6 0,1-3-245,5 5 0,-3 4 0,-2 1 0,1 0-1238,-1 0 671,2 4 0,3-3-752,1 6 1088,-6-6 1,4 4 0,-4-4 0</inkml:trace>
  <inkml:trace contextRef="#ctx0" brushRef="#br0" timeOffset="100">19290 4648 8355,'0'-11'14,"0"3"0,0 1 1,-1-2-1,-3 0 523,-4 1-480,3 3-3,-5 5 1,7 1 0,-4 3-105,-2 4 1,3 6 0,-1 2 279,2 2 0,-2 1-130,3 4 0,0-1 0,4-2-371,0-1 1,0-5-319,0 1 1,0-2-3,0-2 1,5-1 143,3-2 0,2-3 319,1-5 1,1-1 127,-1-3 0,-3-2 0,-1-7 0,2-2 0,-3-2 0,2-3 0,1 1 0,-3 0 0,1-5 0,-2-3 0,4 2 0,-3-5 0,2 1 0,-1 0 0,-3 2 0,2-2 144,-1 1 1,-1 3 0,-4 6 0,1 4 922,3 2-906,-2 7 0,-1 2 78,-5 8 1,-1 6 0,2 8 167,0 3 0,-5-1 0,4 8-117,2 0 0,-3 0-164,1 3 1,0 2 0,4-4-91,0 0 0,0-1 1,0-6-67,0-3 1,1-3-1,2-4 153,1-1 0,3-3-498,-3-1 1,5-4 0,-2 0-543,4-1 0,-4-7 488,1-3 1,-1-2 0,4-1 61,-4-1 0,3-1 288,-2-2 0,2 2 79,2-2 0,-1-1 0,-1-1 0,-2-1 0,2 5 0,-2-3 0,-3 9 550,5-3 1,-8 10-131,6 0 1,-6 5 109,2 6 1,-2 4-242,-2 0 0,0 1 0,1-5 291,3 1-345,-3-1 0,4 0-2223,-5 1 357,5-6 406,-4-1 1149,9-5 76,-3-5 0,-1-6 0,-1-7 0</inkml:trace>
  <inkml:trace contextRef="#ctx0" brushRef="#br0" timeOffset="101">19632 4466 8355,'0'-12'0,"2"2"0,0 1 232,2 1 441,0 6-411,-4-3 1,1 5-211,3 0 0,-3 6-1648,3 6 956,-3-1 0,4 11 0,2-5 1</inkml:trace>
  <inkml:trace contextRef="#ctx0" brushRef="#br0" timeOffset="106">19861 4557 8526,'0'-11'775,"0"5"-569,0 6 0,0 6-152,0 5 1,0 2 0,-1 3-58,-3 7 1,3 0-1,-3 3 1,2-1 161,2-3 0,0 0 0,0-2-457,0-1 0,0-5 102,0 1 103,0-7-327,0-3 1,2-6 267,2-3 0,-3-4 0,4-5 21,0-3 204,-4-4 0,8 2-67,-5-5 0,5 1-1,-2-1 1,4 4-1,-1 1-23,-3 1 1,3 2 71,-2 4 0,-2 4 1,1 2 374,-2 0 1,4 4-315,-2-3 1,4 8-1,0 4-129,0 2 0,1 5 74,-1 0 1,1 4-1,-1-4-12,0-1 0,5-1 0,-1-3 1,-1-1 12,-1-1 0,-1-6 1,2 2 12,1-3 0,4-1 1,-2-1-1,-1-1 6,1-2 1,-1-9-101,0 2 0,-4-3 0,4 1 7,-4-2 1,0 1 0,-2-4 42,-3 2 1,-1-1-1,-6 3 1,0-1-19,0 1 0,-6 3 0,-1 3 1,-3 3 93,-2 0 0,0 3 0,-2 0 0,-2 4-29,2 6 1,2 2 0,0 3 0,1 1-56,0 1 0,4 4 1,3-4-1,3 1 65,1 0 1,1-3-858,3 2 538,8-2 0,0-7 0,5-2-101,-1-3 1,-2-1 0,4 0 0,-2 0-27,-2 0 0,-5-5 464,-1-3 1,-4 2 0,2-2-225,-1 0 1,-1 1-19,-4 0 0,-1 0 2011,-3 0-1282,3 2 1,-4 6 0,5 3-539,0 3 0,0 9 1,0 3-1,0 2-83,0 2 1,3 5-1,1 2 1,-1 5-7,-2 3 0,-1 4 0,1 6 0,2 3-161,1 1 0,1 0 0,-3 1 1,2-4 94,-1-2 0,-2-1 1,-1-2 65,0-2 1,0-2 0,0-6 91,0 0 0,-5-1 0,-3-2-107,-2-5 0,-1 1 0,-1-3 356,1-2 1,-2-8 0,-1-2 150,-1-3 0,-5-6-232,1 0 1,1-5-1,-1-4-54,-2-5 0,5-3 0,1-10-38,2-2 1,3-3 0,2-6 24,4 1 1,4-7 0,5-3-36,7-4 0,6-6 0,8 4-334,5-2 0,2 2 0,1-1 0,0 3 68,1 4 0,-5 10 0,-1 1 0,-1 3-256,-3 5 0,-2 6 0,-2 5 0,-4 4 1,0 3-969,-3 2 0,-1-3 0,-2 1 1</inkml:trace>
  <inkml:trace contextRef="#ctx0" brushRef="#br0" timeOffset="107">21174 4306 8355,'0'6'0,"0"4"33,0-2 1,0 3 632,0 4 1,0 3-351,0 5 1,0 4-1,0 1-171,0 1 0,0 0-616,0 1 0,0 2 1,0-5 336,0-2 0,-1-2 0,-2-4-76,0-4 0,-1-2-1440,4-2 516,0-4 1053,0-2 0,0-5 1</inkml:trace>
  <inkml:trace contextRef="#ctx0" brushRef="#br0" timeOffset="108">21209 4203 8355,'0'-6'-820,"1"0"321,3 6 235,2 0 1,9 6 0,0 0 135,-1 0 0,4 4 0,0-3 0</inkml:trace>
  <inkml:trace contextRef="#ctx0" brushRef="#br0" timeOffset="109">21551 4214 10071,'0'12'803,"0"4"-595,0 3 0,0 4 0,-1 4-84,-3 3 1,-1 4-1,-4 3-16,2 1 1,-1 2 0,-2-4-1,1 3 127,1-3 1,6-1 0,-2-5-465,3-3 1,1-4 32,0-4 0,1 1 9,3-5 1,1-3 0,5-6-236,1-1 0,-2-3 0,8-5-154,-1-5 0,2-3 0,4-3 313,-3-2 0,1-4 1,-6 2-439,-4 1 0,0-5 529,-6 3 1,0-3-1,-4 0 1</inkml:trace>
  <inkml:trace contextRef="#ctx0" brushRef="#br0" timeOffset="110">21471 4454 8355,'-18'6'0,"2"0"0,6-5 982,2 3-333,3-3 0,11 4 0,5-5 159,3 0 0,7 0-618,2 0 0,1 0 1,7 0-16,0 0 0,2 0 1,2 0 181,-1 0-2512,0 0 0,0-5 0,1-1 0</inkml:trace>
  <inkml:trace contextRef="#ctx0" brushRef="#br0" timeOffset="113">1530 2969 8355,'0'-7'0,"0"-1"0,0-1 287,0-1 1,0 3-1,0 1 1,0 5 536,0 6 1,0 8-669,0 2 1,0 7-1,0-1 1,0 6 0,0 1-1,-1 1 147,-3 0 0,2 2 1,-5 3-1,2 2-208,3 2 1,-3-7 0,0 4 0,0-4-1,-2-1 1,2-3 0,-1 0 0,1-2-113,0-3 0,1-3 1,4-5-115,0 1-102,0 0 264,0-8-35,0-2 1,0-15-3,0-5 1,0-2 3,0-2 0,0 0 5,0-4 1,0 0 0,0 0 0,1 1 21,3-1 0,1 1-2,3 3 1,4-1 44,-4 5 1,5-2-29,-6 2 1,7 3 0,1 0-29,-1 3 0,-1 5 0,-1-2 27,-1 1 1,0 1-49,1 4 0,-1 1 1,1 3-1,-1 4 15,0 2 1,1 5 3,-1 0 1,-3 4 33,0-4 1,-6 4 0,3-2-1,-1-1-12,0 1 0,0-2 0,-4-3 1,0 0 29,0 3 0,-4-6 0,-1 3 0,-2-2-22,-2 0 1,-1-2-1,-1-1 1,-1 1-15,1-2 0,0 3 1,-2-5-1,-1-1-45,-1-2 0,0-1 1,3 0-1,1 0-237,-1 0 1,1 0-1,-1 0-883,1 0 1,5-1-1,2-3-439,3-4 1,6-2 1120,2-1 0,3-6 0,2-1 1</inkml:trace>
  <inkml:trace contextRef="#ctx0" brushRef="#br0" timeOffset="114">1884 3198 8083,'0'-7'101,"0"4"1429,0 6-1035,0 9 0,2 2 0,0 5-210,2 1 0,0 2 1,-4 2-1,0 1-214,0 2 0,0 0 0,0-6 1,0-1-36,0-1 1,0-1 0,0 3 0,0-4-260,0 0 1,-4-2-2891,0-4 2469,0 1 1,4-7 0,2-6 0,0-8 416,2-5 0,5-12 0,-3 2 1</inkml:trace>
  <inkml:trace contextRef="#ctx0" brushRef="#br0" timeOffset="115">1919 3038 10982,'6'5'-323,"4"-4"0,-5 9 1,4-3-1,-2 0-1542,-2 1 1271,-2-5 219,2 7 1,-3-9-1,3 4 1</inkml:trace>
  <inkml:trace contextRef="#ctx0" brushRef="#br0" timeOffset="116">2147 3095 8355,'0'-11'517,"0"-1"1,1 2 1433,3 2-1832,-3 3 1,5 10-39,-6 3 1,0 7-1,0 4 1,0 4 62,0 4 1,-4 1-69,0 2 1,-4 3 0,5-4 0,-1 2-60,-1-1 1,3-1 0,-1 2 0,1-4-106,2-3 1,0-5-1,0-2 1,0 0-317,0-3 297,0-1 0,2-3-359,1-3 289,4-2 1,4-5-148,1 0 0,-2-1 0,-1-3 0,-2-3-185,2-3 1,1-2 363,2 1 0,-2-4 1,-1-1-1,-3 2-1239,-1 2 1190,-1-5 0,-4 4 0,0-3 0</inkml:trace>
  <inkml:trace contextRef="#ctx0" brushRef="#br0" timeOffset="117">2033 3266 8355,'-6'5'258,"-5"-3"1030,10 3-873,-4-5 0,6 0 0,3 0-601,4 0 1,3 0-439,4 0 1,3 0-1,6 0 1,2 0 232,0 0 0,5 0-51,-5 0 1,6-5 0,-3-2 0</inkml:trace>
  <inkml:trace contextRef="#ctx0" brushRef="#br0" timeOffset="118">2501 3198 8081,'8'-12'987,"-2"1"-137,-1 0 1,-1 3 0,-4 0-405,0-1 0,-1 3 120,-3-1 1,-2 4 0,-6-1-375,1 3 1,-1 2-15,1 3 1,3 1-244,1 3 0,0 2 0,0-3 1,2 4-452,0 0 1,3-3 122,-2-1 0,4 1 0,4 3 117,4 1 0,2-5 1,1 1 302,1 1 0,-1 0-111,1-2 0,-1 3 390,1-2 1,-5-2-168,1 2 1,-2 0 115,2 3 1,1-3-1,-6-1 1,1 2-6,1 1 0,-3 2-171,1-1 0,-1 1-58,-2-1 1,-5 0 0,-3 1-1,-2-1-319,-2 1 1,0-1-927,-3 1 0,1 0 612,-5 3 1,3-2-440,-3 2 1,0-2-1,-4-2 1</inkml:trace>
  <inkml:trace contextRef="#ctx0" brushRef="#br0" timeOffset="120">811 3072 8355,'-8'-1'-162,"1"-2"-326,-2 0 835,-1-1 0,-2 10 0,2 4 0,1 7 397,2 4 1,0 1-343,0 8 0,-2 1-226,5 3 0,0 0 0,4 1 0,0-2 7,0-3 1,0-1-264,0-2 1,-4-3 91,0 3 0,1-3 0,3-3 1,0 0-110,0-2 0,-4-5 69,0 1 1,0-2 0,4-2 431,0 0-115,0-4 195,0-2 0,2-5-170,1 0 1,4 0 0,5 0 41,4 0 0,0 0-149,3 0 0,4-1-95,0-3 1,0 2 0,5-3 0,-1 2-75,4-1 0,2-1-109,1 1 1,-3 1-1,-2-3-122,-1 1 1,-2 0-1,-4 2-156,-3 0 0,-2-1-543,-6 4 0,0 0 165,1 0 1,-5 0-742,1 0 1,-5 5-1,2 1 1</inkml:trace>
  <inkml:trace contextRef="#ctx0" brushRef="#br0" timeOffset="123">8189 9182 8355,'-12'0'555,"1"0"0,-1 0 514,1 0-483,5 0-177,1 0-131,5 0 1,5 4-60,2 0 1,3 0-1,3-3 1,2 2-2,4 0 1,3 1 0,1-4 0,0 0-83,0 0 0,4 0 0,5 0 0,4 0 95,2 0 1,6 0-209,2 0 1,0 0 21,3 0 1,2 0 0,0 0 0,1 0-86,2 0 0,1 0 1,-1 0-1,-2 0 21,-1 0 1,2 0 0,-3 0 0,-2 0-15,-1 0 0,-5 4 1,0 1 84,1 1 0,0-3 0,0 2 2,-1 0 1,-1-4-12,1 3 1,1 1 0,-4-1 0,0-1-19,1-2 1,-2 0 0,-5 2-15,-3 1 0,2-1 1,-5-3 33,-2 0 1,-1 0-9,-1 0 1,-4 0 0,-1 0 0,-2 0 26,-2 0 0,-1 0 0,-2 0-49,1 0-246,-1 0-17,-4 0 1,-4 0-4349,-6 0 3423,-4 5 1,-9 7-1,-2 6 1</inkml:trace>
  <inkml:trace contextRef="#ctx0" brushRef="#br0" timeOffset="125">8794 8783 7977,'0'-7'516,"0"1"-524,0 2 212,0 3-107,0-4 1,0 4 250,0-3-165,0 2 62,0-3 0,0 7 26,0 1 1,0 1 0,1 6-123,3 3 1,-3 1 0,3-1-59,-3 2 1,-1-2-1,0 2-86,0-2 0,0-2-3,0 0 0,0 1 0,0-1-55,0 1 1,0-1-125,0 1 64,0-1 97,0 0-11,0-4-24,0-2 1,0-6-1,0-3-25,0-4 1,0-2-1,0-1 1,0-1 69,0 1 1,0-1 0,0 1 0,0-1-3,0 1 0,2-4 0,0 0 21,2 1 1,0 5-1,-4 1 2,0-1 1,0-1 31,0-1 1,0 3 0,0 0 152,0 0 0,0 1 186,0 0 1,0 3 132,0-4-435,0 6 0,0-2 15,0 8 0,0 2 1,0 5-1,0 1 36,0-1 1,0 2-78,0 2 1,0-2 0,0 2-1,0-2-4,0-2 0,0 1-66,0-1 1,0 0 0,0 1 0,0-1 47,0 1 0,0-5-112,0 1-1322,0 0 390,0-2 0,1-1-95,3-5 1,-3 0 0,4 0 0</inkml:trace>
  <inkml:trace contextRef="#ctx0" brushRef="#br0" timeOffset="128">7743 3952 7434,'-5'-7'1231,"4"-3"-976,-4 9-21,5-4 104,0 5-34,0 5 1,0-3-145,0 6 1,0-4-1,0 3 1,0 2 202,0 1 1,-4 2-139,0-1 1,-1 5-32,1-1 1,3 5-62,-3-1 1,-1 1-1,0 1 1,0-2 134,0 1 0,1 0-241,4-1 0,-1 3 0,-2-4 18,0-1 1,-1 0 0,4-6-25,0 1 1,0-1-146,0 1 0,-1-1-41,-3 1 252,2-1-65,-3 0 17,5-4 246,0-2 213,0-5-458,5 0 0,-2 0-5,5 0 1,-1-4-1,5-1-65,-1-1 0,1 3 0,0-2 0,2 1-8,1 0 1,2-1 0,-3 3-1,1-2 15,-1 1 1,3-2 0,-2 1-1,0 2 1,1 1 0,-3-3 1,2 0-1,-2 2 4,-1 0 0,-1-2 0,0 1 0,-1-1 11,-2-1 0,2 3-248,-2-1-833,-3-4 1,1 6-724,-2-3 1,-3 4 1303,3 4 0,-3 2 0,-1 6 1</inkml:trace>
  <inkml:trace contextRef="#ctx0" brushRef="#br0" timeOffset="130">7298 4751 8355,'-8'0'401,"1"0"746,4 0-729,-2 0 22,5 0 1,5 0-179,3 0 0,3 0 0,4 0 0,3 0 156,0 0 0,5 0-143,0 0 1,2-1-178,9-3 0,-2 1 0,7-4 0,1-2-117,2-1 1,2-2 0,2 1 0,-1-2-62,1-2 1,-2 2 0,0-3 87,-3-1 0,-4 5 0,1-2-44,-2 5 0,-6-1-90,1 2 0,-6 2 1,2-1-1,-4 1 159,-4 0 1,1 2 173,-5-4 0,0 6-100,-3-2 1,-1 1-1,1 1 61,-1-2 0,-1-1-211,-2 1-543,-3 3-44,-5-4-202,0 5 1,0 5-2877,0 3 3222,-5-3 1,-1 5-1,-6-4 1</inkml:trace>
  <inkml:trace contextRef="#ctx0" brushRef="#br0" timeOffset="134">7709 5002 8355,'0'-11'-48,"0"-4"0,0-1 1,0 3-1,0 0 1,1 1 1233,3 1-830,-3 5 1,5 7 0,-6 10 73,0 7 1,0 9 0,0 4 0,0 6-220,0 5 0,-2-1-135,-2 1 0,2-6-187,-6 2 1,6-2 0,-3-3 0,1-3-37,0-3 1,0-4-761,4-4 510,0 3 1,0-10 0,0 3-1533,0-2 1497,0-6 0,0-7 0,0-8 61,0-2 0,0-7 431,0-2 1,0-4 0,0-2-84,0-2 0,0-1 0,0 2 128,0-5 0,0 0 0,0-1 0,2 3 576,1 1 0,0-3-214,4 5 0,-3 0 0,4 7 0,1 3 14,1-1 0,1 8 0,2-1 0,1 4-30,1 3 1,2-2-157,-2 1 0,1 1-228,3 3 0,2 1 1,-6 3-1,-1 2-316,-1 0 0,-2 5 56,1-4 0,-1 2 0,-1 0 64,-2-1 1,-3-1 0,-5 5 272,0-1 0,0 0 1,-2 1-130,-1-1 1,-5 1-1,-6-1 1,-1 1 287,1-1 0,-3-3-136,2-1 0,-1 0-230,0 0 0,4 3 0,-3-3-162,2-1 1,5 3-1,2-4-166,1 1 423,1-3 1,4 7-18,0-2 1,4-2 0,1 2 279,1 0 1,1 3 0,1 0-98,0 0 1,0-3-1,3 0 1,1 1 88,-1 1 1,0 1-255,1 1 1,-1-5 0,-1 1 0,-1-1-54,-1 0 0,0 2 0,2-4 1,-1 0-206,-2 0 1,-3 0 0,4-3 59,0 2 1,-2 1-698,-3-1-874,4-3 0,-5 4 759,6-5 1,-4 0 615,3 0 1,-4-10-1,2-2 1</inkml:trace>
  <inkml:trace contextRef="#ctx0" brushRef="#br0" timeOffset="135">8189 5185 11838,'0'6'546,"0"5"1,0-4-1,0 5 1,0 3-1,0 4 155,0 2-733,0 2 1,0 0 0,0 0-190,0 0 0,0 0 1,0-1-1,0 1-1315,0 0 0,0 1 164,0 3 0,5-3 0,1 4 0</inkml:trace>
  <inkml:trace contextRef="#ctx0" brushRef="#br0" timeOffset="139">7309 5334 8355,'-5'6'0,"-5"4"97,-5-2 1,3 3-1,6 4 1,0 4 0,-1 3-1,0 3 1,-1 6-1,2 7 1,0 5 448,-1 3 1,5 3 0,-2 2-209,3 1 1,1 1-306,0 4 0,3-1 0,2-1-40,2-2 1,0-1 0,5 3-43,-1-2 1,-1-4-50,-2 5 1,2-5 203,-2 4 0,1 1-279,-2 3 1,2 0 264,-5 0 0,4-4 0,-5-1 1,0-1-79,-2-3 1,-1-1 45,0-1 0,0 0 0,0-1 0,0 0-50,0-3 1,-1 2 0,-2-3 65,0-1 1,-1 3 0,4-4 92,0-3 0,0-1-260,0-5 0,0-6 0,0-6 200,0-2 1,1-2 0,2-5-125,0-1 0,2-6 246,-1 2 0,-1-2-162,4-2 0,1 0 0,3-2 3,1-2 0,-1 2 0,1-4 128,-1 0 0,2-2 0,2 1-104,4 1 1,-1-3-88,1 5 1,1-5 0,6 2-18,0-3 1,6 2 0,-2 0 7,3-1 0,5-1 1,2-1 21,0-1-14,7 1 0,3 0-146,7-1 1,-1 1 150,-24 5 0,1 0 0,26-4-316,2 3 0,1 0 194,-1 3 1,0 3 34,-4-3 0,0-1 59,0 1 1,4-4 15,0 0 0,-28 5 0,-1 0-5,29-5 0,-29 5 0,1 0-13,27-5 0,-27 3 0,-1 0 51,29-3 1,1 2-19,-1-2 0,-2 5 0,1-5 0,-1-1 0,-3 0 0,-2 0 0,-2 2 0,-1-2 1,-3-1-1,-2-1 0,-4 3 29,-4 0 0,-6 2 0,-3-3 1,-1 2-1,-4 2-88,-4 3 1,-2-3-1,-4 1-153,1 1 0,-3 1 351,-5-2-650,1 3 0,-2-6 454,-2 4 1,-3 0 0,-2-3 0,-3 1-410,-4 2 0,-3 1 0,-3-1-698,-1-1 1,-2-1-1,3 3 816,-1-2 1,-5-10-1,2 1 1</inkml:trace>
  <inkml:trace contextRef="#ctx0" brushRef="#br0" timeOffset="141">9536 6795 8355,'-22'0'295,"-1"0"0,1 0 0,3 0 388,4 0 0,6 0-75,1 0 1,7 0-271,1 0 1,10 2-77,9 1 0,3 3 142,1 1 1,5 3-209,2-2 0,-1 2-86,2 2 0,-1 0-90,4 3 1,-3-2 0,-2 2-29,-1-2 0,2-2 0,-4 2 1,-5 1-1,-4 3 31,-4 0 0,-3 2 1,-4 6-1,-6 0 98,-6 2 1,-11 4-1,-7 1 69,-9 5 0,-6-2-159,-7 3 1,0-3 0,0-2 0,-3 0-248,0 2 0,3 2 0,6-3 1,0 2-672,3 2 1,7 0-1183,3 8 0,3-3 0,1 8 1</inkml:trace>
  <inkml:trace contextRef="#ctx0" brushRef="#br0" timeOffset="152">13077 5231 8355,'-8'-4'-138,"2"-1"147,1-1 38,1 3 128,4-2 47,0 5-57,-5 0 1,-1 5-84,-6 3 0,5 3 83,-1 4 1,4 3 0,-3 5-24,-2 0 1,2 5-103,0 2 1,0 7 7,0 1 0,0 4 0,5-3 100,-2 2 0,-1 3-41,1 2 0,3 2-223,-3-6 0,4 4 1,3 2-1,2 1-19,1 0 0,2-2 80,3-2 1,1-4 0,-1-3-46,0-3 1,2-4 56,2-1 0,-1-6 1,4 1 9,-1-5 1,-1-6 19,-1 1 1,2-4 0,3-3 11,-1-4 1,0-3 0,3-1-14,-3 0 1,2-5 0,-2-4 0,3-5-25,1-5 1,0-6 0,-1-3 0,1-3 48,0-4 1,0 1 0,0-6 0,-2 2-7,-2 0 0,-2-4 1,-4 4-1,-1 0 18,0-1 1,2-1-1,-8-3 1,2 1 50,-1-1 0,-4 4 0,1 1 1,-3 2 75,-1 2 0,0-3 1,0 3-1,0 4 12,0 0-1,-5 6 1,-3-2 0,-2 2-23,-1 1 1,-1 1-1,1 2-21,-1 1 1,-3 5 0,-1-1 45,-2 2 0,3 1-177,-4 1 1,0 1 0,-3 2 52,3 4 1,-3 3 0,3 1-1,-2 0 1,-2 1-7,0 3 0,0 8 0,0 7-21,1 2 1,-1 9-1,0 3-1,0 3 0,1 7 1,2-1 9,1 3 1,5 2-1,0 1-105,5 1 0,-1 2 0,4-3 0,-2 2-41,1-2 1,4 4 0,-1 1 0,3 3-59,1 1 1,0-1 145,0-2 1,1-9-1,3-8 1,4-5-63,2-6 1,5-3 32,0-4 0,2-6 0,-3-7 1,2-1 6,2-2 1,0-2 0,2-1 0,-1-1 14,1-3 0,-2-2 0,1-7 0,0-2 0,2-4-1,1-3 1,-3-2 0,5-3-45,-3-3 0,-2-7 0,4-2 36,0-2 1,-2 3 0,-1-4-18,-1-1 0,-5 3 0,2-2-25,-4-1 0,-2-2 0,-1-1 118,-1 1 0,-6 4 0,2 2 75,-2-1 1,-2 5 7,0-3 1,-6 4 0,-1 3 94,-3 4 0,-3 3-7,-2 2 0,1 4 0,-4 3-39,2 2 0,-5 3 0,4 2-63,-1 4 1,-4 3-1,3 1 1,-1 1-56,1 3 1,-3 8 0,3 8-87,-2 5 0,-1 6 1,2 7 37,1 4 0,1 7 34,-1 4 1,4 3 0,6 1-102,1 0 0,6-3 1,-2-2 12,3-1 0,1-2-138,0-3 1,1-3 0,3-5-60,3-8 0,3-4 0,3-5 136,2-2 1,-2-7 0,4-8 82,-1-3 1,1-4 0,3-4-34,-1-9 0,0-5 1,4-6-48,0-3 1,-4-4 129,0-5 0,-4 3 0,3-6 79,-2-1 0,-2 1 1,-5-3-1,-3-2 212,-1 0-304,-1-5 1,-4 5 0,0-2 146,0 2 0,-1 6-40,-3 3 0,-2 8 0,-7 5 193,-2 4 1,1 6 0,-5 7-102,-1 5 1,-1 8-1,1 7 1,1 10-131,-1 7 0,-1 14 0,1 7-102,1 4 0,6 7 1,1 0-44,3-1 0,2 2 1,0-1-267,3-2 0,3-4 0,1-4 67,0-4 0,0-5 0,1-12 1,1-5 93,2-4 0,5-10 0,0-7 0,4-3 153,2-1 1,1-10 0,0-5 0,1-7 66,1-4 1,4-9-1,-3-6 1,1-3 8,-1 3 0,1-9 1,-4 2-1,-2-4 2,-2-2 1,-4-3 0,-2-4 0,-1 4 39,-2 7 0,-2 5 1,-1 13-1,0 6 127,0 7 0,-5 10 1,-4 5 74,-5 3 0,-3 16 1,-5 9-196,3 10 0,-5 12-27,5 7 0,-4 3 0,8 1-179,1 0 1,2-5 0,5-2-186,3-3 0,-1-6-118,1-3 0,0-8 368,4-3 1,4-8-1,1-4-216,1-2 1,6-7 145,3-2 1,5-13 0,-2-8 4,0-7 1,3-2 0,-1-7 96,1-3 0,-3-6 0,-3 2 75,-2-1 0,-3-2 0,-1 5 0,-3 2-21,-1 5 0,-1 4 0,-4 8 168,0 4 1,-5 7 0,-3 4 166,-2 3 1,-2 11 0,-2 7-204,-2 7 0,-3 5 1,4 5-144,1 0 1,3 1-167,3-1 0,-1-1 0,4-3-51,-1-3 0,3-4 0,-1-4-248,3-4 1,6-6 211,3-1 1,2-6-1,1 1-35,1-6 1,3-4-1,0-9-26,-1-3 0,1-2 145,-3-2 1,1 0-1,-8 1 200,1 3 0,-3-1 70,0 5 0,-3 1 1,-3 8-250,-5 6-136,-2 5 0,-2 11 0,1 2 1</inkml:trace>
  <inkml:trace contextRef="#ctx0" brushRef="#br0" timeOffset="159">13282 6441 8355,'0'-11'298,"0"0"1,0 3 0,-1 2 312,-3 0-357,3 3-82,-4 3 1,5 1-1,0 4 1,0 5 43,0 4 0,0 6 0,0-1 0,0 3-67,0 1 0,0 4 0,-1 0 1,-2 3 71,-1 1 1,1 2 0,1 2 0,0-1-84,-2 0 1,-1-1 0,2-1 0,0-2-11,0 2 0,-2-4 1,0 0-1,0-1-88,0-1 1,0 1 0,2-6 0,-1 0-65,2-2 0,1-1 0,1 2 1,-2-2 12,-2-2 1,3 1 0,-3-3 0,3 1-9,1-1 1,0-2 0,0 0 0,0-1 1,0 1-35,0-1 3,0-5 0,0 1 42,0-3 1,0-2 4,0 6 1,0-4 3,0 3 0,0-3-1,0 4 10,0-6-42,0 3 708,0-5-524,5 0 25,2 0 0,4 0-122,0 0 0,1-1 0,-1-2 0,1 0-3,-1 0 0,0 2 1,1 1-1,-1 0-31,1 0 0,-1 0 1,2 0-1,1 0-10,1 0 0,0 0 1,-3 0-1,-1 0-34,1 0 0,-1 0 0,0 0 1,1 0 68,-1 0 0,2 1 0,2 2 0,4 0 41,3 0 1,1-2 0,1-1 0,2 0-38,5 0 1,-2-1 0,1-2 0,1 0-152,-2 0 0,0 1 1,-3-1-1,0-1-23,0 2 1,-6 0 0,-1 2 0,0 0-2,-1 0 1,3 0 0,-3 0 0,1 0 104,0 0 0,-5 0 0,3 0 0,-2 0 0,0 0 0,4-3 1,-4-1-1,-1 1 20,-1 2 0,-2-3 0,1 0 0,-1 2 62,1 1 1,-1-1 0,1 0 0,-1-2-52,0 1 0,-3 2 0,0 0 0,1-2-49,1-1 1,2 1 39,4 3 0,-4-2 1,3 0-1,-1-2-1,2 2 1,-4 0-98,4 2 0,0 0 0,-1 0 15,-1 0 0,3 0 0,-2 0 34,-1 0 0,0 0 10,1 0 1,-2 0-1,2 0-17,-2 0 1,-2 0 0,2 0-2,2 0 1,-2-4 12,2 1 1,-2-1 0,-2 4 46,1 0 0,-1 0 0,0 0 16,1 0 1,-1 0 0,1 0-99,-1 0 1,0 0 0,1 0 21,-1 0 1,1 0 0,-1 0 0,1 0 34,-1 0 0,0 0 0,1 0 1,-1 0-15,1 0 1,-1 0 0,1 0 69,-1 0 1,0-1 0,1-2 0,-1-1 6,1 2 1,-1 0 0,0 2 23,1 0 0,-1 0-41,1 0 0,-1-3 1,1-1-1,-1 1 19,0 2 1,1 0 0,-1-2 0,1-1-22,-1 2 1,4-3-5,1 1 1,0-4-1,-2 3 1,1 0 19,-1 0 1,-1 0-104,-2 1 0,1 3 62,-1-3 0,1-1 0,-1 1 9,0 2 1,1-1 25,-1-1 0,1 3 24,-1-3 1,-3 2-6,-1-2 0,-3 3-39,4-3 0,-4 3-7,3 1 1,-3 0-73,4 0 1,-5 0 12,5 0 0,-4 0-130,3 0 17,-4 0-199,7 0 1,-9-2-938,3-1 1,-4 1 210,-4-2 0,-2 3 0,-5 1 647,-1 0 1,1-5 0,-1-1 0</inkml:trace>
  <inkml:trace contextRef="#ctx0" brushRef="#br0" timeOffset="161">15030 6967 8355,'-12'0'342,"1"0"2930,0 0-2844,-1 0 0,7 0 1,6 0-1,8 0-296,5 0 1,7 1-1,-2 2 1,2 2-105,2 1 0,4-2 0,-1 2 0,0 0-106,-2 1 0,-1-3 1,-1 2-1,0 0 23,-3 1 1,1-4-1,-3 4 1,-1-1 107,1 0 1,-2-2-1,-4 4 1,1 0-16,-1-2 1,1 4 0,-1-2 78,1 2 1,-5 1 0,0 1 0,-2-1 66,-3 0 0,-1 1 1,-3 1-1,-4 1-55,-6 1 0,-3 1 0,0-1 0,-4 5-158,-3 1 0,-2 3 1,-3 2-1,-3 1-381,-3 3 0,-1 0 0,-1 4 1,2 1-1682,3-1 1,-3 0 0,4 0 0</inkml:trace>
  <inkml:trace contextRef="#ctx0" brushRef="#br0" timeOffset="164">15327 8840 9262,'-7'0'3965,"4"0"-3908,6 0 1,0 0-35,5 0 1,-1 4 0,5-1 65,-1 0 1,0 2 0,1 0-131,-1 1 1,1-3-1,-2 2 1,-1-1-349,-2 0 1,1 3-1,2-2 454,-2 2 1,1-4 0,-4 5-1,1 0 178,3-2 0,-3 4-61,2-2 0,-6 2 1,2 1-141,-2 1 1,-2-5 0,-2 1-1,0 1-22,-2 1 1,-5 1-1,1 1 1,-2-1-41,-1 1 1,-1-5-1,1 1 1,0 1 10,-1 1 1,1-2 73,-1-1 0,2-3-48,3 4 1,-4-5-1,4 4 22,-3-2 1,-2 2-38,1-3 0,3 4 1,1-4-29,4 0-24,-2-4 70,5 0 284,5 0-207,1 0 1,6 0-1,-1 0 1,1 0 8,-1 0 0,0-4-48,1 0 0,-1 0-26,1 4 0,-1 0 0,1 0 0,0 0-80,4 0 0,-4 0 1,5 0-1,-2 0-31,0 0 0,0 0 1,-3 0-1,-1 0 146,1 0 1,-1 0 0,0 0-75,1 0 1,-1 0-1,-1-1 256,-2-3 0,-2 3-732,-2-3-2211,-2 3 1086,3 1 0,-5 5 0,0 1 0</inkml:trace>
  <inkml:trace contextRef="#ctx0" brushRef="#br0" timeOffset="166">13979 5905 8355,'-6'-12'-621,"1"5"1,3 0 1328,-1 2 0,1 3 0,-1 7-238,1 6 1,4 7-446,1 9 0,-1 2 1,1 5 116,-1 0 0,-1-3 1,2-2-77,0-1 0,2-3 0,-2-5 0,1-2-94,-2-1 1,3-2 0,0-4 183,2 1 1,0-6 0,6-2 58,2-3 0,-1-5 0,4-1-102,-1-1 1,3-2-1,-2-3 53,-1 0 1,5 0-169,-3 4 1,-3-3 71,0 2 0,0 2 0,-1-1-321,-1 2 1,-1-2 5,-1 3 0,-5 0 55,1 4 0,-4-1-1644,3-3 644,-4 3 0,2 1 420,-5 7 0,-2-2 770,-1-1 0,-4-3 0,-4-1 0</inkml:trace>
  <inkml:trace contextRef="#ctx0" brushRef="#br0" timeOffset="167">14356 5905 8355,'6'-2'574,"-2"-1"0,-8 1 973,-3-2-1388,-3 8 1,-1 8-1,3 7 173,0 2 1,-3 11-218,-5 2 0,-3 12 0,3 1 8,-2 4 1,-1-3-1,-4 3-8,0-1 0,0-3 14,1 3 0,0-7-124,3-1 1,-5-2 0,4 4 18,-1-3 0,2-2 1,-1 0 54,1-4 1,5 1-215,-1-9 0,6-1 0,2-4-510,2-3 0,2 1 0,3-5 198,0-1 0,0-1 1,0-2-1081,0 1 0,1-6 1527,3-2 0,1 1 0,2-1 0,0-2 0,2 0 0,3-2 0</inkml:trace>
  <inkml:trace contextRef="#ctx0" brushRef="#br0" timeOffset="168">14367 6259 9205,'-7'11'149,"-1"0"259,1 6 1,-4 1 0,3 6 87,0 2 1,2 5 0,-3 6 0,2 2-543,2 2 0,-4-3 0,3 2 1,-2 0-331,1-3 1,3 2-1,-4-2 108,0-4 1,2 0-1,1-8-125,0-3 0,4-1 120,-3-6 0,3 1-1232,1-5-46,0-5 1468,0-6 0,5-16 0,1-8 0</inkml:trace>
  <inkml:trace contextRef="#ctx0" brushRef="#br0" timeOffset="171">14345 6430 8355,'7'-29'0,"0"3"239,-2 6 1,4 0 0,-3 5 268,0 1 0,4 1 1,-2 3 129,2 2 1,2-1-465,-1 5 0,0 1-36,1 3 0,-1 1 0,1 3-59,-1 3 0,0 3 1,0 3-134,-4 2 1,3-2 31,-2 2 0,-3 2 1,-1-1-108,-3 2 0,-1-4 1,0 3-51,0-1 1,-5-2 221,-3 5 0,-2-4 0,-2 3 21,-4-1 0,0-2 0,-4-4 53,1 1 0,5-2-11,-2-3 1,0 2 96,1-5-121,-1 0-154,10-4 1,1 1 0,6 2 0,3 2 226,4 1 1,-2-2-1,2 3 1,1 1-40,1-2 0,1 5 1,1-4-1,-1 2-120,0-1 0,1 2 0,-1-4 0,1 2-195,-1-1 0,0-3 0,1 3 1,-1-2-602,1-3 1,-1 3 0,1-1-118,-1-1 1,0-2-1,0-2 386,-4-3 0,3-3 0,-3-4 1</inkml:trace>
  <inkml:trace contextRef="#ctx0" brushRef="#br0" timeOffset="173">14721 6396 9909,'12'0'545,"-1"0"1,1 3 444,-1 1-927,1 5 0,3-6 0,0 4 1,0 1-391,2-2 0,-5 4 0,4-3 0,-4 0-50,0 1 0,-5-2 432,1 2 1,-5 2 0,0-2 17,-1 2 1,-9 1-149,-4 1 0,-2 0 33,-6 4 1,4-4 656,-4 4 1,4 0-145,-4-1 0,5 1-114,-2-5 1,5 0-1,2 1 34,2-1-327,4 1 0,-1-5 50,8 1 1,2-6 0,6 2 89,-1-3 0,4-1 98,1 0 1,-1-3-149,-4-1 0,1-5 1,-1 3-134,1-1 1,3-3 0,0 4 0,-1-2 0,-1 1-466,-2-2 0,0 2 0,1 0 0,-1-1-36,1 2-1512,-1 1 1,1 0 0,-1-2 0</inkml:trace>
  <inkml:trace contextRef="#ctx0" brushRef="#br0" timeOffset="177">2695 16926 8355,'-11'0'-234,"3"0"0,1 0-13,-2 0 0,2 0 0,1 1 137,1 3 325,1-3 23,4 4 905,0-5-1032,5 0 0,-2 0-11,4 0 0,1 0 0,3 0 0,1 0 28,-1 0 1,1 0 0,-1 0 0,2-1-46,2-3 1,-2 3 0,3-4 0,1 1-19,2 0 0,-1-4 0,1 3 0,1 0-62,1 0 1,2-2 0,1 2 0,3-1 33,4 1 1,2-3 0,2 1-1,4 0 4,7-1 1,-3 4 0,7-2-1,0-1-39,1 1 0,1 4 1,-4-2-25,2 3 1,3 1 0,-2 0-68,1 0 1,-2 0 77,3 0 0,-2-4 0,3 0-50,1 1 0,3 2 0,-5 1-164,3 0 0,-2 0 222,-1 0 1,0-1-24,4-3 1,-3 3 44,-1-3 0,-4 1 1,3 1-1,-1-2 1,-1-1 8,-5 1 1,1 3-1,1-3-13,2 3 0,-4-3 0,3 0 1,0 0-5,-1-1 0,1 4 1,-1-3-1,2 2-10,-1-2 0,0 3 0,4-4 0,-5 1-3,-4 0 1,-1 0 0,2 4-5,-2 0 1,-2 0 0,-5 0 2,3 0 1,-2 0 127,2 0 1,1 0 0,1-1-107,0-3 1,2 3 32,4-3 0,-1 3 0,1 1-34,0 0 1,-1 0-13,1 0 1,0 0 0,0 0-15,-1 0 0,0 0 0,-2 0 7,-1 0 0,-2 0 1,2 0-46,-4 0 0,-2 0 14,-2 0 1,4 0 0,0 0 6,-1 0 0,-2 0 1,0 0 11,-1 0 0,-1 1 1,-1 2-47,-2 0 1,-1 1 0,3-4-1,-3 1 50,-1 3 0,0-3 12,-1 3 1,-3-2-1,4-1 28,0 3 0,-4-3 1,2 3-17,-1-3 0,-4 3 28,-2 0 1,1-1 0,-4-3-28,-2 0 0,-2 2 1,0 1 0,-1-1 3,1 2 1,-5-3-673,1-1 1,-7 0-942,-1 0 1142,-5 0 1,-17 5 0,-2 1 0</inkml:trace>
  <inkml:trace contextRef="#ctx0" brushRef="#br0" timeOffset="179">2810 17702 8355,'-7'-5'118,"2"-1"0,5-6 0,0 1 1,1 2 403,3 5 0,-3 7-427,3 12 1,-2-1-114,-2 5 1,0 1 0,0 6 43,0 0 0,0 1 0,0-4-34,0 0 0,-4-2 1,0 0 2,1-2 1,2-5-27,1 1 0,0-2 1,0-2 39,0 0 1,0 1-6,0-1 0,0-3 85,0 0 0,5-5-4,3 5 0,2-6 0,3 2 0,1-2 19,1-2 1,5-6-75,-1-1 1,3 1-1,1-2-74,-1-1 1,1 3-1,-1-2-64,-3-1 0,1 0 0,-3 0 0,-1 3-293,1 1 1,-2-3-238,-4 5 0,-3-1 69,0 4-54,-6 0 1,3 0 0</inkml:trace>
  <inkml:trace contextRef="#ctx0" brushRef="#br0" timeOffset="180">3266 17702 8355,'7'-5'-985,"-2"5"901,-5 0 181,-5 5 0,0 12 1,-4 2 297,1 2 1,-1 4 0,-5 1 0,-1 6-94,1 5 0,-2 0-107,0 4 1,-3 1 0,3 3-7,-2-3 1,0 1 0,-2-5-10,1-1 1,4 1-85,-4-4 0,5 1 0,-1-7-122,2 2 0,1-5 1,1 2 86,0-3 1,3-1-1,2-1 1,-1 0-576,1-3 0,3-1 1,0-4-1,1 1-795,2-1 0,0-5 976,0-2 0,5-4 0,2 2 0</inkml:trace>
  <inkml:trace contextRef="#ctx0" brushRef="#br0" timeOffset="181">3369 17954 8355,'0'-5'-300,"0"5"0,-4 10 0,-1 9 0,-1 4 1553,-3 3-1092,4 3 1,-5 6-1,2-1-100,-2 0 0,2 0 0,1 1 1,-1-1-168,2 0 1,-4-3 0,3-2-1,0-1-163,-1-3 1,6-5 270,-2 0 0,-1-5-549,1 4 1,0-5-401,4 1 845,0-7 0,5-3 0,2-5 0</inkml:trace>
  <inkml:trace contextRef="#ctx0" brushRef="#br0" timeOffset="183">3312 18205 8355,'6'-23'-31,"5"5"0,-5 3 0,2 2 1,-2 2-1,0 1 0,1 2 228,1 4 0,3-1 0,0 1 0,2 2-101,2 1 1,-2 1 0,2 1 0,-2 3-73,-2 3 0,0 5 0,1 2 1,-2 1-143,-2-1 1,0 2-1,-4 0 1,-1-2 86,-2-2 0,-6 1 0,-3 1 0,-2 1 148,-1-1 0,-2 0 0,-1-1 0,-2-1-41,-2-1 0,4-4 0,-3 2 0,2-3-25,0 0 0,0 1 0,3-3 119,1-2-195,5 0-92,0-2 243,6 5 1,2 1-95,2 6 0,-2-2 1,6-1 40,1-2 0,1 1-87,1 3 0,1-3-143,-1 0 0,0-2-1,1 1 0,-1 2 0,1-4-125,-1 2 0,1-5-155,-1 2 1,2 1 0,1-1-278,1-1 1,0-2 604,-4-1 0,6-5 0,1-2 0</inkml:trace>
  <inkml:trace contextRef="#ctx0" brushRef="#br0" timeOffset="184">3735 18308 8355,'0'7'614,"0"1"0,0-1-97,0 5-321,5-1 1,-4 2-44,3 2 1,-3-1 0,-1 5-478,0 2 1,0 0 0,0 2 0,0 0-593,0 0 0,-4-1 392,0 1 0,1 0 0,3 0 1</inkml:trace>
  <inkml:trace contextRef="#ctx0" brushRef="#br0" timeOffset="185">4214 18228 8355,'-11'0'513,"5"-5"0,6 0-167,7-3-172,8 3 1,3 4 0,6-2 169,3-1 1,1 0-267,2 4 0,2 0 0,-4 0-342,1 0 0,-4 4 0,2 0 0,-3 4 1,-1-3-217,0 1 1,-5-3 0,-2 2-30,1 0 0,-8-4-743,2 3 1148,-2-3 1,-3 4 0,-1 2 0</inkml:trace>
  <inkml:trace contextRef="#ctx0" brushRef="#br0" timeOffset="186">4500 18022 8355,'-8'-6'211,"2"3"31,1 6 0,1 4 0,4 9 1,0 4-104,0 5 0,0 1 0,0 4 0,0 2-278,0 1 0,0 1 1,0 0-1,0-1-264,0-2 0,1 1 0,3-5 0,2 1-1124,1 0 1361,3-1 0,-4-4 0,6 0 1</inkml:trace>
  <inkml:trace contextRef="#ctx0" brushRef="#br0" timeOffset="187">5185 17839 8355,'0'-6'1618,"0"1"-1422,0 5 1,-4 6-31,0 6 0,-3 4 0,2 7 1,-2 0-1,0 0-234,0 0 0,2-2 1,5-1-1,0-2-161,0-1 0,0-2 1,0-4-1,2 0-173,1-4 0,3 3 224,1-2 0,3-2 154,-2 2 1,2-6 0,1 2 221,1-3 1,3 3-230,0 0 0,4 0 25,-3-4 1,3 0-144,-4 0 0,1 0-84,0 0 1,-4 0-143,4 0 0,-4 0 0,0 0-571,-1 0 811,0 0 1,1 0 0,-1 0 0</inkml:trace>
  <inkml:trace contextRef="#ctx0" brushRef="#br0" timeOffset="188">5596 18022 8355,'-6'0'2089,"1"0"-1860,0 5 1,-2 5-162,-4 6 1,0 4 0,-2 0 0,-1 4-1,-3 3-56,0-2 0,-2 5 22,-4 0 1,0 3-52,0 1 0,0 0-67,0 1 0,1-1 0,0 0-239,3 1 0,-3 0 156,3 3 1,2-5 0,-1 4-461,1 0 0,2 0 0,4-3-204,-1 0 465,1-5 1,-1 4-1,1-4 1</inkml:trace>
  <inkml:trace contextRef="#ctx0" brushRef="#br0" timeOffset="189">5893 18262 8355,'-11'-5'-163,"-1"4"0,1-2 636,-1 6 0,0 7-38,-3 5 1,1 9-388,-5-1 0,3 7 0,-1 0 0,0 0-225,3 1 1,-2 1 0,0 4 0,2-3-224,2 0 1,2-5 142,2-1 1,-2-3-1,3-3-48,1-2 1,0-2-616,2-6 419,3-4 501,-4-2 0,5-16 0,0-1 0</inkml:trace>
  <inkml:trace contextRef="#ctx0" brushRef="#br0" timeOffset="191">5825 18330 8355,'11'-16'-169,"0"7"1,1-1 0,-1 4 532,1 3 0,-1 2-99,1 1 0,-5 0 0,0 1-36,-2 3 0,2-2-12,-3 6 0,1 0 1,-2 3-338,0 0 0,1 5-10,-4-1 0,-1 0 0,-3-3 14,-3-1 0,-4 0 76,0 1 0,0-2 12,-1-2 1,-1 2-1,0-4-2,-3 0 0,1 3 41,4-5 0,-1 0 0,1-4 18,-1 0 0,5 0-281,-1 0 108,6 5 0,-3-2 81,5 4 1,0-3 67,0 4 0,1-1 215,3 5 0,-2-2-140,6-3 0,-1 4 1,5-4 10,-1 3 1,-3-2-1,-1 0-312,2 0 1,1-1 93,2 0 0,-2-3 0,-1 3-175,-1-2 0,-1-2 0,5-3 0,-1 0-205,0 0 1,1 6 0,-1 0 0</inkml:trace>
  <inkml:trace contextRef="#ctx0" brushRef="#br0" timeOffset="192">6179 18479 8310,'3'8'698,"1"-1"5,0-4-584,1 7 0,-2-5-177,4 3 1,-4 2-35,1-3 1,-4 2 0,-4 0-1,-4-3 18,-2 0 0,-3 2 0,-2 0 0,-3 2-101,1 2 0,0-5 1,6 1 216,-1 1 1,2 1 52,3 1 1,3-4 0,8-2 182,3 0 1,3-4 0,2 3 0,-1-3-94,1-1 1,-1-1-1,0-2 1,1 0-682,-1 0 1,2 2-543,2 1 0,3-5 0,5-2 0</inkml:trace>
  <inkml:trace contextRef="#ctx0" brushRef="#br0" timeOffset="194">9205 17965 8355,'-11'0'-452,"3"0"1,1 1 563,-2 3 0,4-1-14,1 4 1,3 1-21,1 3 0,-4-3 0,0 0 0,0 2 30,-1 4 0,2-2 1,-3 5-24,1-1 0,-4-2-78,2 5 0,-2-1 1,0 2-141,1-1 1,4-5-1,-2 3 1,1-2-239,2 0 0,-2-3 1,2-5-375,0 2 599,2 1 1,6-3 0,1-2 0</inkml:trace>
  <inkml:trace contextRef="#ctx0" brushRef="#br0" timeOffset="195">9297 17725 8355,'0'-11'155,"0"-1"0,0 5 0,1 0 271,3 2-463,-3 1-110,4 4 0,-4 2 1,2 2-1,2 3-687,1 3 0,-2 2 294,4-1 370,-6 1 0,8 4 0,-3 2 0</inkml:trace>
  <inkml:trace contextRef="#ctx0" brushRef="#br0" timeOffset="197">9571 17839 8355,'0'-11'-1839,"0"5"1982,0-5 1,-2 6 1870,-1-2-1157,1-3-664,-8 8 1,4-3-279,-6 5 0,5 2-106,-1 1 1,2 0 161,-2 5 1,-1-1 0,4 6 148,-1 2 1,3-2-212,0 2 0,-2 3 0,1 1-171,1 2 0,1 2 227,-2 0 1,1 0 0,-3 1 155,1 3 0,1-2-111,4 5 0,-4 1 1,-1 3 44,-1 0 1,3 2-1,-1 1 9,3 1 0,-3 5-99,1-1 0,-2-2-12,1 2 1,1-5 0,-3 0 3,1-5 1,-3-4 0,3-6 139,-1 1 1,2-4-77,-4 0 1,2-5-1,-3 0 63,1-5 0,1 1-70,-5-2 1,5-3 0,-1-1 0,1-4-104,0-4 0,-2-4 0,6-7 0,-1-4-367,-1-2 0,3-4 0,-1-2-51,1-8 1,7-4 0,2-7 0</inkml:trace>
  <inkml:trace contextRef="#ctx0" brushRef="#br0" timeOffset="198">9297 18091 8355,'0'-12'155,"0"1"1,1 3 217,3 1 0,-2 4-192,6-1 0,3 3 0,4 1-279,-1 0 0,4 0 0,0 1-497,0 3 0,3 1 483,-2 3 0,7 2 0,0-4-384,0 1 19,-2-2 1,4 0 0,1 1 0</inkml:trace>
  <inkml:trace contextRef="#ctx0" brushRef="#br0" timeOffset="199">10062 17794 8355,'5'-7'-754,"-4"2"1,4 7 699,-5 1 0,0 4 394,0 4 1,0 6-215,0 2 0,-5 7 0,-2 6 0,-4 5-41,0 5 1,0 2 0,-2 2 0,-1-1-71,-1 1 1,-1-4-1,5-1 1,0-3 7,-1-5 0,5-3 1,0-6-1,2-1-335,3-5 1,0-4-1,2-3-97,0 1 0,2-7 1,0-5 276,2-7 0,10-8 0,-1-3 0</inkml:trace>
  <inkml:trace contextRef="#ctx0" brushRef="#br0" timeOffset="201">10062 17988 8355,'5'-29'-258,"-4"2"162,3 8 1,2-1 0,3 4 0,4 4 0,2 3 0,-1 4 619,-1 0 1,-1 3-1,2 0 1,3 4-519,1 6 0,-4 2 0,1 3 0,-2 3-80,-2 7 1,-3 0-124,-1 4 0,-4 1 65,1-2 0,-3 1 0,-1-4 17,0 0 1,-1-2 59,-3-2 1,-3-2 0,-5-5-5,-4 4 1,-1-7 0,-6 2 0,1-3 250,3-1 1,-2 0 0,3-5 76,0 2 1,2 0 0,4-4 0,1 0 596,-1 0-895,6 0 1,2 0-1,7 1 1,2 3 156,1 3 1,2 0-210,3 0 1,1 5 30,-1 3 1,-1 0-1,-1-2-131,-1 2 1,-1-1-1,5 4-126,-1-2 1,-1 0 0,-1-4 215,-1 4 0,-2-4 0,2 3-566,-4-2 0,1-5 242,-2-1 0,6 1 0,-2 3 0</inkml:trace>
  <inkml:trace contextRef="#ctx0" brushRef="#br0" timeOffset="202">10416 18251 7826,'0'6'888,"0"4"1,0-2-714,0 2-140,0 1 0,0 4 0,0 2 98,0 1 0,0-1 0,-1 4 1,-2-3-231,-1-2 1,-1 3 0,3-2 0,-2-1-2201,1 1 1797,2 3 0,-4-7 0,-1 3 0</inkml:trace>
  <inkml:trace contextRef="#ctx0" brushRef="#br0" timeOffset="203">10667 18113 8355,'-18'-6'862,"6"-3"-122,4 5-478,5 1 0,0 3-29,6 0 0,4 0 0,6 0-9,2 0 0,6 5-249,6 2 1,1 0-342,-1 0 0,-3-3 0,2 2 60,-2 0 1,-5 1-1,-1-2 1,-1 0 0,-2 0-848,1-2 1,-7 2 923,3-1 0,-3 5 0,2-3 1</inkml:trace>
  <inkml:trace contextRef="#ctx0" brushRef="#br0" timeOffset="204">10667 18330 8355,'-11'12'115,"4"-4"108,4-1 1,4-4-1,5 0-92,6-1 1,3-2-160,0 0 1,3 0-1,5 1-309,-1 3 0,3-3 0,0 3 289,2-3 1,1-1-573,-2 0 0,3 0 0,6 0 0</inkml:trace>
  <inkml:trace contextRef="#ctx0" brushRef="#br0" timeOffset="205">11272 18034 8355,'5'-12'-344,"-3"1"1,3 3 281,-5 0 62,0 6 232,0 7 1,0 8 67,0 10 1,-1 1 0,-3 1 0,-4 4-180,-2 4 0,-1-1-246,-1 6 1,1-1-40,-1 1 0,1-3 0,-1 2-186,1-5 1,3 0 165,1-6 1,4 0 0,-1-6-292,3-1 1,-3-5-369,1 1 843,-1-2 0,4-7 0,0-1 0</inkml:trace>
  <inkml:trace contextRef="#ctx0" brushRef="#br0" timeOffset="206">11272 18148 8355,'12'-23'-190,"-1"1"0,1 3 318,-1 4 1,0 2 0,1 2 417,-1 0 1,5 3 0,-1 2-154,-1 1 1,0 1-368,1 4 0,-2 0 1,1 1-229,-6 3 0,1 3 161,-5 9 1,0 1 0,-4 5 72,0-3 1,-1 6-1,-4-3-58,-7-2 1,1 3-63,-4-4 0,-3-1 0,0 0 121,0-2 0,-2-1-182,5-3 0,-4-1-173,3 1 1,1-5-1,4 0 142,-1-2 0,2 0 0,3-1 614,-4-3 103,10 9-443,-4-4 1,5 6 157,0-1 1,5 1 158,3-1 0,1-3 1,1-1-186,1 2 1,-2-3 0,6 1 0,-2-2-626,-2-3 1,5 4 0,0-3 0,1 0-250,-1-2 0,-1-1 0,-2 0 0,1 0 79,1 0 1,6 0-1,-4 0 1</inkml:trace>
  <inkml:trace contextRef="#ctx0" brushRef="#br0" timeOffset="208">11626 18262 8969,'12'1'410,"-1"3"0,-3-3-181,0 3 0,-1 1-46,5-1 0,-1 5 1,-1-2-1,-1 4 110,-1 0 0,-6 2 0,1 1-935,-6 1 0,-3 0 376,-6-3 0,0-1 0,-4 0 183,-3 1 1,2-1 129,-2 1 1,1-1-1,-2 1-73,1-1 1,5-3 172,-2-1 1,7-3 645,2 4-278,4-1 1,3 0-382,8-4 1,6-1-1,1-2-300,-1 0 1,3 0-252,-2 0 0,4 0-927,-4 0 1,5 0 683,-1 0 0,-2 0 0,-1 0 1</inkml:trace>
  <inkml:trace contextRef="#ctx0" brushRef="#br0" timeOffset="209">12346 18502 8657,'-5'11'894,"4"4"-802,-3 1 1,-1 4-153,1-1 0,0 3 0,4 0 0,0 0-881,0-3 1,-5 3-1,-1-5 1</inkml:trace>
  <inkml:trace contextRef="#ctx0" brushRef="#br0" timeOffset="215">13065 18113 8355,'0'-11'2,"0"5"0,0 3 391,0 11-527,-5-1 0,-1 16 0,-7-1 0,-1 6 1,-1 3 123,1 5 0,-2 2-42,0 0 0,3-2 0,4 2 17,1-3 1,5-2 0,0-2-59,1-5 0,7-7 0,3-5 100,2-5 1,5-4-243,1-5 1,4-1 0,0-4-94,6-6 1,-2-7-1,4-8 268,0 0 0,-4-6 60,2 2 0,-1-3 0,-3-2 0,1 1 0,-4-4 0,0 0 0,0-5 0,3 1 74,-3-3 0,1 5 0,-5 3 1,-2 5 729,-4 6-615,1 7 1,-14 17 0,-1 14 0,-6 8-24,-4 7 1,-6 6-1,4 6 1,-2 0 26,-1 1 0,1 2 0,-2-3-306,2 2 0,-3-5 1,5 2-1,-3-3 1,3-5-47,0-3 1,2-4-1,4-4 4,-1-4 1,6-2 2,2-2 0,4-6 0,4-5 71,3-6 1,9-9 0,1-3-225,1 0 0,4-4 231,-3 3 1,-1-2-1,-1-1 83,0 3 1,-2 3 90,-4 4 1,1 6-10,-1 2 1,-4 8-103,-4 4 1,-1 3-1,-2 3 55,0 1 1,1 4 258,3-4 1,-3 5-1,4-4-126,0 2 1,0-4 0,4 1-63,-1-2 1,1-6-36,6 1 1,-1-6 0,4 2 1,-2-3 0,4-1 0,-1-1-29,3-3 1,-3-2-34,0-5 0,-1-5 0,1 1-147,-4 1 1,-3 2-1,-4-1 49,0-2 0,-5 2 1,0-4-226,-1 1 227,-2 3 0,-4-3 0,-1 6 7,-2 2 0,0 3 1,-5 5 15,1 0 1,2 5-1,-1 4 71,-3 5 0,-1 2 0,3 5 53,-1-2 1,2 1 0,1 4 0,3 0-39,1-2 1,1-3-1,4 0 1,0-4-83,0-2 0,5-2 1,3-1 79,2-2 0,1-3-95,1-5 0,4 0 0,2-1-130,0-3 0,3-2 0,-1-6-33,1 1 0,-2-4 153,0-1 1,-1-4 0,1 2 16,-4 0 1,2-2-1,-1 4 47,2-2 0,-4 4 0,1-1-93,-2 2 1,-6 3 318,1 2 0,-5 4 0,0 8 44,-1 4 1,-4 7-1,-1 3-202,-5 0 1,2 2 0,-2-4 0,0 1-21,2-1 1,-4 0 32,2-5 1,2 0-12,-2 1-55,1-1 1,0-6-46,4-5 0,6-5 0,5-7 0,2-2-156,2-2 0,4-4 0,3 1 0,3-2 0,-1-1 20,-2 3 0,2-1 0,-6 4 235,-1 2 0,-3 6 0,-2 1 174,-1 2 1,-6 3-1,2 5 1,-3 5 0,-1 3-1,0 5 0,0-2 0,0 5-121,0 1 0,2-2 1,0-1-1,2 0 96,-2-3 1,5-1 0,0-2-847,4 0 0,-4 0 1,1-2 251,1-2 1,1 1 0,1 3 0</inkml:trace>
  <inkml:trace contextRef="#ctx0" brushRef="#br0" timeOffset="216">12894 18251 8355,'-5'-4'219,"5"0"0,6-1 0,10 2 543,3 0-523,2-1 1,7 4 0,3 0-318,2 0 0,2 0 0,3 0 0,3 0-857,-1 0 0,4 4 290,-6-1 1,5 6 0,-3-2 0</inkml:trace>
  <inkml:trace contextRef="#ctx0" brushRef="#br0" timeOffset="219">14779 18079 8339,'0'-11'0,"0"-1"0,0 1 35,0 0 1,1 0-1,3 3 1,3 1 445,3 2 1,7 1-192,2 4 1,3 0-182,0 0 0,1 5 0,0 3-117,0 2 0,-2 3 1,0 1-43,-2 1 0,-1 4 0,1-2 179,-4 0 0,-6-3 1,-3 1-282,-1-2 0,-1 2 0,-5 1 1,-3-2 31,-4-2 1,-7 0 0,-5-1 0,-4 1 107,-3-1 0,-5 0 1,2 1-1,-2-1 4,2 1 1,0-1 0,6-1 0,0-1 103,3-1 0,9-2 0,2 3 174,4-1 0,3-1 1,8 3-177,7-2 0,4 1 1,7-5-1,1-2-21,3-1 0,2-1-56,5 0 1,0 0 35,1 0 0,-5 0 1,1-1-149,0-3 1,-3 3 0,-1-3-416,-3 3 0,-2 1 287,-3 0 1,1-4 0,-5 0-219,-1 2 0,-1 1 40,-2 1 1,-3-4 0,0 0-223,0 1 0,-1 1 575,0-2 0,1-2 0,3-6 1</inkml:trace>
  <inkml:trace contextRef="#ctx0" brushRef="#br0" timeOffset="221">15624 17862 8355,'0'-6'-983,"0"-4"983,0 8 0,0-1 340,0 6 0,0 8 166,0 4 0,-2 6 1,-1 1-1,-5 6-335,-2 5 1,0-5-1,1 6 1,1-2-88,-1-3 1,0 3-76,2-6 0,-3 1 83,2-4 1,-1 0 0,0 0-58,2-1 1,3-4-290,-4-3 0,6-2-7,-2-2 342,3 1 1,6-6-1,4-2 50,5-3 0,0-1-88,5 0 0,1 0 1,5 0 61,2 0 1,0 0-74,-5 0 1,1 0-1,0-1-139,0-3 1,-4 3 0,-1-3-102,-2 3 0,-1 1 0,-3 0 0,-1 0-1824,1 0 1465,-6 0 0,0 0-661,-2 0 1179,-2 0 0,3-5 0,-5-2 1</inkml:trace>
  <inkml:trace contextRef="#ctx0" brushRef="#br0" timeOffset="222">16138 17931 8355,'6'-18'0,"4"1"109,-2 6 1,1 0 512,-2-1-306,3 1 1,-10 6-158,0 5 1,-1 9 0,-8 7-74,-3 2 0,-1 6-87,-6 6 0,4 3 0,-4 2 111,-2-1 0,-2 5 0,-2 3 23,-2 3 0,0 2-124,0 2 0,1-1 1,-4 6 75,-2 0 0,3 2 1,0 0-525,1-3 0,1-2 274,5-5 1,2-6 66,1-2 0,6-2 0,-3-3-202,4-3 0,4-2 1,2-5-426,1 0 0,1-5 251,4-3 1,1-4 171,3-3 1,2-13 0,6-8 0</inkml:trace>
  <inkml:trace contextRef="#ctx0" brushRef="#br0" timeOffset="223">16252 18171 8355,'5'-7'158,"-4"2"1,4 6 198,-5 3 1,-5 5-129,-2 10 1,-4 1-1,-1 11-231,-3 1 1,1 4 0,-4 3-1,0-1-236,0 1 0,3-4 0,-3 4 0,2-4-34,2-1 1,2-4-1,4-4 1,0-3 44,-1-4 1,4-2 0,0-6-1,1 0-347,0 1 369,0-6 1,4-1 0,0-5 0</inkml:trace>
  <inkml:trace contextRef="#ctx0" brushRef="#br0" timeOffset="226">16218 18330 8355,'17'-24'78,"0"-1"1,-6 10 0,1 1 0,-1 1-1,1 3 218,-1 2 1,0 3 0,1 5-1,-1 0-261,1 0 0,-1 0 1,-1 2 202,-2 1 0,1 4-174,-5 4 1,-1 1-1,-3-1-459,0 0 1,0 2 177,0 2 1,0-2 0,-1 2 54,-3-2 0,-2 0-9,-5 2 1,-2-2 0,-1 2 96,-1-3 0,-6 0 0,4-2 7,-1-2 1,0 2 0,4-4 73,-1 0 1,0 0 0,4-5 127,4 3-140,-3-3 57,8 4 0,-1-5 101,6 0 1,0 5-1,5 3-82,0 2 1,3 1 0,0 1 0,-1-1 312,-2 0 0,2 1 1,-2-1-1,2 1-143,1-1 1,1-3 0,-1-2-1,0 0-225,1 1 0,-5-5 0,1 3-21,1 1 1,0-4 0,-2 6-1426,-3 1 331,-2-4 1,-2 10 0,0-2 0</inkml:trace>
  <inkml:trace contextRef="#ctx0" brushRef="#br0" timeOffset="229">17691 4431 8355,'-12'0'-157,"5"0"1,-1-1-41,-1-3 1,3 3 1407,-2-3-261,6 3-574,-8 1 0,10 0 41,0 0-343,5-5 1,6 4 39,1-3 0,-1 2 1,0 1-1,2-1 184,2-2 0,-1-1-143,5 1 0,-1 1-91,1-4 0,3 3 14,-3-4 0,2 5 1,2-5 46,0-1 0,0 3 1,0-1 58,0 2 0,1-2-106,2 3 1,-2-1-36,3 1 1,-2 1-1,1-3-11,1 1 1,-1-4-1,-2 3 23,3-1 1,-2-3-76,6 3 1,-1-3 0,4-2 34,1 1 1,0-1-1,2 1-40,1-1 0,0 1 0,-4 0 35,1-1 1,-5 1 0,-1-1-45,-1 1 0,4 3 12,-2 1 0,0-1 1,-1-2-47,-1 2 1,0-2 0,-3 4-11,2-1 0,-1-1 56,-3 4 1,0-4 0,0 4 2,0 2 0,-4-3 0,-1 1 8,-2 1 1,4-2-2,-1 2 1,-2-3 0,-1 4 113,1-2 1,-1-4 0,5 3-81,-2-1 1,-2 0 0,4-3-1,-3 3 1,-2-1-13,-2 1 1,2 3-1,0-2 1,-2 1 3,-2 1 0,0-5 0,-1 4-10,1 2 1,-5 0-2,1 2 1,-1-3 11,5-1 0,-4 0-15,-1 4-2,-4 0 1,3 0 0,-2 0 1,-3-1-408,3-3 142,-3 3-589,-1-4-404,0 5 1,-5 3 0,-3 2-904,-2 2 1982,-6 0 1,-2 5-1,-5-1 1</inkml:trace>
  <inkml:trace contextRef="#ctx0" brushRef="#br0" timeOffset="237">18605 3986 8355,'0'-12'152,"0"1"1,-4 3 1181,0 1-417,0 4-725,4-7 1,-1 10 0,-3 0 0,-2 8 105,-1 6 1,-3 1-99,3 8 1,-4-2 0,0 10-66,0 1 1,-1-3-1,1 0-49,-1-1 1,1 2 0,0-3-7,-1-2 1,-1-1-67,-2-1 1,6 0-13,-2 0 1,2-4 47,-2 0 0,0-5-37,4 1 0,-2-2 1,4-3 7,-1-2-166,3 2 162,-2-4 0,6 0 89,3-2 0,-1-2 1,4-2 31,2 0 0,2-2-99,5-2 1,-4 2-1,4-4 29,-4 1 1,4-1 0,0 4-52,2-2 1,-3-4 0,4 3-5,1-1 0,-2 2 0,1-2 0,1 0 6,2-1 0,-3 3 0,-1-2 0,0 0 12,-1-1 0,1 5-10,1-2 1,-1-1 0,-4 1 6,1 2 1,-1-1 0,-5 1 37,-1-2 1,-5 0 194,5 4-165,-5 0 56,2-5 0,-5 2 146,0-4-337,-5-1 0,-2-3 0,-4-1 80,-1 1 0,1 1 1,-1 0-134,1-2 1,-4 3-1,0-7 1,1 0-1,1 1-108,2 1 1,-1 0 0,1 0 0,1-1 147,2 1 1,-2 2 0,2 1 0,-2 2 47,-1 2 1,3 1 0,0-3 0,1 1 42,0-1 0,-1 3-28,4-2 1,-1 4-41,1-3 46,3-1-82,-5-3-19,6 4 0,-5 4 43,-2 6 0,0 4 21,0 4 0,3 2 0,-4 2 1,0 4 0,-3 1 0,0 1 16,0-2 0,3 0 0,0 4 7,-1-1 1,-1 1 0,-1-1-1,-1-2 5,1-1 0,0 0 0,0 3 0,3-3 0,0-4 1,5 2-1,-2-2-4,0-1 0,4-2-5,-3 0 1,4-2 0,4-2 16,4-5 0,2-1 0,2-2 1,4 0 6,3 0 1,1-4 0,0-1 0,-1 0-16,2 0 0,0-4 0,2 2 0,0 0 1,0-1 0,-4 4 0,-1-2 1,-1 0-6,1-1 1,-3 4 0,3-4 0,-1 1 4,-3 0 0,-6 2 0,0-3 1,0 1 83,-2 0 0,3 2 14,-5-4 1,-1 4-68,-3-3 0,-1 1 0,-3-3 0,-3 1-71,-3-1 0,-2 3 0,1-2 0,-1 1-137,1 0 1,0-3 0,-2 4 116,-2-1 0,2 1 0,-2 3 0,2 0 49,2 0 1,-1 2 0,1 1-1,1 1-8,2 3 1,-2-3-53,2 3 0,2 1 0,-2-1-24,-1-2 1,3 4-1,0-1-102,1 1 0,1-2 174,4 3 1,0 1 0,0 3 0,0 1 21,0-1 1,-4 1 0,0-1 0,2 2-17,0 2 1,1-2 0,-1 2 0,-2-2-25,1-2 1,-2 0-41,1 1 1,-3-1-174,3 1 1,-1-5 130,1 1 0,4-6 110,0 2 0,5-6 1,7-3-1,-1-2-14,0-2 1,1-1 0,-1-1 0,2 1-67,2 2 0,-2-2 0,2 2 0,-2-2-325,-2-1 1,1 1-1,-1 1 1,0 2-757,1 2 210,-6 2 0,4-3 0,-3 0 0</inkml:trace>
  <inkml:trace contextRef="#ctx0" brushRef="#br0" timeOffset="245">19758 3917 7835,'0'12'-586,"4"-1"829,0 1 0,3 4 11,-3 3 1,0-1-132,-4 1 0,4 0 5,0 4 1,3-2 39,-3-2 0,1 2-103,-1-6 0,1 4 0,4-5-26,-2-4 1,1 2 0,3-6-57,1 0 0,-5 3 0,1-5 27,1-2 0,0 1 0,0 0 29,-2 0 0,1 1 0,3-4 0,2 0 19,2 0 0,-1 0 0,4-1 0,0-2 20,0 0 0,1-6 0,3 1 0,1-2-8,0-2 1,0 1-68,0 0 0,3-1 0,1 1-5,-1-1 1,3 1 14,1 0 0,3-1 0,1 1 70,1-1 1,-1 5-68,0-1 1,6 0-1,0-3-16,1 0 0,3 0 1,-2 3-1,2 1 0,2 1-9,0-1 1,-4 4 0,-2-4 0,1 1-33,0 0 1,-5 3 0,4-1-1,-2 3 18,0 1 0,0-4 0,-3 0 0,1 2-11,-2 1 1,3 1 31,-7 0 0,2-4 0,-1 0 1,-5 1 0,2-2 0,-1 2 6,-2 0 0,-1 1 1,-1-1-1,-1-1 11,-3 2 0,2-1 0,-3 1 0,1-2-9,0 1 1,-4-2-6,4 1 1,0-1-1,3 3-30,-3-2 1,3-1 0,-3 2 11,2-1 1,2 1 0,0 1-1,0 0-44,0-2 0,-1 0 0,1 4 1,0 0 23,0 0 0,-4-4 18,0 1 1,0-1-1,3 4 5,-3 0 0,2 0 0,-2 0 8,3 0 1,-1 0-1,0 0 1,-2 0 16,1 0 0,-2 0 25,1 0 0,-1 0 0,2 0-12,-1 0 1,-4 0 0,3 0-13,-1 0 0,3 4 0,-2-1 0,-1 0-2,-1-2 1,0 3 0,-1 1 0,1 0 9,0 0 1,-3 4-1,2-2 1,-2 0 1,-2 1 1,-1-1 0,-1 5 0,-1-2-24,1-2 1,-3 2 0,2-3 0,-1 5 2,-1 3 1,1-2-1,-5 2 1,3-2 8,2-2 0,-5 0 0,3 1 0,-1-1 1,0 1 1,4-1 0,-5 2 0,0 1 50,-2 1 0,3 1 0,0-2 0,0 3-14,1 1 0,-4-3 0,3 3 0,-2-1 18,2 1 0,-3-3-33,3 4 1,-1 1-1,-1 2 6,2 1 0,0 0 0,-3 0 64,3 0 1,-3 1-1,4 1-102,0 2 1,1 0 0,2-3 21,0 2 0,-4-2-34,3 3 0,-4-3 0,2 0 112,0 3 0,-4-2-85,3 6 0,-1-5 0,-1 5-5,2 1 1,0-3 0,-4 0 13,0-1 1,0-2 0,0-3-101,0 0 0,-4-4 0,0-1 3,2-2 1,-3 0 0,1-5 0,-4 1 1,3-1-69,-1 0 0,-2 0 0,-3-3-195,-1 0 1,1 0-29,0 3 0,-1-5 0,1-2 82,-1-3 0,0-2 0,-2-3 35,-2-3 1,1-3 0,4-3-155,-1-2 0,1 1 1,-1-5 240,1-2 1,0-4-1,0-2 1,3 2 194,0 1 0,4 5 0,-2 1 0,1 2 66,2 2 147,2 1 0,2 7 123,3 2 0,-1 9 1,4 6-1,2 7 66,1 4 1,-2 2-1,-1 1 1,2 3-108,1 1 1,-2-3-1,0 0 1,1-2-220,1-1 1,1-5 0,1-3-1,-1-2-19,0-2 1,1-4 0,1-4 0,0-3-185,3-3 1,4-6-21,-1-10 1,8-7 0,3-13-171,3-7 1,-12 19 0,1-1 0,1-4 0,0-1-305,0-1 1,1 1-329,-1-1 0,1-1 1,3-4-1,2-1 1,29-41-1</inkml:trace>
  <inkml:trace contextRef="#ctx0" brushRef="#br0">21426 5939 8355,'-12'6'106,"1"-1"0,1-3 1,2 3-1,4 5 325,3 4-235,-4 11 1,4-5 29,-3 11 0,2 4 0,2 7-114,0 3 0,0-3-66,0-1 0,2-4 1,2 1-198,3-2 0,3-7-232,2-2 1,0-8 262,4-4 1,-2-4-116,5-3 0,-4-3 0,4-5 0,-12-1 120</inkml:trace>
  <inkml:trace contextRef="#ctx0" brushRef="#br0" timeOffset="251">23127 5642 8355,'0'-5'-87,"0"5"0,0 6 0,0 6-75,0 3 0,-1 8 626,-3 7 0,2 4 1,-6 3 5,-1 1 0,3 4-389,-2-4 1,4 0-1,-2-3-6,1-1 1,1-9-83,4-2 0,0-4 0,1 0 0,3-5 0,4-5 0,2-5-374,1-3 1,5-2 111,-1-3 1,1-4 0,0-7-214,3-4 0,2-4 235,2-3 1,0-4-1,-2-4-150,-2 0 1,3-2 236,-3-2 1,3-2 0,1-6 126,-1 0 0,0-3 1,-2-1 102,-1 2 0,-5 2 1,1 6 98,-2 6 1,-7 6-1,0 9 284,-1 3 1,-5 10-1,1 7-48,-4 9 0,-6 8 0,2 9-198,-3 3 0,-2 5 0,0 1-23,-4 2 1,4 6-1,-4-4-189,4 1 1,-3-2 0,-1-5-20,2 1 1,2-2 0,0-2-1,2-3-117,2-4 0,0 0 0,4-8 1,0-2-599,-1-2 523,4-5 0,-4-7 0,6-9 0,3-5 28,3-5 0,0-3 0,0-1 0,2 1-11,1-1 1,-2 4 0,-1 1 363,2 1 1,2 7 52,0 6 0,-1 8 11,-2 4 0,2 6 1,-4 2 47,1 2 1,1-3-2,-4 4 0,5-5 0,-3 3 75,1-1 1,3-3 0,-2 1-56,2-5 0,2 1-199,4-2 0,-4-3 0,4-1 55,-4-3 0,5-1 0,1 0 64,-1 0 1,4-5-583,-6-3 1,4-3 229,-4-5 1,0 0-1,-3-4-41,-1 1 0,-3 0 0,-2-3-96,-1 3 0,-1-1 1,-5 4 30,-3 2 1,-2 2 118,-6 0 1,1 6 103,-1 2 0,1 3 98,-1 1 0,5 9-71,-1 2 0,4 7 0,-2-1 52,1 0 0,1 2 1,4 4-6,0 0 0,5-5 0,2-2-177,-1 1 0,8-5 0,-3 2 0,2-3-321,0-4 1,2-3 51,0 4 1,0-6-706,-3 2 475,-1-3 621,-4-1 0,3 0 0,-4 0 0</inkml:trace>
  <inkml:trace contextRef="#ctx0" brushRef="#br0" timeOffset="252">22865 6019 8355,'-12'0'380,"7"-4"1,6-1-1,9 0-107,8 0 0,10-4-81,6 1 0,2 2 0,5-2-292,-2-1 0,4 4 1,-2 0-701,-1 0 1,5 4 52,-3-3 1,2-2-1,2-1 1</inkml:trace>
  <inkml:trace contextRef="#ctx0" brushRef="#br0" timeOffset="258">21197 7229 8355,'-11'5'268,"-1"-2"0,1 3 1,1 1 291,2-1 0,3-2-403,5 3 1,5 0 0,3 2 44,2-2 0,6-4 0,3 1-121,3-3 1,1-1 0,1 0 0,1-1 137,2-3 1,-4-4 0,-5-4-739,-2 0 1,3-6 183,-4 7 136,-5-3 1,-1 3 0,-5-1 0,-1 1-1,-3-1 90,-4 1 1,-2 3 0,-6 2 0,1 0 137,-1-1 1,-3 5 0,0-2 0,0 4-9,-2 4 0,3 3 1,-4 7-1,2 3 38,2 1 0,1 4 0,3 6-19,2 1 1,0-2-1,4 4-33,1 0 0,2-3 0,1-1-14,0-3 0,5-1 0,3-2-89,2-2 0,2-2 0,4-7 1,1-2 45,1-4 0,4-4 0,-3-4-12,2-4 1,2-7 0,0-4-47,0-3 0,0-2 1,-2-1-16,-2-2 0,3-5 0,-4 3-74,0 0 148,3-4 0,-8 5 0,2-2 84,-2 3 0,-6 7 0,0 2 46,-2 1 0,-1 9 0,-4 9 173,0 9 0,0 6 0,0 7-28,0 0 0,-4 4-192,0-1 1,-4 1 0,3-4-36,-1 0 0,2 0 0,-2-2-1,1-2 1,-3-2 0,4-6-158,2 1 0,-1-6 40,-1-2 10,3-3 1,0-11 0,6-4-66,1-3 1,6-8 0,3 1 60,-1-4 1,0 3 0,0-2 50,1 3 0,-1 6 0,-5 3 167,-2 2 0,1 7-129,3 2 1,-3 3-1,-2 2 1,0 3 233,-4 3 1,1 9 0,-1 3 0,2 1-59,-2-1 0,0 3 0,-1-5 0,2 2-118,0 0 0,5-5 0,-3 0 0,1-4-97,3-2 1,-2-5-63,0 0 0,5-1 0,3-4 60,-1-1 0,2-9 0,1-7-80,1-2 1,-3-2 0,3 0 62,-2 0 1,1-5 0,-3-2 4,1-3 1,0 2 0,-5 1 68,-2-2 1,2-1 0,-4 0 261,1 3 1,-2 7-1,-4 8 1,1 2 164,2 1 0,-1 6 0,-7 5-256,-4 7 0,2 3 1,-2 11-1,0 4-7,-3 6 0,4-1 0,0 1-146,2 2 1,2 0 0,3-1-106,0 0 1,0-2 0,0 2-193,0-5 1,3-3 0,2-4 116,2-4 0,0-2 0,5-3-251,-1-2 1,1-3-1,-1-8 1,1-3-133,-1-5 1,-3-5 0,-2 1-382,-1-4 934,-1-2 0,-4-2 0,0 0 0</inkml:trace>
  <inkml:trace contextRef="#ctx0" brushRef="#br0" timeOffset="259">21962 7058 8355,'-11'6'0,"3"1"855,1-3-708,4-3 0,-1 8 0,8-5-149,4-2 0,2 3 0,3-1-193,2-1 0,1-2-26,3-1 1,3 0 0,-4 0 0,1 0-191,0 0 0,-1 0 0,2-1 0,-2-2-87,-2-1 0,-1-3 498,-3 3 0,-1-4 161,1 4-170,-6-5 1,-1 7 905,-5-6-147,0 6 0,0 6-420,0 7 0,0 7 0,0-2-231,0 2 0,0 1 0,0 4 1,0 0-99,0 0 1,0-1 0,0 1 0,0-1-214,0-3 0,0 1 0,0-5 0,0-1-551,0-1 40,0-2-67,0-4 587,0-7 0,5-12 0,1-5 1</inkml:trace>
  <inkml:trace contextRef="#ctx0" brushRef="#br0" timeOffset="260">22282 6830 8797,'-6'0'206,"1"5"-838,5 2 546,0 4 0,1 0-135,3 0 0,2 1 0,6-2-215,-1-2 0,-3 0 1,-2-2 311,-1 0 0,4 1 0,-3 5 1</inkml:trace>
  <inkml:trace contextRef="#ctx0" brushRef="#br0" timeOffset="261">22351 6955 6988,'0'12'-8,"0"-5"197,0 1 0,0 0 0,0 4 638,0 3-705,0-2 1,3 9 0,1-3 0,-1 2 172,-2 2-171,-1 0 1,1 0-110,3 0 0,-3 0 0,3-2 21,-3-2 0,-1-2 0,0-6-67,0 1 1,0-1 118,0 0-57,0-4 1,0-3-99,0-8 0,0-3 0,0-5 3,0-4 1,0 2 0,0-5 8,0-1 1,2-1 0,0-1-56,2 3 0,1-3 0,-2 3 1,2-1 5,1 1 1,-2 3-1,2 4 73,-1 1 0,0 4 0,-2 2-90,1 0 95,5 4 0,-4-3-28,2 8 0,0-3 1,-5 4-110,2 0 0,5 0 1,-1 4-462,2-1 355,1-6 0,1 9 0,-1-5 1</inkml:trace>
  <inkml:trace contextRef="#ctx0" brushRef="#br0" timeOffset="263">22556 7081 8355,'0'8'0,"1"-1"0,3 2 0,-1-3 239,4 2 0,-3-5 1,4 2 202,1 0 1,1-4-1,1 3-361,1-3 0,-1-1 0,1 0-231,-1 0 1,0 0-267,1 0 206,-6 0 223,-1-5 1,-5-1-39,0-6 1,-5 1 17,-2-1 0,-4 6 0,0 2 5,0 3 1,3 1-1,0 0 1,1 1 111,0 3 1,-1 2-98,4 6 1,0 0-1,4 2 40,0 2 0,0-1 0,0-4 144,0 1 1,4-1 0,1 1 0,1-1-149,3 0 1,-3-3 0,2 0-1,1-1-160,1 0 0,1 1 0,1-4 1,-1-1-506,1-2 1,-1 3-183,1 0 1,-1 0 278,0-4 0,6 0 0,1 0 1</inkml:trace>
  <inkml:trace contextRef="#ctx0" brushRef="#br0" timeOffset="266">23150 7012 8355,'0'-11'-592,"-4"-2"0,0-1 780,2-1 0,1 4 0,1 3 275,0-1 1,-4 3 27,0-2 0,0 7-294,4 1 0,4 10 0,0 9-209,-2 3 0,1 2 70,1 2 1,-3 0 0,3 3 14,-3-1 0,-1-3 1,0-4-111,0-2 1,0-5 0,0 1-65,0-2 0,0-2-71,0 0 105,0-4 23,0-2 0,0-6-73,0-3 0,0-3 1,1-5-18,3-4 1,-1 3 0,3-7 3,-1 0 0,3-1 59,-4-2 1,4 1-10,0 3 1,-2 3 97,2 4 1,0 1-5,3-1 1,0 6 45,1 2 1,-5 3-1,1 2-61,1 3 0,0 2 0,0 6 107,-2-1 1,-3 4 78,4 1 0,-6 0 0,2-2-161,-3 1 0,3 1 0,0-5-10,-1 0 1,-2 1-34,-1-1 0,0-3-39,0 0-45,0-6-2,0 3 1,0-6 0,0-3-75,0-4 1,0-7-8,0-4 1,4-1 0,1 0-2,1 1 1,0 0-1,3-4 112,-1 0 0,-2 1 1,3 3 88,-1 4 1,-2 2-12,2 2 1,2 5 293,-3 2 1,4 4-105,0 4 0,-5 2 0,-1 5 119,1 1 1,-5 3-215,3 0 1,-3 2-1,0-3-93,3 1 0,-3 0 0,3-3-216,-3-1 1,-1 0 0,0 1 0,2-1 66,1 1 1,0-5 0,5 1-533,0 1 0,3-4 0,0 0 1</inkml:trace>
  <inkml:trace contextRef="#ctx0" brushRef="#br0" timeOffset="273">23596 7047 7515,'11'0'520,"-5"0"1,4 0 283,-2 0-688,7 0 0,-2-4 1,2 0-58,-2 2 0,-2-4-82,1 3 0,-1-2 1,1 2-115,-1-1 0,-3-3-131,-1 3 1,-4-5-58,1 1 1,-3-2 194,-1-1 0,-1 1 24,-3 2 1,-3 2-1,-4 3-28,0-1 1,-1 0 156,1 4 1,-1 6-1,1 2 110,-1 6 0,1 4 22,0 5 0,-1 0 0,1 1-19,-1 3 1,6-3 0,2 2-58,3-2 1,1-2 0,0-2-1,1-2-115,3-1 1,2-3 0,6-6-134,-1 0 0,2-5 0,1 0 64,1-1 0,5-7 1,-2-3-120,0-2 1,2-7 0,-3 0 0,-1-2-228,1-1 1,-1 1 428,-1-3 1,-2-5 0,2 0 49,-2 2 0,-5 1 0,-1 1 97,2 0 0,-3 5 0,1 3-285,-2 2 771,-1 2 0,-3 5 325,3 2-769,-3 3 0,4 2 0,-6 3-216,-3 3 0,2 3-29,-6 2 0,4 3 75,-4 0 0,2 4 0,-1-2 0,3 1 0,-1-4 1,1 1 4,1-2 1,2-6 0,1 1 38,0 1 0,1-3-7,3 2 0,2-2-6,6 2 0,-1 0-89,1-4 1,-5 1 4,1-1 128,0-3 0,-2 6-61,-2-3 1,-8 1 0,-4 2-1,-1-2-163,2 0 1,-3-3 0,2 1-1323,-2-1 1110,4-2 1,0-5 0,6-2 0</inkml:trace>
  <inkml:trace contextRef="#ctx0" brushRef="#br0" timeOffset="275">24075 6967 8355,'7'-12'-142,"1"1"0,-4-1 878,-1 1 1,-2 5-551,-1 1 0,0 6 54,0 3 0,-5 2 0,-1 5-206,-1 1 1,-2-1 0,4 2-371,-1 2 1,2-2 0,-2 2 42,1-2 1,1-2 0,4 1 30,0-1 1,1 1 0,2-1 108,1 0 1,4-4 96,0-3 1,2 1 0,2 0-42,-1 1 1,0-2 0,1 2-17,-1-1 1,1 3 39,-1-4 1,-5 1 31,-2-1 0,-2 2 114,-2 5 1,-6-4-118,-1-4 0,-3 4 0,-2-1-77,1 0 0,-1 3-372,1-5 391,5 0 0,-4 1 0,3 1 1</inkml:trace>
  <inkml:trace contextRef="#ctx0" brushRef="#br0" timeOffset="283">24338 7001 8355,'6'-17'0,"-1"5"135,-5-3 0,-1 2 1,-2 1 314,0 1 1,-6 5-1,1 2-235,-2 3 1,-1 3 0,-1 5 0,1 5-369,-1 5 1,1 2 0,-1 4 0,2-2 26,3-2 0,-2 3 0,4-4-47,-2-1 1,5 1 70,-2-3 0,3-2 98,1 2 1,1-7-16,3-4 0,2-3-152,6-1 0,0-5 0,2-3-80,2-2 1,-1-6 121,-4-3 0,-3 2 1,-1 1 57,2-1 1,-4 1 0,0-4-1,-1 5 1,0 3 321,-1 0 1,-2 5-2,-1-1 0,0 7-170,0 1 0,0 5 0,-1 7 129,-3 4 0,3-2-72,-3 5 1,2-5 0,2 2-146,0 1 0,0-5 1,0 4-37,0-4 0,6-2-162,1-2 0,-1 1 0,2-5-165,1-2 0,5-1 270,1-1 0,0 0 0,-2 0-19,2 0 0,-1-5 0,4-2 15,-1-3 0,-2-2 0,-3 0 195,4-4 0,-4 0 0,4-5 119,-4 2 0,-2 0-42,-2-3 0,1 0 0,-5 2 249,-2 1 1,0 5-167,-2-2 0,0 8 0,-2 1-159,-2 2 0,-2 1 0,-5 4-4,-1 0 1,-3 2-227,0 1 0,-5 8-4,0 4 0,0 5 0,1-2 75,4 0 0,2 2 1,3-4 29,2 2 0,0-4 1,4 1 4,1-2 1,7-3-1,4-2 1,2-4-43,1-3 0,2-1 0,1 0 0,2-1 0,1-3-134,-1-4 0,0 2 1,-5-2-1,-1-1 52,-2-1 1,1 3-1,-6-1 604,0-1-2,-2-1 0,-2 4-277,-3 2 1,2 3 0,-5 2-60,2 3 1,1 2-13,4 5 1,0 2-1,2 2-124,2 4 0,-2 2 0,4-1 0,1-1-8,-1 1 1,0 3-32,2 4 0,2-3 0,-3 4 51,-1 0 0,0-3 0,-3 4-2,1-1 1,3 0 0,-3-2 4,-1 0 1,-2 1 0,-1-4-5,0 0 0,0-1 1,0 1 0,-5 0 0,-3 0 9,-2 0 0,-3-2 1,-1-2 29,-1-3 0,-1-4 1,2 0 32,-2-1 1,-3-1 0,3-1-50,-2-1 0,4-6 1,-1 2-135,2-3 1,2-1-1,1-1-333,2-3 1,3-3 0,5-7-213,0-2 289,0-4 1,5-3 0,1-6 0</inkml:trace>
  <inkml:trace contextRef="#ctx0" brushRef="#br0" timeOffset="286">24783 7035 8355,'-6'5'72,"2"-3"-19,8 1 1,-2-1-1,6-2 193,1 0 0,1 0 1,2 0-180,-1 0 1,0 0-1,1 0 1,-2-2-64,-2-1 1,0 0-1,-4-5-52,-1 0 0,2 1 0,-1 0 7,-2-2 0,-2 0 0,-2 0-155,-2 1 1,-5 2-1,1-3-55,-2 1 0,-1 5 0,-1-4 63,1 2 0,0 1 0,-1 4 173,1 0 0,-1 6 0,1 1 101,-1 3 1,5 3 71,-1 2 1,6 2 0,-3 3 40,0-1 0,3 0 0,-2 4-82,3 0 1,5-4-1,1-1-40,1-2 0,2-1 0,3-3 0,1-2-74,-1-3 1,1 2 0,0-5 0,2-1-176,2-2 1,0-2 0,-2-2 0,3-2-180,0-1 1,-1-3-1,1-5 1,0-1-150,-3 1 251,-2-4 1,5 0 0,1-5 0</inkml:trace>
  <inkml:trace contextRef="#ctx0" brushRef="#br0" timeOffset="287">25149 6681 8355,'5'7'40,"-3"-1"0,6-4 1,1 4-1,2-1 442,5 0 0,-3 4 1,5-2-1,0 3 318,0 2 0,-4 4-720,1 3 0,-2 8 63,-2 3 1,-5 1-1,-2 3 185,-3 5 0,-8 10-1840,-8 4 1,2-23-1,-2 1 1,-26 32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22:49:59.727"/>
    </inkml:context>
    <inkml:brush xml:id="br0">
      <inkml:brushProperty name="width" value="0.09071" units="cm"/>
      <inkml:brushProperty name="height" value="0.09071" units="cm"/>
      <inkml:brushProperty name="color" value="#ED331F"/>
    </inkml:brush>
  </inkml:definitions>
  <inkml:trace contextRef="#ctx0" brushRef="#br0">71 28 7837,'0'-9'-1554,"0"-1"1554,0 7 338,0-3 607,0 6-954,0 0 1,-4 6-34,-1 4 1,0 2 96,5 2 0,0 0-14,0 1 1,0-1 5,0 0 0,0 5-5,0-1 0,0 3-34,0-2 0,-1-2 9,-4 6 0,3-4-1,-2 5 1,0-7 24,0 2 0,2-4-90,-3 0 1,-1-1 60,1 0 0,1 0-7,4 0 1,-2-5-13,-2 1 1,2-5-7,-3 4-6,4-6 2,1 3 30,0-6-132,0 0 66,0-6 0,0-2-8,0-6 1,4 0 49,1 0 1,1-2-2,-1-3 0,-2 4 5,7-4 1,-6 3 3,6 2 1,-2 5-13,1-1 1,-1 1-4,-4-5 0,3 0 13,2 0 0,-1 4 9,-3 1 0,-2 1 2,6-2 0,-6-2-10,2 3 0,1 1-3,-1-2 0,4 6 31,-4-6 1,1 5 30,-1-4-23,-3 6 0,6-8-24,-4 6 8,-2 1-3,4 4-23,0-7 12,-4 6-4,4-6 47,-6 7-24,0 7 0,0 1 65,0 6 1,0-5-76,0 0 1,0 1 62,0 4 1,0 0-53,0 0 1,0 0 5,0 0 0,0 2-14,0 3 0,0-3 2,0 2 1,0-2-21,0-2 1,0 0-10,0 0 0,0 1-5,0-1 1,2-5 35,2 0-37,-2 1 0,4-1 26,-6 1-6,7-7-10,-6 3 1,12-6-11,-5 0 9,6-6 0,-2-2-212,-2-6 1,2 1 129,-2 4 1,1-4-155,-2 4 0,3-4-23,-2-1 0,1 5 101,-2 0 0,4 1-64,-4-2 132,-2-2 100,5 4 0,-10-6 0,10 0 0,-10 0 0,4-1 0,-6 1 0,0 5 126,0 0-81,0-1 0,0 1 69,0-1 328,0 7-285,0-9 43,0 10 164,0-4-187,-6 6-135,4 0 0,-4 6 22,6 3 0,0 4-27,0 1 1,0 0 0,0 0 1,0 2 0,0 3 0,0-3 15,0 2 0,0-2-10,0-2 1,0 0-121,0 0 158,0 0-128,0 1 0,1-3 80,4-2-15,-3-4 14,10-6-14,-4-6 1,6-2-24,0-6 0,-4-2-2,-1-3 1,-4 3-4,4-2 1,-4-3 20,4 2 0,-5-1-103,0 1 1,-2 3 58,-2-2 1,0 7-10,0 1 1,0 6 17,0-6 0,-2 7-1,-2-2 0,0 4-68,-5 1 1,0 1-6,-6 4 1,6-2-53,0 7 0,1-6 104,-2 6 0,-1-6-5,7 6 1,-6-5-112,6 4 1,-1-4-451,5 4 580,0-6 1,6 3-1,2-6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22:50:00.051"/>
    </inkml:context>
    <inkml:brush xml:id="br0">
      <inkml:brushProperty name="width" value="0.09071" units="cm"/>
      <inkml:brushProperty name="height" value="0.09071" units="cm"/>
      <inkml:brushProperty name="color" value="#ED331F"/>
    </inkml:brush>
  </inkml:definitions>
  <inkml:trace contextRef="#ctx0" brushRef="#br0">14 29 7937,'0'-8'-1067,"0"0"1698,0 4-502,0 2-42,-6-4 1,4 7-26,-2 4 1,2 3 0,2 6 1,0 2-13,0 3 0,0-2-107,0 6 0,0 1 2,0 4 0,0 0 72,0 1 1,0-1-101,0 0 0,0 0 60,0 0 1,0 1-24,0-1 1,0 0 45,0 0 1,0-1-10,0-3 0,2-4-31,2-6 0,-2 0 23,3 0 1,-2-6-19,1-3 1,0-4 20,5-1 1,0 0-95,6 0 1,-6-4 18,0-1 1,1-9-146,4 4 1,0-8 120,0 8 1,-1-5-30,-4 5 1,4-2 17,-4-3 1,-3 1 89,-1 0 1,3 0-1,0 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22:50:00.377"/>
    </inkml:context>
    <inkml:brush xml:id="br0">
      <inkml:brushProperty name="width" value="0.09071" units="cm"/>
      <inkml:brushProperty name="height" value="0.09071" units="cm"/>
      <inkml:brushProperty name="color" value="#ED331F"/>
    </inkml:brush>
  </inkml:definitions>
  <inkml:trace contextRef="#ctx0" brushRef="#br0">29 56 8355,'-8'0'-285,"-4"-6"579,10 5-103,-4-6 1,12 7-200,4 0 0,2 0 106,2 0 0,0 0 50,0 0 0,2 0-69,3 0 0,-2 0-161,7 0 1,-5 0 201,4 0 0,-4-4-13,4-1 0,-4 0-26,5 5 0,-1-4-17,5-1 1,-4 0-1123,-1 5 1,1-6 0,4-2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22:50:03.789"/>
    </inkml:context>
    <inkml:brush xml:id="br0">
      <inkml:brushProperty name="width" value="0.09071" units="cm"/>
      <inkml:brushProperty name="height" value="0.09071" units="cm"/>
      <inkml:brushProperty name="color" value="#ED331F"/>
    </inkml:brush>
  </inkml:definitions>
  <inkml:trace contextRef="#ctx0" brushRef="#br0">0 240 7115,'8'-1'-223,"-3"-4"248,-3 3 22,-2-4 8,0 6-12,6 0 12,-5 0-9,12 0 3,-11 0 8,10 0-13,-4 0-7,0 0 26,4 0-35,-4 0 0,2 0 5,-1 0 7,-6 0-7,10-6 1,-10 4-12,6-3 1,-4 4 3,4 1 0,-6-2-40,2-2 1,-2 2-29,2-3 12,-3 4 1,5 1-46,-2 0 5,-3 0 0,5 0 56,-2 0-26,-3 0 21,4 0 1,-4 0 35,2 0-32,-2 0 3,4-6 16,-6 4 16,0-4 5,0 6-29,6-7 10,-4 6 1,4-7-6,-6 3 1,6 4-2,-4-6 0,11 1 1,-12 5-1,12-12 108,-12 11-99,6-4 81,-7 0-69,0 4 12,0-10 1,0 9-33,0-7 1,0 7 17,0-9 1,0 8 17,0-5-65,0 6 6,0-3 1,0 4-8,0-3 30,0 4 1,-5-7-15,0 3 11,0 4 1,5-6 1,-6 1 0,5 5 0,-12-6 0,11 1 0,-10 4 0,10-4 0,-10 6 2,10 0-1,-10 0 0,9 0 68,-7 0 5,7 0-68,-9 0 0,8 0 12,-5 0-15,6 0 9,-10 0 1,10 0-35,-6 0 78,6 0-2,-10 0-41,5 0 0,-1 0 13,-1 0-27,7 6 0,-8-2 3,7 5 0,-1-4 11,5 4 0,-5-4 3,0 4 1,-1-4-105,2 4 0,2-4 26,-3 4 0,4 1-140,1 4 1,0 0 63,0 0 1,0 2-339,0 3 275,0 3 0,0 6 0,0 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7.502"/>
    </inkml:context>
    <inkml:brush xml:id="br0">
      <inkml:brushProperty name="width" value="0.09071" units="cm"/>
      <inkml:brushProperty name="height" value="0.09071" units="cm"/>
      <inkml:brushProperty name="color" value="#FF0000"/>
    </inkml:brush>
  </inkml:definitions>
  <inkml:trace contextRef="#ctx0" brushRef="#br0">9673 10210 8355,'0'-11'0,"0"-2"12,0-2 0,0 1 0,0-4 0,-1 2 0,-1 0 0,-3 1 0,0 0 0,-2 1 0,1 1 0,-3 3 1359,-1 3 1,-2-2-1142,1 5 1,-2 0-54,-2 4 1,1 0-24,-5 0 1,0 6 0,-4 5-12,0 3 1,2 10 0,0-1 135,2 1 1,5 0-233,-1-1 1,3 3 0,1 1-158,4-2 0,-2 3-29,5-1 1,0-4-1,6-6 220,1 0 1,4-2-126,4-3 0,6-6 1,2-2-493,2-3 0,2-2 193,0-3 1,1-4 0,1-7 19,2-4 0,-4-3 200,-4 0 1,-4 3 0,2 1 98,-5 1 0,2-2 1,-7 3 143,-1-2 1,-1 4-21,-5-1 0,0 2 0,0 2 128,0-1 288,0 6 1,0-2-100,0 8 1,-4 3-271,0 8 0,-1 7 0,3 5-2,-2 6 1,-4 5 0,5 4-6,0 4 1,-2 3-208,1 0 0,-1-3 0,3-1 70,-2-2 0,0-1 0,3-5-67,-3-2 0,3 0 0,-4-4-260,-1-1 0,5-2 0,-4-3-58,0-2 1,4-2-788,-3-6 20,3 1 580,1-1 1,1-5 0,3-3 88,3-6 0,4 1 198,0-6 1,0-3 220,1-4 1,-1-6 0,1 3 0</inkml:trace>
  <inkml:trace contextRef="#ctx0" brushRef="#br0" timeOffset="3">9879 10256 8355,'5'-23'-171,"0"4"0,4 1 0,-3 1 0,0 0 1042,-4 1 1,-1 4-575,-1 5 1,0 7 0,0 2 0,0 9-195,0 6 1,-3-1 0,-1 6 0,0 2 85,-1 0 1,4 0 0,-3-1 1,-1 0-1,1-1-339,1-3 1,2-3-1,1-4-324,0-1 1,1-1 0,2-1 0,2-3-11,1-1 0,-2-1-36,4-4 1,-1-1 0,5-2-129,-1 0 1,-3-10 617,-1 2 0,1-3 0,2 1 29,-2-2 0,2 1 0,-4-4 50,1 1 1,1 1-79,-4 1 0,4 2 0,-3-2 467,1 2 1,1 2 27,0-1 1,2 1 465,-5-1-314,5 1-131,-8 5 0,8 2-53,-5 8 0,0 2 0,-4 7 0,0 2-128,0 4 1,0 3 0,0 0 0,0 1-269,0 0 0,0 0 1,0-2-1,0 0-399,0-2 0,0-9 0,0 1 1,1 0 175,3-1 0,-2-4-508,6-2 1,-1-3-2132,5-1 2454,-1-5 1,1-1-1,-1-6 1</inkml:trace>
  <inkml:trace contextRef="#ctx0" brushRef="#br0" timeOffset="8">10210 10187 8507,'-5'7'151,"4"-1"-32,-3-2 1,3-2 0,1 6 1014,0 1 1,5-3-893,3 2 0,2-6 1,1 4-63,1-1 0,-1-3-257,0 6 0,1-6 0,-1 2-142,1-3 1,-1-1 0,0 0-170,1 0 1,-1-5 256,1-2 0,-6-3 0,-2-3 197,-3-2 0,-1 6 88,0-3 1,-5 3 108,-3-2 1,-2 1-1,-1 2 25,-1 4 1,1-1-1,0 3-31,-1 3 1,2 4-114,2 7 1,0 0-1,4 2-23,1 1 0,2 6 0,1-2-78,0 2 1,0-2 0,0-1 0,0-1-98,0-3 0,5 2 1,3-1-463,2-1 0,1-5 51,1-1 0,-1-6 0,0 2-241,1-3 0,-1-1 1,2-1 302,2-3 0,-2 2 0,1-6 0,-4 1-29,-2 0 1,-1-3 0,3 2 0,-1-2 399,-1-1 1,-4-1 0,2 1 0,0 0 31,1-1 0,-3 2 0,3 2 0,-4-2 0,2 3 0,0-3 0,-3-2 0,5 1 0,-2-1 0,0 1 87,-1-1 1,-2 5-1,5-1 158,-2-1 0,0 3 748,-1-2-9,-3 6-496,4-3 1,-5 10-1,0 2 205,0 4 1,0 1-460,0 3 1,0-1 0,0 5 0,0 1 0,0-1 0,0-2-11,0 0 1,0 2-1,0-4 1,0-1-313,0-1 1,5-3 0,1-1-298,1-2 0,3-4 1,-3-1 16,4-4 1,0-4 0,-1-6-1,-1-1 77,-1-2 1,-2 1 0,3-3 0,-3 0 28,-1 3 1,3-2-1,-3 0 1,0 2 383,0 2 1,-1 0 0,-4 1 952,0-1 9,5 6-699,-4 1 0,4 10 0,-5 3 0,2 3-138,1 4 0,-1-2 0,2 2 0,-3-2-277,-1-2 1,4 1-1,-1-1 1,1 1-485,1-1 0,-2-3 1,4-2-478,2-1 0,-2 3 0,0-5 186,2 0 1,1 3-1,2 1 1</inkml:trace>
  <inkml:trace contextRef="#ctx0" brushRef="#br0" timeOffset="11">10850 10256 9965,'5'-6'613,"1"2"0,7 6 0,1 2-394,1-1 0,4-2-108,-4-1 1,6 0-187,-2 0 0,1 0 0,-1 0 0,-4-1-285,-2-3 1,-2 1 242,1-4 1,-2 3-79,-2-4 0,-3 1-263,-5-5 1,-2 2 521,-1 2 0,-4 0 0,-5 3-123,-4-2 0,2 5 339,-5-2 1,4 3-1,-3 2 1,2 1 0,1 5-1,-1 0 515,1 2 1,0 8-572,4-6 1,3 7-200,0-3 0,6 2 0,-2-3 75,3 1 1,2 0-129,3-4 1,2 1 0,6-1-220,-1 1 1,5-5-288,3 1 0,3-6 0,1 2-18,0-2 0,0-4 96,-1-2 0,0-1 0,-2-3-141,-1 0 1,-5 2 175,1-2 1,-2-2 158,-1 2 0,-1 2 116,0-2 0,-3 1 0,-2-5 302,-1 1 1,3 3 0,-4 1 1686,-2-2-1202,0 4 1,-1 1-1,2 8-230,0 3 1,1 1 0,-3 2-496,3 3 0,-3 1 1,3-3-1,-1 0-628,1 1 0,-3-1 0,4-1-1786,0-2 2221,1 2 1,6-14 0,-1 3 0</inkml:trace>
  <inkml:trace contextRef="#ctx0" brushRef="#br0" timeOffset="12">11284 10073 8355,'0'-11'85,"0"3"34,0 1 1,0-1 351,0-3 0,0 3 675,0 0 0,1 6-1424,3-2 1,-3 4 0,4 4-506,0 3 1,0 0 0,4 0 555,-1 2 1,-4 1-1,2 2 1,0-2-370,1-2 0,-5-2 0,3-4 519,0 2 1,2 0-1,4-4 1</inkml:trace>
  <inkml:trace contextRef="#ctx0" brushRef="#br0" timeOffset="18">11375 10107 8355,'7'8'-65,"-4"0"82,-1 1 0,-2 1 1,0 1-1,0 1 218,0-1 0,0 0 0,0 1 0,0 1 45,0 2 0,0-5 0,0 4 0,0 0-150,0-1 0,0-5 0,0 0-379,0 1 0,0-3-109,0 2 1,0-7 173,0-1 0,1-5 1,1-8-1,3-1 68,2-1 1,-1-4 0,3 4 0,-1 1 0,-1 1 67,0 2 0,2 3 0,-4 2 207,1 1 0,2 2 1,2 7-1,-1 4 1,-3 2 181,-1 1 1,4 1 0,-1-1-221,2 1 1,2 0 0,2 1-1,3 0-117,1-3 1,1-6-1,3-1 1,1-1-78,0-2 0,0-2 0,0-1 0,-2-5-148,-2-2 1,2-5 0,-6-2 0,-1 1 184,-1-1 1,-7 1 0,-2 2 0,-3-2 225,-1 2 1,-1 2 0,-3 0 0,-4 2 195,-2 3 0,-5-2 0,0 5-43,1 1 0,0 2 0,0 2 0,-1 3 0,2 4-167,4 2 1,0 3-1,5 1 1,2 1-409,1-1 1,2-2 0,3 0 0,3-2-361,3-2 1,3-2 0,1-4 0,1 2 23,-1-1 0,-1-3 0,-2-3 0,1-1 263,-1 2 0,-3-3 0,-2 0 1257,-1-2 121,-1 0 0,-5 0-408,-3 4 0,3 8 0,-3 5-462,3 4 0,1 7 0,0 1 1,1 5-1,1 2-133,2 3 0,1 2 1,-2 4 12,1 4 1,3 2-246,-3 2 1,0 3-167,-4 1 1,0 3 110,0-3 0,0-1 102,0-3 1,0-2 93,0-2 0,-4-1 231,0-3 0,-5-6 80,2 2 0,-3-8-52,-2 1 0,1-8 0,-1-4 113,1-2-233,-1-7 1,1-1 0,-2-6 122,-2-3 0,2-3 104,-2-8 1,3-5-241,0-6 0,2-3-51,2-6 1,3-4-167,5-3 1,5-6-483,3-2 1,7-4 158,4 1 0,3 2 309,1 1 1,5 6-104,2 6 0,-2 1-3102,-1 10 3331,-3 6 0,-1-1 0,-1 6 0,1-1 0,0 2 0,0 0 0</inkml:trace>
  <inkml:trace contextRef="#ctx0" brushRef="#br0" timeOffset="22">12677 9890 8355,'0'-17'67,"0"1"0,0 8 0,0 0 0,0 2 1811,0 3-1724,0 15 0,-4 9 108,1 13 0,-3-6-220,3 7 1,0-2 25,-4 5 0,4-7 0,-2 2-103,0-3 0,2-4 0,-3-3 1,0 0-1,1-2 0,-2-2-797,1-3 602,3-4-421,-2-5 379,5-2 0,0-14 193,0-3 0,1-5 0,2 0-15,1-1 1,5 3 36,-2-4 1,0 4 200,0-4 0,-3 5 1,4 0-7,1 5 0,-3 0 1,2 5 98,0 2 1,-1 1-160,0 1 1,1 5-1,2 2-77,-2 3 1,2 6-1,-2 0 50,2 2 0,-3-3-75,1 4 0,0-5 0,3 1-143,0-2 0,1-1 1,-1-2-1,1-3-210,-1-3 0,4-3 173,1-1 1,3 0-1,-3-1-24,2-3 0,-4-2 132,1-5 0,-2-5 0,-2 1-70,1 1 1,-2-2-1,-1-1 296,-2-1 0,-4 4 0,1-1 413,-3 2 0,-2 3 1,-2 1-92,-1 2 1,-5 4 0,2-1-189,-3 3 0,-2 6 1,2 3-144,2 2 0,-2 1 0,4 1-139,-1-1 1,-1 5 0,4-1 51,1-1 0,2-2 0,1 0 0,0-1-668,0 1 1,1-5 0,3 0-66,4-2 0,2-1 416,1-4 0,1-2 0,-1-2 58,1-3 0,-1 0 303,0 0 1,-3-1-1,0-2 130,0 2 1,-1 2 20,0 2-41,1 3 0,0-4-3,-1 5-195,-4 0 0,3 1 0,-2 2-258,4 1 0,2-1 0,1-3-56,1 0 0,-1 0 1,2-1-1,1-3-119,1-3 419,0-3 0,2-2 0,0 1 1</inkml:trace>
  <inkml:trace contextRef="#ctx0" brushRef="#br0" timeOffset="24">13294 10039 8853,'-5'11'1487,"2"6"-1147,-4 2 0,3 6 0,-2 3-46,0 1 0,1 7 0,2 5-82,-5-1 1,3 5-1,0-2-406,0 5 1,2-1 0,-3 2-255,1-2 1,0-2-1,2-2-30,-1-1 0,1-11 1,3 0-98,0-6 1,0-3-980,0-3 491,0-3 1051,0-9 1,0-10 11,0-12 0,0-8 0,0-11 0,0 0 0,0-11 0,0-2 0</inkml:trace>
  <inkml:trace contextRef="#ctx0" brushRef="#br0" timeOffset="25">13225 10279 8355,'5'-34'0,"-3"1"0,3 3 153,0 7 1,0 2 0,4 6 0,-2 1 333,2 1 1,1 3 0,2 1 0,-1 3-138,1 1 0,-1 1 1,1 5-256,-1 3 1,0 2 0,0 6 0,-3 0-119,0 4 0,-5-4 1,0 3-1,-1-2-3,-2-1 0,-2-1 0,-1 0 1,-6 1-129,-5-1 0,1 1 0,-3-1 0,0 1-302,1-1 0,0 0-537,3 1 0,7-6 0,7-3-478,8-6 1358,1-3 1,11-11 0,-4 0 0</inkml:trace>
  <inkml:trace contextRef="#ctx0" brushRef="#br0" timeOffset="27">13557 10028 8343,'6'-6'546,"-2"6"1,-2 7-1,1 9 1,1 7 0,-2 6 283,-1 4-647,-1 7 0,-3 3 0,-2 9-179,-2 5 0,3 3-15,-3-3 0,-1-1 1,-2-2-302,2-1 0,-1-6 61,6-1 1,-2-7 0,2-7-118,-1-1 0,0-7 0,4 0-75,0-4 0,-3-6-373,-1 1 0,0-8 0,4-7 595,0-7 0,0-4 0,0-6 0,0-6 221,0-6 0,0-5 0,0-4 0,-5-8 0,-1-6 0</inkml:trace>
  <inkml:trace contextRef="#ctx0" brushRef="#br0" timeOffset="28">13499 10290 8355,'11'-43'-546,"-3"4"0,0 6 0,1 4 1084,1 3 0,-2 6 0,-1 3 1,2 3-23,1 4 1,2 3 0,1-1 0,0 4-94,3 3 0,-1 1-414,-4 0 1,1 0-1,-1 1-307,1 3 303,-1 2 1,-5 6-1,-2-1-121,-3 1 1,-2-1 0,-1 0 13,-2 1 0,-5 1 0,0 1-157,-5 1 1,1 0-19,-2-4 0,6-3 0,2 0-707,-2 1 1,4-3-81,1 1 873,3-4 0,1 7 0,0-3 0</inkml:trace>
  <inkml:trace contextRef="#ctx0" brushRef="#br0" timeOffset="35">13739 10210 8355,'18'7'-31,"-1"-2"1,-6-5 0,2 0-1,1-2 285,1-1 1,0 0 0,-3-5 0,-1 0 122,0-3 0,5 0-370,-1 0 1,1-5 0,-2 0-153,1-2 1,-3 4-1,-4-1-126,0 2 1,-3 2 242,-1-1 1,1 1 138,-1 0 0,-1 4 1,-7 3 11,-4 3 0,-2 1 1,-1 1-1,-1 3 199,1 4 0,-1 7 0,1 4-95,0 3 1,-1 0 0,2 1-176,2 0 0,0 0 0,4 0-43,1 0 1,2-4 0,1-2-82,0 0 1,4-2-1,1-3 1,1-2-166,3-3 0,1-2-306,2-5 1,3 0 0,0 0 102,-1 0 0,0-6 1,0-4 192,1-4 1,0-2 0,-3 0-1,-1-1 234,1-1 0,-1-4 0,1 4 1,-1-1 246,0 0 0,-1 2-275,-2-2 1,2-2 0,-3 6 175,-1 1 0,3 5 445,-5 2 1,1 4-1,-3 0-309,2 6 0,0 3 0,-4 7 0,0 1-185,0 1 0,0 2 0,-1-3 0,-2 1 37,-1-1 1,0 0-28,4 1 0,-3-6 0,-1 2-769,1 0-489,2-6 865,1 0 1,4-7 0,1-1 26,1-5 1,-2-2-1,2-3 102,-1-2 1,3 2-1,-3-3 174,2-1 0,-4 5 1,4-4 243,-2 4 0,0 5 367,-1 3 0,-3 4 0,3 6 1,-3 4-174,-1 4 0,0 6 0,0-1 0,-1 1-301,-3-1 0,3 3 0,-3-4 0,3-1-342,1-1 0,1-4 0,3 0-200,3-1 1,3-4 0,2-4 0,1-1 0,0-4-447,3-1 1,3-4 0,-3-5 483,2-4 0,-3 0 0,3-5 0,0 2 364,0-1 0,-3-1 0,3-1 0,-2 2 195,-2 1 0,2 1 1,0-1-1,-2 4 1099,-2 2-253,0 2-450,-1-1 0,-4 7-411,-4 5 0,-1 5 1,-2 7-1,0-1 21,0 0 0,0 5-169,0-1 1,0 0 0,0-4 23,0 1 1,3 3 0,2 0 12,2-1 0,-1 3 0,3-2 0,-3 0-119,-1 2 0,-1-5 0,-4 4 0,0-4 193,0 0 0,-1-1 69,-3 1 1,-2-2 0,-7-1 136,-2-2 1,-3-4 0,-5 1-328,0-3 1,4-1 0,0 0 0,0-1-457,2-3 1,-4 1 0,7-4 0,4-2-766,5-1 1,4-7 173,1-2 0,-5-2 0,-2-2 0</inkml:trace>
  <inkml:trace contextRef="#ctx0" brushRef="#br0" timeOffset="38">15098 9742 8355,'7'-8'-451,"-2"1"459,0-2 0,-4 5 1,4 5-1,-1 10 437,0 6 1,0 6-88,-4 4 1,0 6 0,-2 6 81,-1 2 0,0 1-310,-5 3 1,5-3-1,-4-3-35,2-3 1,1 1 0,4-9 48,0-3 0,0 0 0,0-9 62,0-2 0,0-5-545,0-2 1,0-6-1,2-1 1,1-7-103,5-7 0,-2-4 223,2-5 1,0-3 0,3-2 116,0-1 1,1 3-1,-1-1 54,1 3 1,-2 5 136,-2 0 0,2 9 1,-3 0 48,3 4 1,-2 2-1,0 4-40,1 0 0,1 5 0,0 3 0,-1 2-3,-2 1 1,0 4-51,0 1 0,-2 0 0,-5-2 31,0 1 1,0 0 1,0-3 0,-5 3 0,-2 0-48,-3-1 1,-2-1 0,1-2-48,-1 1 1,-3-2 0,0-1-312,1-2 0,1-4-1231,2 1 851,-1-3 1,6-2 0,2-3-93,3-4 795,6-2 0,-4-6 0,4-2 0</inkml:trace>
  <inkml:trace contextRef="#ctx0" brushRef="#br0" timeOffset="40">15372 10085 8355,'13'3'24,"2"1"0,-2 0 1,2-4-1,-1 0 1,0 1-1,3 2 1,-1 1 444,1-2 1,2-1-607,-4-1 0,0-3-19,-3-1 1,3-4-1,-1 3-13,-4-1 1,0-2-150,-6-3 244,0-1 0,-4 1 20,0 0 1,-5 0 0,-3 2 113,-2 2 0,-5 1 1,-1-2 83,2 4 1,1 3 262,-3 1 1,4 0 236,-4 0 1,4 6-252,0 6 1,5 0-1,0 6-54,2-1 1,1 3-317,4-1 0,0 1 1,2 1-13,2-2 0,1-6 0,5 3 0,0-4 1,3 0-1,1-1-742,2 1 1,-2-6 0,4-1 0,0-1-189,-1 0 1,2 0-375,4-4 1156,-5 0 1,4 0-1,-5 0 1</inkml:trace>
  <inkml:trace contextRef="#ctx0" brushRef="#br0" timeOffset="47">16092 9959 8355,'0'-8'-344,"-1"2"0,-3 1 496,-4 2 0,-2 2 0,-1 1 1,-1 0 775,1 0 0,-2 1-617,-2 3 0,1 4 1,-4 6-68,2 1 1,-1 2-1,3-4-124,-1 3 1,0 4-1,3-1 100,1 3 1,5-3 0,1-2-272,0 0 1,3 2 0,-2-4-308,3-1 0,6-1-81,3-2 1,2-1 0,1-1-26,1-1 0,3-6 1,2 2 73,0-2 0,2-2 0,4-2 128,0-2 1,-1-1-1,-2-4 84,-1 2 1,-1-1 0,1-3 97,-4-1 0,1 5 0,0-1 281,-2-1 0,2-1 0,-1-1 122,-1-1 0,-1-3 0,-2 0-89,1 1 1,-4 0-1,-2 0-130,-1-1 0,0 0 0,-2 3 44,0 1 0,0-1-25,-7 1 1,-2 4 51,-6 4 1,1 1 0,-1 4 142,1 1 0,-4 4-194,0 4 0,-2 1 0,3 0 0,-1 2 41,1 2 0,3 3-127,3-4 0,-1 1 1,5-2 11,2 2 1,0 0-1,2-2-226,0 1 0,5-1 1,3-5-394,2-1 1,2-6 0,0 2 113,4-3 0,-2-2 0,3-3 45,0-3 0,-2-4 0,-4 0 236,1 0 0,-1-1 1,-1-1-1,-1 0 177,-1-3 1,-4 1-1,2 4 442,-1-1 1,-1 1 546,-4-1-349,0 6 1,-5 2-367,-3 8 0,2 2 0,0 6 0,1-1-203,2 1 1,2 3 0,1 0-134,0-1 0,0-1 0,0-2-508,0 1 1,5-2-1,2-3 201,4-3 1,0-3 0,0-1 0,2-1-57,2-3 0,-2-2 0,4-5 0,-2-2 387,0-2 1,0 2 0,-3-4 0,-1 2 75,0 0 1,-3-4 0,0 4 0,-1 0-25,0-2 0,-2 8 0,-4-1 943,3 4 0,-4 3 117,0 7 1,-1 7-616,-7 8 0,2-1 0,-2 1-282,4 1 1,-1 1-1,1-1-278,2-1 1,0-5 0,2 1 0,0-2-206,0-2 1,6-3 0,1-2 0,3-1-23,2-2 0,0-3 0,2-4 1,3-3-304,1-4 0,-3-5 0,3-2 205,-2 0 1,3-2-1,-4 4 555,-1-2 1,-2 4 0,-3-3-58,-2 1 0,0 2 0,1-4 516,0 2 0,-4 2 0,2 5 255,-1 1 0,-1 7-430,-4 1 1,-1 5 0,-2 6-1,-2 2-146,-1 2 0,3-1 0,-2 4-150,0-1 0,4 2 1,-3-4-258,3-1 0,1-2 0,0 0-173,0-1 332,0 1 1,4-5-198,-1 1 0,6-6 0,-1 2-877,2-2 0,2-2 1,-1 0-98,0 0 1,1-6 1037,-1-1 0,1-3 0,-1-2 1</inkml:trace>
  <inkml:trace contextRef="#ctx0" brushRef="#br0" timeOffset="49">16937 9913 8355,'6'0'703,"0"0"-327,-6 0 0,0 5-211,0 3 0,-4 3 0,0 3 0,0 2 0,0-1-89,1 1 0,-1-2 0,4 4 1,0-1-263,0-3 1,1-2-44,3 0 1,-3-1 0,4-1-148,0-2 1,-2 2 194,4-2 0,-3-2 0,3 2 72,-2 0 0,0-3-51,-2-1 0,0 1 10,5-1 864,-6 5 1,3-6-282,-5 4 0,-1-4-114,-3 1 1,-2-3-245,-6-1 0,0 0 0,-2 0-200,-1 0 1,-5 0 0,5 0-106,1 0 0,2 0-1056,0 0 136,6 0 1,1-5 921,5-3 1,10-7 0,3-3 0</inkml:trace>
  <inkml:trace contextRef="#ctx0" brushRef="#br0" timeOffset="51">17040 10039 8355,'11'0'97,"1"0"1,-1 0 0,1 0 0,-1 0 415,0 0 1,1 5-1,-1 1 1,1 2-146,-1 0 1,4-2 0,2 2-175,1-5 0,-4 0 0,2-1-218,1 2 1,-5 0 0,3-4-551,-2 0 0,-1-1 333,-1-3 1,-3-2 0,-2-6-215,-1 1 1,-1-4 256,-4-1 0,-1 1 1,-3 4 178,-4-1 1,-2 5 0,-3 0 147,-2 2 0,-3 1 1,-4 4 140,-1 0 0,0 5 0,0 4-168,0 5 0,2 3 1,2 3 373,3-1 1,9 0-164,3 4 0,3-4-110,1 0 1,1-1 0,4 1 0,5-4-73,4-2 0,6-6-221,-1 1 0,-1-5-377,1 0 1,-1-1 333,1-2 0,1 0-492,-4 0 1,-1 0 0,-4 0-418,1 0 0,-6-5 0,-1-2 1</inkml:trace>
  <inkml:trace contextRef="#ctx0" brushRef="#br0" timeOffset="57">17976 9833 8355,'0'-12'-308,"0"-4"1,0 2-1,0-3 1,2 0 998,2 3 0,-3 2 181,3 0-165,-3 1-436,-1 4 1,0 9 0,0 9 4,0 7 1,0 5-1,-1 3-7,-3 5 1,-1 2-1,-3 1-309,4 0 1,3-1-1,1-2 107,0-5 0,0-1 0,0-4 48,0-2 0,1 1-718,3-4 1,-1-2-112,4-7 1,1 2 431,3-5 1,2 0 0,1-4-51,1 0 1,0-2-1,-3-1 107,-1-5 0,2-2 83,2-2 0,-2 0 7,2-3 0,-1-3 0,0-6 44,1-3 0,2-2 1,-3-7 66,1-2 0,4-2 0,-4-6 1,-1 2-1,-1 2 181,-2 4 0,1 5 0,-1 5 373,0 5 1,-4 8 260,-3-1-729,2 9 1,-6 7 0,1 7 29,-3 4 1,-7 6 0,1 6 0,-2 6-26,-1 4 1,-1 3 0,1 2 0,-1 3-53,1-1 1,0 1 0,-1-6-1,1 1-77,-1-3 1,2-7 0,3 0-1,3-5-271,2-2 0,2-5 223,0 2 1,2-9 0,2-4 0,3-7-271,3-7 0,3-2 0,1-6 160,1-1 0,0-6 0,-3-2 156,-1-1 1,-3 4 0,-1-3 282,2 0 1,-4 9 724,-1 0-733,-3 5 0,-1 9 0,0 6-97,0 9 0,0 3 0,0 6 160,0 1 1,2 2-1,0 1-235,2-1 0,5-4 0,-1-3 0,2-2-116,1-1 1,2-2-99,2-3 0,-1-2 0,5-5-13,1 0 1,1 0-1,-1-1 142,-1-3 1,-1-2 0,1-5 0,-4-2-150,-2-2 0,-2 1 1,-1-4 130,-2 1 0,1-2 0,-5 4-23,-2 1 1,-1-2 0,-2 0 227,-3 2 0,-2 3 1,-5 3 7,-1 5 1,1 1-1,-1 2 17,1 0 1,1 5 0,1 3-92,1 2 0,2 7 0,-2 0 209,4 1 1,3 3 0,1-5-366,0 2 1,5-3 0,3 3 0,2-3-197,1-5 0,1 2 1,1-6-1,1 2-122,1-1 0,0-4 0,-4 1 0,1-3-804,-1-1 1179,-4 0 0,3 0 0,-4 0 1</inkml:trace>
  <inkml:trace contextRef="#ctx0" brushRef="#br0" timeOffset="58">17817 9902 8355,'11'0'128,"5"0"1,5 0-223,4 0 1,4 0 19,6 0 0,4 0 0,3 0-544,2 0 1,2 0 0,0 0 0</inkml:trace>
  <inkml:trace contextRef="#ctx0" brushRef="#br0" timeOffset="60">19404 9845 8355,'-6'-5'-154,"-4"3"42,2-1 1,2-2 107,-2 1 1,5 5 40,0 7 0,-2 3 0,1 4 52,1 4 0,-2-1 0,1 1 39,2 1 0,-3 1-11,1-2 1,0 1 0,4-5-108,0-1-49,0-1 0,5-3 0,3-2 49,2-4 1,1-4-140,1-4 0,-1-3 0,1-4-143,-1 0 1,2-5 187,2 1 0,-6-5 93,2 1 0,-6-2 1,2 1 50,-2 1 1,-1 5 0,-6-2 0,-2 2 0,-3 1-1,-3 4 220,-2 3 0,1-2-122,-1 4 1,1 1 0,-2 4-109,-2 3 1,6 2 0,-1 5-123,4 1 0,-2-1 0,4 1-204,2-1 0,2-1 0,4-1-157,3-1 1,8-2-1,4 2 14,3-5 204,6-1 0,1-2 0,5 0 1</inkml:trace>
  <inkml:trace contextRef="#ctx0" brushRef="#br0" timeOffset="63">19690 9833 8355,'0'-6'403,"-6"6"0,0 8 371,0 2-797,-4 1 1,7 1 0,-3-1 51,1 0 0,1 1 0,4-1-118,0 1 1,0-1 0,0 1-233,0-1 0,5-3 0,3-2-58,2-1 0,1-1 0,2-5 76,2-3 1,-1 1 0,5-6 0,0-2 89,-1-3 0,-2-5 0,-3 2 210,2 0 0,-3-1 1,0-2 184,-3 1 1,-1 5-1,2-2 793,-2 4 226,-3 0-737,0 1 0,-4 11-187,3 7 1,-4 5 0,-3 7 91,0 1 0,-3 1-456,3-2 0,1 1 52,-1-5 1,1 4-1,2-4-301,0-1 1,5-2 0,3-5-1,2-3 1,2-3 0,0-1-481,3 0 1,-1-5-1,4-2 654,-1-3 0,-1-6 1,-2 0 161,1-2 0,1-1 0,-5-4 0,0 0 0,1 1 0,-1-3 25,1-1 1,-1 2 0,1-3 0,-1 4 427,0 4 0,-4 3 1443,-3 4-1438,-3 6 0,-1 6 0,-1 9-85,-3 5 0,-1 3-199,-3 6 0,-2 0 1,4 1-244,-1 3 1,-2-3 0,6 3-124,0-3 1,0-1-78,0-1 0,1-4 0,-1-1-303,1-1 1,4-4-1,0 0-87,2-3 1,1-5 187,-1 4 1,-2-6 380,6 2 0,-6-4 90,2-4 0,-2-2 0,-2-11 0,0 0 0</inkml:trace>
  <inkml:trace contextRef="#ctx0" brushRef="#br0" timeOffset="64">20032 9833 8355,'-10'-1'299,"2"-3"258,3 3-508,5-4 0,5 4 0,4-2-295,5-1 1,0 1 0,5 1-204,2-2 1,0 3 0,1-3 62,-3 3 0,2-4 0,-3-1 1</inkml:trace>
  <inkml:trace contextRef="#ctx0" brushRef="#br0" timeOffset="66">20352 9685 6648,'11'5'19,"-4"-4"0,-2 9 1,-5-1 16,0 5 242,0 4 0,-1 6 0,-3 3-143,-4 3 0,2 4 0,-2 5 0,-2 2 105,-4 4 0,1 4 0,-3 2 0,1 1-233,-1 3 1,2-2 0,6-2-134,0-6 1,2-5 0,-3-1 0,2-2 0,2-5-53,3-3 1,-1-4-1,1-5-100,-2 0 1,0-7-234,4 3 0,0-10 226,0-6 1,0-6 264,0-10 0,0-3 0,0-7 20,0-5 0,0-2 0,5-1 0,2 0 0</inkml:trace>
  <inkml:trace contextRef="#ctx0" brushRef="#br0" timeOffset="67">20295 9845 8355,'11'-28'-378,"1"8"26,-1-3 0,1 7 0,-1 1 1,0 4-36,1 3 1,3-1 707,0 6 1,2-1 0,-3 4 177,1 0 0,0 0 0,-3 0-278,-1 0 0,0 1-69,1 3 1,-5 6 0,0 6-9,-2 2 1,-1-3-1,-6 4-24,-1 2 1,-4 0-1,-5 1 1,-4-2-115,-3-1 1,2-5 0,-1 1-1,0-2-143,0-1 0,6-5 1,-1 0-624,4-2 1,8-3 39,1-6 1,9-2 0,7-7 649,2-2 0,1-8 0,4-6 1</inkml:trace>
  <inkml:trace contextRef="#ctx0" brushRef="#br0" timeOffset="71">20706 9639 8355,'6'1'191,"-1"3"112,1 4 1,-5 2 0,1 1-73,-4 1 1,-1 4-1,-3 3-101,1 3 0,-3-3 15,4 0 1,-1-4 0,3 3-140,-2-1 0,0-2 0,4-4-141,0 1 0,5-2 289,3-3 0,-2-2-483,2-5-552,-1 0 1,5 0 0,-1-1 450,1-3 0,-2-2 0,-1-5 216,-2-1 1,-3 1 396,4-1 1,-4 2 5,3 3 0,-3-2-163,4 5 349,-6 0-16,8 4 0,-8 1-402,1 3 0,-1-1 0,-1 4-41,3 2 1,-3-2 0,3 0-155,-3 2 1,0-4 135,3-1 0,2-3-70,6-1 0,-1-1 0,1-3-17,-1-3 1,2-4-1,1-1 110,1-4 0,2-1 62,-2-6 1,1-1 0,5-2 132,-2 0 0,-4-1 0,3 4-23,-2 0 1,-4 6 0,-5 1 1554,2 4-1124,-4 5 1,0 9 0,-5 8 0,-1 5-115,-3 3 0,-1 1 1,-4 4-1,3-1-352,1 1 0,-3 0 0,4 0 0,0-1-172,-1-3 1,4 1 0,-3-4-1,3 1 34,1-1 0,0 0-1130,0-5 0,5-1 290,3-2 1,-2-3 508,2-5 1,-4-4 0,2-1 361,-1-1 1,-1-2 0,-4-3 48,0-1 0,-5 0 0,-3-4 0,-2-1 0,-2-6 0</inkml:trace>
  <inkml:trace contextRef="#ctx0" brushRef="#br0" timeOffset="72">21003 9673 8355,'-11'0'902,"4"0"1,3 0-193,8 0-481,8 0 1,2 0 94,5 0 1,-4 0 0,4 0-261,1 0 0,2 0 0,1 0-356,-1 0 0,-4-3 1,-1-1-1781,-1 1 1224,-3 2 1,3 1 0,-5 1-294,-4 3 1075,-2-3 1,-5 6 65,0-3 0,-1-3 0,-3 3 0,-2-3 0,-6-1 0,1 5 0,0 1 0</inkml:trace>
  <inkml:trace contextRef="#ctx0" brushRef="#br0" timeOffset="74">20946 9662 7216,'-5'-6'430,"4"-1"1,-5 5 162,1-2-133,4 0 1,-4 5-28,5 3 0,-1 3-304,-3 4 1,3 2 137,-3 2 0,3 1-29,1 4 0,0 1 0,0-2-1524,0 3 1,0 1-1,0-2 692,0-2 1,-5 3 0,-2-5 0</inkml:trace>
  <inkml:trace contextRef="#ctx0" brushRef="#br0" timeOffset="77">21882 9616 8355,'0'-22'0,"0"2"0,2 1-83,1-1 1,-1 0 0,3 0-4,0 1 1,-4 8 344,3 0-108,-3 7 1,-1 4 0,-1 10 0,-3 8 101,-3 9 0,-4 4 4,0 4 0,0 8-135,-1 3 0,1 3 1,-1-1-1,1 2 60,-1-2 1,1-2 0,1-5 0,1-2-103,1-4 0,6-6 0,-2-3 0,3-6-149,1-5 1,5-2-1,2-3 1,4-2-331,0-5 1,6-3 247,2-3 1,6-9 86,2-7 0,3-2 1,-3-2-1,-1-1-394,2-3 1,-7-1 257,1-2 1,-6 3 0,-1 7 192,-2 1 1,-3 5 0,-3-2 587,-3 4 465,-3 5-719,-1 2 1,-1 7-226,-3 1 0,2 4 1,-6 5-1,1 2-15,0 2 0,1 3 0,3-3 0,-1 2-229,2 2 0,1-2 0,1 0 1,0-2-417,0-2 1,1-2 0,3-3 0,3-3 233,4-1 1,1-1 0,2-5 0,3-3-888,0-4 1158,-3-2 1,3-12 0,-6-2 0</inkml:trace>
  <inkml:trace contextRef="#ctx0" brushRef="#br0" timeOffset="78">22225 9811 8355,'0'-30'0,"0"2"0,0 7 63,0 2 1,0-1 0,0 4 571,0 2 0,-1 3 132,-3 3-878,3-2-280,-4 9 0,6 1 385,3 7 1,-2 0 0,6 0 165,1 2 0,1 1-1225,1 2 0,1-1 0,-1 1 0</inkml:trace>
  <inkml:trace contextRef="#ctx0" brushRef="#br0" timeOffset="79">22373 9799 8355,'0'17'-886,"0"-3"816,0 5 0,-3-4 0,-2 4 188,-2 1 0,3 0 0,-2 1 315,1-2 0,-4-4-371,2 4 0,0-5 0,1 1 14,1-2 1,1-2 25,4 1 1,-4-5-818,0 1 564,1-5 0,8-2 0,2-8 1,3-1-1,2-6 0,-1-3-89,1-3 1,-1 2 0,0-1 0,1-1 153,-1-2 1,1 1 0,-1 0 0,-1 4 283,-2 0 1,2 2 272,-2 3 1,-3 7-1,-1 5-228,-3 7 0,-1 3 0,0 2 0,0 4-154,0 3 0,0 2-68,0 2 0,0-1 0,0-2 97,0-1 1,0-1 0,0 1-282,0-4 0,0-2 1,0-2-1,0 1-1178,0-1 1000,5 0 0,1 0 0,6-4 157,-1-3 0,1-3 0,-1-1 0</inkml:trace>
  <inkml:trace contextRef="#ctx0" brushRef="#br0" timeOffset="80">22807 9788 8355,'-1'-7'208,"-1"5"486,-2 4 0,-4 6-474,4 7 1,-4-1-1,1 5-249,1 1 0,-4 6 0,3 1-27,1-2 0,-3-1-124,5-1 1,-3-2-1,3 0-138,1-2 1,2-5 0,1 1 286,0-2 1,1-6-752,3 1 0,3-6 0,4 3 1</inkml:trace>
  <inkml:trace contextRef="#ctx0" brushRef="#br0" timeOffset="82">22967 9890 8355,'-11'0'36,"0"2"1,-2 0 0,-1 3 205,-1 2 0,-6-3 0,4 3 42,-1 2 0,-2 1 0,3 2-249,-1-1 1,4-3-21,-1-1 14,7 1 88,3 3 0,7-1-145,1-2 1,4-2-1,5-3-20,4 1 0,-2 3 129,5-3 0,-4 1 0,3-2 20,-2 1 1,1 3-610,-2-3 0,-2 5 191,2-2 0,-2-1 0,-2-1-953,0 0 848,1-4 0,-1 4 0,1-5 0</inkml:trace>
  <inkml:trace contextRef="#ctx0" brushRef="#br0" timeOffset="83">23618 9856 8355,'-5'12'-427,"0"-1"1,-4 0-14,2 1 0,0 3 0,-2 2 662,2 0 0,-1 2 0,-2 4 139,2 0 1,-2-4-459,3 0 1,2-5 98,1 1 0,-1-2 0,1-2 5,1 1-422,2-6 1,1 4 0,0-3 0</inkml:trace>
  <inkml:trace contextRef="#ctx0" brushRef="#br0" timeOffset="84">23721 9708 8355,'0'7'739,"0"1"1,0 0-1870,0 3 0,0 0-170,0 1 1165,0-1 0,5 6 0,2 1 0</inkml:trace>
  <inkml:trace contextRef="#ctx0" brushRef="#br0" timeOffset="85">24018 9879 8355,'-5'-11'953,"-1"4"1,-6 2-1,1 5-585,-1 0 0,1 0-235,0 0 0,-5 4-164,1 0 1,0 5 0,3-3 0,2 2-308,3-1 0,-2 1 378,5 3 1,-4-3-221,5 0 1,-1-1-1,5 3-407,3-2 1,-2 2 0,6-2 259,1 2 0,2 0 1,3-1 226,1-2 1,1 5-9,-5 3 0,-1 0 0,-1-3 177,-1-1 0,-2 4-114,2 1 0,-3 0 0,-5-2 162,0 1 0,0-3 269,0-5 1,0 1 0,-1 2 14,-3-2 0,-4-2 0,-6-3 7,-1 0 0,-4 1 1,2-4-102,0 0 0,-1 0-227,-1 0 0,1-4 1,4-1 167,-1-1 1,0 0 0,3-3-2097,1 1 0,-1 1 0,1-5 0</inkml:trace>
  <inkml:trace contextRef="#ctx0" brushRef="#br0" timeOffset="87">10884 11478 8355,'-4'-11'0,"-1"-1"0,-1 1 0,2 3 275,-4 0 0,5 6 0,-5-3 152,-1 0 1,3 4-1,-2-3-489,-1 2 1,-2 2-54,-4 0 1,-3 6 0,-5 1 75,0 3 1,0 2-1,1-1 79,-1 1 1,-3-1 18,3 0 0,-1-3 0,8 0-335,-2 1 0,5-3-197,2 1 411,0-4-35,9 2 0,-2-1 0,8 0 55,4-2 1,7 1 0,4-1 21,3 2 0,2 5 29,2-1 0,-1-2 0,1 2-70,-2 0 1,-1 3 10,0 0 55,-5 0 0,-3 1 0,-6-1 0,-3 1 0,-1-1 125,-2 1 1,-3 0-1,-5 2 54,-7 1 0,0 1 0,-7-5-147,-2 0 0,0-3 31,-2 0 0,0-2 0,2 2-60,1-5 0,0-1 0,5-2-323,1 0 0,6-2 0,5-1 0,1-6-931,2-5 875,5 1 1,7-14-1,6 3 1</inkml:trace>
  <inkml:trace contextRef="#ctx0" brushRef="#br0" timeOffset="91">11021 11101 8355,'0'12'232,"0"4"1,-1 3 221,-3 3 1,2 9-151,-6 4 1,0 6-144,-3 1 0,3 3 0,1 0 0,-2 1 98,-1 0 1,2-6 0,2 0 0,1-2-403,2 0 0,2-4 0,1-5 1,1-1-133,3-2 0,2-7 0,6-4 1,-1-2-374,0-2 1,5-5 301,-1-2 0,1-4 0,-2-4-121,2-3 0,3-7 251,-4-1 0,0-6 0,-5 2 84,-2-2 0,2-1 0,-4 2 345,1 1 0,2 5 0,-6-1 169,0 2 0,-1 5-148,2 1 0,-1 5 0,3 4 0,-1 7-50,-2 4 0,2 4 1,0-3-1,1 1-5,3-1 1,1-1 0,0-2 0,-1-1-168,-1-2 0,1 1 1,5-5 68,1-2 1,2-1-78,-2-1 1,-1-5 0,3-2-215,0-3 0,-2-3 0,-3-1 162,-1-1 0,-1-6-19,-2 2 1,-3 2-1,-5-2 1,-1 0 92,-3 1 0,-4 0 0,-6 5 212,-1 2 1,-5-2 0,1 8 0,-4 0-84,-4 0 0,3 3 0,-1 5 0,3 5 0,3 2 1,5 1 0,-1 2-1,3 1-523,5 1 1,2 4 0,6-3 0,3-2-277,3-2 0,12-2 0,4-1 1,3-2 206,2-2 1,0-3 0,3-4 374,0-2 1,-1-10 0,4 1 0</inkml:trace>
  <inkml:trace contextRef="#ctx0" brushRef="#br0" timeOffset="97">11569 11535 8355,'5'-11'-660,"-2"1"664,5 2 0,-6 4 327,2 8 0,1 3-196,-1 9 0,0-2 0,-3 5 0,3 1 0,-3-2-116,3 1 1,-3-4 0,0 3 240,3-2 1,-3 0-102,3-5-30,-3 0-249,-1-4 154,6-2 1,-1-10-1,3-3 10,0-2 1,0-7 0,2 0-257,-3-1 1,2-2 0,-5 3 0,0 1 0,0-1 63,0 3 165,-1 1 0,-1 3 182,1 3-210,-1 2 1,3 10 0,-5 2 0,1 3 23,3 2 1,-3 3 152,3 0 0,1 2 0,0-3-55,1 1 0,1 0 14,0-3-73,4-1 1,-6-3 0,4-2 45,-2-1 1,-3-2-41,4-7 0,-5-2 11,5-6 1,-4-1 0,2-1 159,-1-1 1,3-4 0,-4 3-148,-2-2 0,3 4 19,-1-1 1,1 2-665,-1 2 1,-2-1 0,6 1-274,1-1 1,-3 6 522,2 2 0,-4 3-180,3 1 0,-3 1 342,4 3 0,-2 2 0,3 6 226,-1-1 0,-5 1 1,5-1 83,1 0 1,-3 1-1,2-1 182,1 1 0,-3-5 0,2 0 0,1-1-11,1 0 1,1-3 0,1 1-78,-1-3 1,0-1-1,1 0 1,-1 0-178,1 0 1,-5-4 0,1-1-1,1-1-102,1-3 1,-2-1-1,-2-2 1,0 1-51,1-1 1,-5 1 0,2 0 0,-3-1 126,-1 1 1,-1 1 0,-2 1 0,-2 2 228,-1 2 0,-2 2-165,-3 3 1,3 0-1,1 1 39,-2 3 0,-1 3 1,-2 7-53,1 1 1,5 6-1,2-2 93,2 2 0,2 2-202,0 0 0,2-4 0,2-1-420,3-2 1,3 3 0,2-5-1,-1-2 87,1-3 1,0-6-1,2 4 1,1-2 215,-1-3 1,-1 0-1,-2-4 1,1-1 9,-1-5 0,1-2 1,-1-3-1,-1-1 150,-2-1 0,2-4 1,-2 4-1,2-1 80,1 0 0,1-2 0,-1-3 1,-1 0-169,-2 2 1,2 1 0,-4-1 0,1 4 382,-3 3 0,1 4-285,-2 0 0,2 11 0,-2 1 0,1 6 291,-2 5 0,0 3 0,-2 5 0,0-1-121,0 1 0,0 4 0,0 0 0,0-3-162,0-4 1,0 2 0,0-5 0,-2 2 27,-1 0 0,1-5 0,-2 2 0,3-4-532,1 0 58,0-6 1,1-2 0,2-8 205,1-4 1,3-5-1,-1-4 1,-1-1 212,0-2 0,2-5 0,-2-2 1,0 3-25,1 4 0,1-1 0,-2 5 0,2-1 525,1 1 1,-1 4 0,0 6 0,1 0-471,-2-1 1,5 5 0,-4-2 0,3 3-674,2 1 0,-1 3 0,-1 3 0,-1 0-469,-1 3 0,4 1 0,6 1 1</inkml:trace>
  <inkml:trace contextRef="#ctx0" brushRef="#br0" timeOffset="106">13180 11409 8355,'0'-16'0,"1"3"178,3-2-24,-3 7 1,4 5 0,-5 9 61,0 9 1,-4 5-45,0 15 1,-1-2-1,3 9 94,-2 1 0,-4-3 0,5 0 0,0-3-103,2-4 0,1-2 1,0 2-1,0-2 149,0-5 0,1-5-458,3-2 0,-2-5-301,6 1 0,0-4 0,3-3 263,1-4 0,0-3 28,3-1 0,2-5-222,2-3 0,3-7 1,-3-4-1,2-3-418,2 0 0,0-5 586,0 0 0,-4-3 0,-2 1 100,0-4 1,2 1 0,-2-7 19,0-1 0,-3 0 90,1-6 0,2-4 0,-2 2 0,-1 3 98,-1 1 1,-2 8-102,1-2 1,-2 8 600,-3 8-175,-1 4 1,-6 13 0,-2 6-35,-2 9 0,-2 12 0,-5 9-57,-1 6 0,0 5 0,-2 8-82,-2 3 1,-3 3 0,4 1-226,1 0 1,0-5 0,2-3-1,-1-3-81,3-4 1,1-4 0,-1-7 0,2-5-180,4-2 1,-1-6 21,1-3 1,1-8-44,3-7 1,3-11-1,2-9 1,2-5-196,2-6 1,1 2 347,1-1 1,1-1 0,-1-2-8,0 3 0,1 2 0,-2 5 156,-2 0 0,1 5 0,-4 4-75,1 6 0,-2 4 0,2 8 0,-1 4 477,-2 6 1,-1 5 0,1 7 0,2 2-165,1 1 0,-2-4 0,4 2 0,1-3-170,1-1 0,1-5 0,1-3 1,-1-2 25,0-2 0,5-1 0,-1-2 0,0-4-211,2-3 0,-1-2 0,4-3 0,-1-4-122,2-2 1,-4-5 0,1-2-1,-1 0 75,-3-4 1,-5 3 0,-3-1 0,-1 0 61,-2 2 1,-2-4 0,-1 5-24,0-2 1,-1 4 59,-3-1 0,-3 6 0,-4 3 132,0 1 1,-2 1 0,-1 5 150,-1 3 0,-4 3-204,3 9 0,1 3 1,4 6 43,-1 2 0,6-1 1,2-3 77,3 0 0,1-4-96,0 0 0,1-5 0,3 0-193,4-5 0,2 0 1,2-5-224,4-2 0,-2-1 208,5-1 1,-2-5 0,4-2-389,-2-3 1,-5-6 0,1 0 205,-2-2 1,-2-1 0,0-3 56,1 3 0,-6-2 0,-1 3 148,0 0 1,-3 2 1809,1 4-1362,-1 1 1,-6 6 0,0 5 0,0 8-48,-1 6 1,4 2-1,-3 4 1,3-2-151,1-1 0,0 2 1,0-3-1,1 1-374,3-1 1,-2-4-1,5-5 1,-1 1-70,1-2 1,0-1-1,5-5 1,-1 0-1,0 0 1,1-2-1,-1-5 1,2-5-20,2-5 0,-2-2 1,2-3-1,-2 2 163,-2 1 1,1 0 0,-1-2 0,-1 2 722,-2 3 1,1 4-376,-6 0 0,3 6 0,-4 3 0,2 6 181,-2 4 0,0 5 0,-2 2 0,-2 2-149,-1 2 0,1 0 0,-1 1 0,1-3-285,2 1 1,0-4 0,-1 1 0,-2-4-235,0-3 1,-1-3 210,4 4-59,0-6 0,1 2 0,2-8-97,0-3 0,5-7 0,-3-3 125,2-1 1,0 3 0,5-4-196,-1-1 0,-3 2 0,-1 0 104,2 2 544,1 1 0,2 4 380,-1 4-472,1 2 0,-2 11-109,-3 6 0,2-1 0,-4 4 0,2-1 0,0 0 120,0 1 1,3 1 0,-4-5-340,0 0 0,5 1-388,-4-1 0,-1-1 0,2-1-579,1-1 1,1-2 130,2 2 751,-6 2 1,4-4 0,-4 6 0</inkml:trace>
  <inkml:trace contextRef="#ctx0" brushRef="#br0" timeOffset="107">12963 11695 8355,'11'-6'297,"2"1"-35,2 5 1,4 0-1,8 0-343,3 0 1,3 0-1,3 1 1,0 1-1624,3 2 1284,4 0 0,-3 1 0,6 1 1</inkml:trace>
  <inkml:trace contextRef="#ctx0" brushRef="#br0" timeOffset="108">15247 11558 8355,'-1'-6'219,"-3"2"0,1 5 306,-4 7-394,4 4 1,-2 11 0,5 0-153,0 0 1,-4 5 0,0 1 0,1 1-148,-2 1 0,3-6 1,-2 2-1,3-3-240,1-1 0,0-5 0,1-3-784,3-2 989,3-7 0,4-6 0,0-6 1</inkml:trace>
  <inkml:trace contextRef="#ctx0" brushRef="#br0" timeOffset="109">15213 11421 8355,'0'-12'-192,"0"1"-810,0 0 832,5 4 1,1 2-35,5 5 0,2 5 0,1 3-272,1 2 476,6-4 0,-9 10 0,5-4 0</inkml:trace>
  <inkml:trace contextRef="#ctx0" brushRef="#br0" timeOffset="112">15464 11512 8355,'0'18'-79,"-4"0"0,0-4 11,2 1 0,-3 5 0,1-1 0,1 3 284,2 1 0,-3-4 1,0-1-213,2-2 1,-1 3 118,0-4 1,1 0-154,-2-3 0,2-1 186,-2 1-579,3-1 333,-4-4 0,6-9 1,3-8 32,3-4 0,0-6 0,0 1-361,2-3 1,1-1-1,2 1 323,-1-1 0,1 1 1,-2 3-1,-1 4-33,-2 2 0,-3 7 501,4 2 0,-6 5 0,2 6 0,-3 5-185,-1 5 1,0 2 0,0 4-1,0 1 139,0 2 1,4-5 0,0 2 0,0-3-381,1-2 1,0-2 0,4-4 0,-2-1-84,2 0 0,3-4 0,2-3 0,1-3-19,-1-1 0,2-1 21,0-3 1,0-6 0,-2-7-354,1-1 1,2 3 0,-3-4 412,1-1 0,0-2 1,-5-1 63,-2 1 1,2-1 219,-2 0 1,-2 0 0,0 1 141,0 3 1,-1 3-170,-2 4 3,-1 1 1,3 6 0,-5 6 182,0 9 0,0 12 1,0 8-40,0 3 1,-4 7-203,0 2 1,-1 6 0,3 1-94,-2 0 1,-1 3 0,2 0-55,-1 0 0,-3 2 0,2-3 83,-2 1 0,1-4 1,-2-1-700,4-7 1,3-4 348,1-9 0,0-2 0,0-6-665,0-3 480,0-9 0,0-8 116,0-10 1,0-7 0,0-9 238,0-3 1,0-1 115,0-3 0,0-3 0,0-9 0,0 1 0,-5-1 0,-1 0 0,-6 1 0</inkml:trace>
  <inkml:trace contextRef="#ctx0" brushRef="#br0" timeOffset="113">15727 11741 8355,'0'-30'111,"0"4"1,0 7 0,0 4 194,0 2 0,1 3 0,4 1-154,6 1 0,2 6 0,5-2 4,-2 3 0,5 1 1,-4 0 25,1 0 1,2 0 0,-3 1-243,1 3 1,-4 2-1,1 5 1,-4 1-24,-3-1 1,-3 2 0,-5 1 132,0 1 1,-5 0 0,-4-3 0,-4-1 0,-3 1 105,-2-1 0,-1 0 0,-3 1-400,3-1 1,-1-1 0,5-1-2427,1-1 2124,6-5 0,3 2 0,5-5 0</inkml:trace>
  <inkml:trace contextRef="#ctx0" brushRef="#br0" timeOffset="116">16115 11524 8355,'7'-4'0,"1"0"0,-4 0 205,3 4-245,1 5 1,-2 5 116,-2 6 0,-2 4-25,-2-1 1,0 3-1,0-1 120,0-2 0,0 5 1,-2-3 61,-2-1 0,2 0-55,-6 3 0,6-4-20,-2 0 1,-1-5 388,1 1-588,0-2 0,6-7 0,1-2-105,5-3 1,0-2 0,2-4-1,2-5 1,2-5-155,3-3 0,-4 3 0,3-4 1,-2 0 161,-3 1 0,6-4 0,-8 5 0,-2-1 96,0 3 0,-2 3 755,-1 5-553,-3 1 0,4 8 0,-5 2 106,0 3 0,0 3-203,0 2 1,0 3 0,0 1 36,0 2 0,0-4 0,1 1-1,3-2 0,-1-2-340,4 1 1,-3-4-146,4-1 1,-1-1 176,5 2 0,-1-3 0,1-5-11,-1 0 1,0-6-1,1-4 1,-1-4 63,1 0 1,-1-4 0,0-1-1,1-3 45,-1 0 1,1-1 0,-1 0 0,2-1 177,2-3 1,-2 2 0,2-4 0,-2-1 101,-2 1 1,-5 8-1,-2-1 1,-1 6 371,1 5 1,-4 5 0,1 7-308,-4 3 0,-6 8 0,2 8 0,-3 4 274,-2 3 1,5 8 0,-1-1 0,0 3-311,2 3 1,1-6 0,5 1 0,0-3-406,0 0 0,0-4 7,0-2 1,5-2 0,3-2 183,2-3 0,1-2 0,1-7-646,-1-3 0,1-2 0,0-6 0,2-3 96,1-3 1,1-5 0,-6-2-1,-1-2-196,-2-2 0,-3 0 703,4-1 1,-6-2 57,2 2 0,-8-3 0,-2-1 0</inkml:trace>
  <inkml:trace contextRef="#ctx0" brushRef="#br0" timeOffset="117">16526 11524 8355,'-23'5'300,"5"-4"0,3 3 1,4-2 325,3 2 1,4-1 0,8 3-339,4-1 0,7 0 0,4-2 1,4 1-724,3-2 1,4-1 0,4-1 0,-1 0-771,-3 0 1,3-5-1,-3-1 1</inkml:trace>
  <inkml:trace contextRef="#ctx0" brushRef="#br0" timeOffset="120">17383 11181 8355,'-2'-6'477,"-2"3"-199,-3 6 0,-3 9 0,-2 11 0,2 8-50,3 5 0,-4 5 0,4 5 1,-3-1 160,-2 1 1,2-1-161,2-4 0,3-1 1,5-7-16,0-3 1,0 1-567,0-8 0,2 1 111,1-9 1,4-1 0,4-7 8,1-3 0,0-3 1,4-2-24,3-3 1,0-7-68,3-8 0,-5 0 114,6-4 1,-7 3 0,2-7 41,-1 3 1,-2-3 0,-5 1 238,-2 0 0,0 6 1,-4 2 524,-1 2 0,-2 4-463,-1 5 0,0 9 1,0 3-1,-1 7 149,-3 3 1,3 5 0,-3-1 0,3 3 13,1 1 0,0-2-464,0-2 1,1 2 0,3-6-571,3-1 1,3-3 45,2-3 0,-3 1-59,2-5 1,-2-1 376,6-3 0,-2-1 0,-3-3 282,-2-3 0,2-9 0,-4-1 0</inkml:trace>
  <inkml:trace contextRef="#ctx0" brushRef="#br0" timeOffset="121">17622 11284 8355,'0'-8'-381,"0"1"1,0 5 0,0 2-62,0 7 158,5 3 1,2 1-1,3 1 237,-2-1 0,2 0 0,-4 1 1</inkml:trace>
  <inkml:trace contextRef="#ctx0" brushRef="#br0" timeOffset="123">17794 11398 8355,'0'17'-239,"0"-4"1,0 5 176,0-1 0,-2 3 0,0-1 210,-2 3 1,-4 0-1,3 1 1,0 0-194,0 0 0,0-1 1,3-2 118,-2-1 1,-4-5-26,4 1 0,-1 2 0,3-2-165,-2-1 0,0-2 64,4 0-255,0-6 0,0-2 0,1-9 0,2-5 32,1-4 1,5-3-1,-3 2 1,0-3 222,-2 1 0,1-6 52,-1 0 0,5 0 0,-3-5 0,1 0 0,3 0 0,-3-1 57,4 6 1,-1 2 0,-1 6 923,-2 1-819,-4 6 0,6 4 1,-6 8 58,0 4 1,0 3 0,-1 4-34,2 4 1,1 3 0,-3 1-1,2-1-13,-1 1 1,-2 0 0,-1 1 0,0 2-137,0 0 1,0 0-146,0-7 1,0 2 125,0-2 0,0-1 0,-1 0 13,-3-2 36,3 0 0,-4-9-629,5 1 449,0-6 1,0 2-1,1-6 45,3-2 0,-2-9 0,5 2-292,-2-2 1,2-1-1,-2 0 1,0-2-1,2-2 130,-1-2 1,2-1-1,3 1 1,-1 1 153,-2-1 74,2 3 0,2-4 0,5 3 0</inkml:trace>
  <inkml:trace contextRef="#ctx0" brushRef="#br0" timeOffset="125">18113 11329 8355,'7'0'-419,"-2"2"359,-5 2 269,0 2 0,0 7 10,0 2 1,-1 3-51,-3 4 1,1 6 0,-3 3-19,1 2 0,0 2 0,2 2-60,-1 1 0,1 0-77,3-3 0,-4-5 1,0-1-297,1-1 1,2-3-1,1-4-2,0-2 0,0-9-136,0 1 0,5-3 145,3 0 0,2-5 0,3-6-189,2-5 0,-2-7 404,2-4 0,-1-3 0,0-2 60,1-3 0,2 2 0,-3-5 0,1-2 0,1 4 0,-1 1 0,-2 3 0,2 1 40,-2 0 0,-3 4 0,-1 3 1284,-1 3-726,-6-1 0,3 12-144,-5-6 0,-5 11-336,-2 1 1,-5 1-1,-2 3-15,-1 5 1,-4-1-1,3 4-56,-2 1 1,4-1 0,-1 3 68,2-4 1,3 2 0,2-2 0,4-1 10,3-1 0,4-2 0,3 1-198,5-1 0,8-3 0,0-2 0,3-1-327,1-2 0,-2-1 1,1 1-1,-2 0-374,1 0 1,3-2 0,-7-1 517,1 0 0,4 0 0,-4 0 1</inkml:trace>
  <inkml:trace contextRef="#ctx0" brushRef="#br0" timeOffset="127">7778 9970 8355,'-17'-6'73,"4"1"0,-2 5 1,1 0-1,0 0-940,-1 0 1,0 3 1133,3 4 1,-5 2-1,-5 11 98,-3 4 1,-7 1-202,2 5 0,0-3-93,0 3 0,1-5 0,-2 2 1,5-3 163,1-1 1,4-4-138,2 0 1,2-6 0,7 0 39,3-5 1,2 0-172,5 3 0,0-3 1,2-2-1,4 1 94,6-1 1,7-2 35,0 4 0,6-5-64,2 5 1,5 0-1,-2 2 1,2-1-45,-2-2 0,3 0 0,-2 1 0,0 0-122,0 1 1,1-3-169,-6 2 0,3-2 0,-4 2-157,-4-4 0,-2 1 0,1-1-345,0-2 0,-7-1 678,3-1 0,-4-5 0,0-1 1</inkml:trace>
  <inkml:trace contextRef="#ctx0" brushRef="#br0" timeOffset="128">7926 10039 8355,'1'10'-198,"2"-1"0,1-1 166,-2 0 1,0 6 0,-2 3 0,0 1 182,0 2 1,0 0-89,0-1 1,0 3-97,0-3 1,1 3 0,1-1 0,2-1-239,-1-1 1,2-3 0,0 1 0,1 0-60,3-3 0,6 4 0,3-1 0</inkml:trace>
  <inkml:trace contextRef="#ctx0" brushRef="#br0" timeOffset="129">8246 10028 8355,'6'5'-73,"4"-4"0,-1 4-86,5 0 0,0-2 1,5 4-1,1 2 560,2 1 1,1 2 0,0-2-234,0-3 0,3 4 0,1-4 36,-2 3 1,-1 2-20,-1-1 1,0-1-1,-1-1-6,-3-1 1,0-1-1,-7 4-43,-1-4 1,-8 3-125,1-2 0,-3 3 1,-3 5 13,-6 3 1,-6 3-1,-12 5 178,-5 4-1616,-7 7 1,-8 7 0,-6 7 0</inkml:trace>
  <inkml:trace contextRef="#ctx0" brushRef="#br0" timeOffset="131">3346 16606 8355,'-10'-1'108,"3"-3"0,-4 3 1,5-2 267,0 6 0,-4 3-292,2 5 0,-2 6 0,-2 2-96,1 2 0,0 2 0,-1 0 27,1 0 0,-2 0 81,-2 0 1,2 0 0,-3-2-75,-1-2 0,4 3 0,-2-5-131,2 1 1,1-1 0,-1-6 0,0-1 62,3-2 1,3 2 0,-1-2 23,4 2 1,-1-3 45,1 1 33,1 0 1,8 3-1,2 1 4,3-1 0,2 0 0,-1 0-9,1-4 1,4 2-30,3-5 1,-1 3 0,1-3-221,1-1 0,1 2 1,-1-1-1,-2-1 1,-1 1-315,1 0 0,-4 0 1,3-4-1,-2 0 206,0 0 1,0 5 0,-3 1 0</inkml:trace>
  <inkml:trace contextRef="#ctx0" brushRef="#br0" timeOffset="132">3518 16709 8208,'7'0'243,"1"0"0,-1 0 0,4 1 123,-4 3-275,3-3 1,-3 9-122,4-2 1,-5 2-1,0 3 1,-3 1-49,1 1 0,0 1 0,-4-2 0,0 2 46,0-2 1,-4-2-1,-1 0 1,-1-1 134,-3 0 0,-1-3 0,-2-2 385,1-1 0,1 1 318,2-3-891,-2-1 0,14 3 0,0-4 26,4 3 0,8-3-52,-1 3 0,5-3 1,-1-1-181,3 0 0,1 0 1,0 0-264,-1 0 1,1 0 0,0 0 0,0 0-196,0 0 1,-6-1 748,-1-3 0,1-2 0,1-6 0</inkml:trace>
  <inkml:trace contextRef="#ctx0" brushRef="#br0" timeOffset="134">3906 16640 8616,'5'-6'942,"1"2"-794,6 8 1,0 2 0,2 6-45,2-1 1,0 0-1,-1 2-75,4 2 0,-2-2 95,-2 2 1,-2-2 0,-2 0 100,1 2 1,-6-6 0,-1 2 41,0-1 1,-4 1 0,2 0 0,-6 0-270,-4 1 0,-3-1 0,-3 2 0,-4 2-395,-5 4 1,-1 4 0,-4 4 0,3 3-897,1 3 1,-5 6-1,-1 2 1</inkml:trace>
  <inkml:trace contextRef="#ctx0" brushRef="#br0" timeOffset="136">5151 16629 8355,'0'-23'-32,"0"5"0,0 3 0,0 2-402,0 2 506,0 4 1,-4 4-2,0 6 0,-1 9 9,1 7 0,2 3 0,-5 2 1,1 2-12,0 5 1,2-2-1,-4 1 1,1 1 132,0-2 0,-3 3 0,4-6 1,-2 0-68,1-2 0,3-5 1,-3 0-1,1 0-131,0-1 0,3-2 0,-1-4 0,3-1-35,1 1 1,0-1 0,1-1 0,3-2 54,4-4 0,2 1 0,3-2 0,1 0 2,1-2 1,1 3 0,0 0-1,1-2-32,1 0 0,2-1 0,-3 1 0,-1 2-251,1-1 1,-1-2 0,-2-1 0,2 0-146,-2 0 0,2 0 0,-1 0 0,-1 0-1159,-1 0 1509,-2 0 1,1-5-1,-1-1 1</inkml:trace>
  <inkml:trace contextRef="#ctx0" brushRef="#br0" timeOffset="137">5402 16834 8355,'0'-11'204,"0"5"1,0 6 0,0 8 209,0 6-383,0-1 0,0 5 0,0-4 130,0 1 1,4 4-151,0-4 0,5 1 1,-2-5-25,3 0 1,2-4-1,-1-2-181,1 0 1,3-4 124,0 3 1,2-7-1,-3-2 44,1-1 0,0-3 0,-4-5-189,1-1 0,-5-4 0,0 2 0,-2 1 223,-3-1 1,-4 1 0,-3 2 0,-3-1 169,-5 1 1,2 2 0,-5 5 0,-1 3 26,-2 3 0,-1 1-255,1 0 1,-2 5 0,6 4-16,1 5 1,1 0-1,3 5-167,3 1 1,2-2-1,6-1 1,4 1-1386,6 0 1407,6-4 1,11 7 0,1-3 0</inkml:trace>
  <inkml:trace contextRef="#ctx0" brushRef="#br0" timeOffset="139">5916 16743 8226,'-11'-8'-408,"-1"1"852,1 4 1,-1-2 0,1 5-130,-1 0 1,1 0-285,0 0 0,-1 1 0,2 3-102,2 4 0,-2 2 1,4 3 104,0 2 1,1-2 0,5 2-278,0-2 1,3-2-1,2 0 1,2 0 130,2-4 1,1 3-1,1-3 1,1 0 82,-1 1 1,0-2 0,0 3 0,-2-1 52,-2 1 1,-4-3-1,0 2 354,-1 0-171,-2 3 1,-5 0-1,-3-1 6,-2-2 0,-5 1 1,-1-4-219,2 1-213,2 2 0,0-1 296,1 1 0,6-6-1880,5 2 1269,5-2 0,6-2 0,1 0 1</inkml:trace>
  <inkml:trace contextRef="#ctx0" brushRef="#br0" timeOffset="141">6122 16812 8197,'0'-12'433,"0"1"0,-2 1 0,0 1 1133,-2 1-1328,-5 5 1,3-2-296,-6 5 1,1 2-1,-1 1 1,1 5-162,0 2 1,3 5 0,2 1 0,1-2 30,2-2 0,2 0 0,1-1 1,1 1-187,3-1 0,6 0 0,5 1 0,-1-1 138,-1 1 1,-2-1 0,1-1 0,-1-1 257,1-1 1,-5-1 264,1 5 1,-6-1-247,2 1 1,-4-1-1,-4-1 343,-3-2 0,-5 1 0,-2-5 1,-2-1 90,-2 2 1,4-3 0,-2 2 0,0-3-940,1-1 0,4 0-1897,3 0 1748,6 0 0,-3 0 0,5 0 1</inkml:trace>
  <inkml:trace contextRef="#ctx0" brushRef="#br0" timeOffset="146">7012 16457 8355,'0'-11'-454,"0"0"1,0 3 103,0 0 765,0 11 1,0-1 0,0 14-125,0 3 1,-5 7-1,-2 6 1,-5 5 106,-3 5 0,2 2-213,-2 2 0,2-2 1,2-1-8,0-1 1,3-9 0,2 0-225,1-4 0,0-6 127,1-4 0,2-5-350,-1 2 0,1-8 83,2 0 0,0-7 0,2 1 0,0-7 110,2-6 1,5 1-1,-2-9 1,4-1-8,0-2 0,0-4 35,1-1 0,-1 0 0,1 5 26,-1-1 1,1 1 0,-1 4-11,0 7 1,-3 3-1,0 4 0,-5 4 0,4 0 0,-2 7 1,2 4-1,-3 4 241,-1 5 0,2 2-139,-1 5 1,0-3 0,-3 3 124,3-3 0,-2-3-168,6-2 1,-4 2 0,3-5 34,2 2 0,1-4-202,2 1 1,0-6 0,2-3-104,1 0 1,5-3-1,-4-3 5,2 0 1,1-5-1,4-2 70,0-3 1,-2-3-1,-1-2 37,-1-4 1,-5 1 0,2-1 0,-4-2 86,0 0 0,-5 2 298,1 0 0,-6 5 0,2-1 226,-2 2 1,-4 5-323,-2 1 0,-2 4 0,-7-1 0,-1 4-131,-1 4 1,-1 3-1,2 5 1,-1 2 36,1 1 0,-2 6 1,4-4-1,2 1-24,-1-3 0,6 2 0,0-2 0,1-1-136,1-1 0,-1-2 0,5 1-110,3-1 0,2-1 0,7-2 0,1-4-19,1-3 0,5-2 0,-2-3 1,1-4 34,0-2 0,0-3 0,3-1 1,-3-2-92,-4-2 0,-2 4 0,-2-1 1,-1 2 285,-2 2 1,-2-1 705,-2 1 1,-4 5-444,0 2 1,0 4 0,-4 4 0,3 3-182,1 3 0,-4 6 1,0 0-1,2 1-128,1-1 1,2 3 0,1-4 0,4-1-308,0-1 0,2-3 0,3-1 0,2-3-86,2 0 1,-1-3 0,4-3 0,-1-1 348,1-3 0,1-7 0,4-7 0</inkml:trace>
  <inkml:trace contextRef="#ctx0" brushRef="#br0" timeOffset="148">7743 16800 8355,'0'-16'-95,"0"7"199,0-3 83,0 8 0,0 6 0,-1 9 1,-1 8-207,-2 7 1,-4 5 168,4 11 1,-5 1-67,2 11 0,-2-1 1,0 5-347,1 3 0,1-1 0,-5 3 142,1-1 0,1-2 0,2-7-33,4-3 1,-1-6 77,2-6 0,-1-1 0,4-10-49,0-2 1,0-6 0,0-4-370,0-2 365,0-6 0,0-4 1,0-8-1,0-6-118,0-7 1,0-9 0,1-3 0,2-3 216,0-1 0,1-6 0,-4-2 0,1-3 29,3-5 0,-3 0 0,3-4 0,-2-3 0,-1 1 302,3-3 0,-3-1-41,3 7 1,-2 5 0,1 8 96,1 6 1,-1 7 0,-1 2 294,1 5 1,0 7-1,5 7-372,1 0 0,1 3 0,1 3 0,1 0-184,-1 0 0,0 5-177,1 2 0,-1 4 0,-1 0 22,-2 0 1,1 5 115,-5-1 1,-1 1-1,-3 0-60,0 3 1,-5-3 0,-2 1-10,-3-1 1,-6-3 40,1 2 1,0-2 0,4-2-296,-1 1 1,2-5-1,1-1-558,1 0-87,6-3 1,-2-3 309,8 0 1,2-3-1,6-4 564,-1-3 0,6 1 0,0-7 0</inkml:trace>
  <inkml:trace contextRef="#ctx0" brushRef="#br0" timeOffset="150">7903 16846 8355,'12'-7'-45,"-1"-1"1,-1 2 0,-1 1 454,-1 0 1,-4 3-242,3 6 0,-4 2 0,0 7-2,-1 2 1,-2 6 0,0 9-74,0 3 1,0 5 0,0 11 0,-2 4-126,-1 3 0,0-1 1,-3-1-1,-1 1-45,1-4 1,0-4-1,-2-5 1,3-4-62,0-3 1,2-2 128,-4-2 0,3-3 1,-2-7-232,1-2 1,-3 1-782,4-4 411,-5-1 0,8-11 0,-1-8-44,4-10 653,-1-6 0,4-8 0,-5-1 0</inkml:trace>
  <inkml:trace contextRef="#ctx0" brushRef="#br0" timeOffset="151">7995 16869 8355,'11'-18'0,"-5"-2"0,-1 4 796,1 2 1,-1 5-415,2 2 1,3 1 0,-2-2-156,2 4 1,2 3-275,-1 1 1,0 5-1,0 4 1,-4 3 140,-3 4 0,1 3 20,-1-4 0,0 4 0,-6-2 9,-1 0 0,0-3-65,-5 1 1,1-2 0,-5-1 114,1-1 0,0-3-998,-1-1 1,1 0 93,-1 0-407,6 3 1,1-3 0,5 4 0</inkml:trace>
  <inkml:trace contextRef="#ctx0" brushRef="#br0" timeOffset="157">8349 16926 8355,'0'6'133,"0"0"161,0-2 0,1-3 292,3 3 1,-2 3-359,6 0 1,1 0 0,5-1 0,1 0 9,-1 1 1,0-5-239,1 2 0,-2 1 0,2-1-3,-2-2 1,-2 0-103,1-2 1,-1-2 0,0 0-494,1-2 0,-1-5 113,1 2 1,-5-5-1,0-2-100,-2-1 1,2-2 335,-3 2 0,0 1 0,-5-3 156,-3 0 0,-3 2-151,-4 3 0,0 6 280,-1 2 1,1-1 0,-1 3 844,1 3 0,-4 4-541,0 6 0,-1 5 0,5 0 17,-1 2 0,2 5 0,1 3 0,3 0-193,1-2 1,1-3 0,4 0 0,1-4-211,3 0 1,-1 2-1,4-4 1,2-2-41,1-4 0,3 0 0,1-6 1,3 0-232,0-2 1,1-2 0,2-3 0,-1-3-24,2-4 1,-3-5-1,-1-2 1,0-1-74,-3 0 0,2 1 393,-1-1 0,1-2 0,-5 3 167,1 0 1,-2 2 383,-3 4-373,-2 6 1,-1 2 231,0 8 1,0 7-125,-4 8 1,-4-1 0,-1 1 19,-1 2 1,3-4 0,-2 1-121,0-1 0,4 2 0,-4-4 29,-1-1 0,5-5 1,-3-2-351,3 2-445,1-4 1,0-1 299,0-8 1,5-6 0,3-6-163,2-2 0,1 3 196,1-4 1,-1 0-1,1-3 224,-1 3 0,0-1 0,1 4-8,-1 2 0,-3 3 415,0 3-249,-6-2 0,4 9 0,-3-2 250,1 6 1,0 7 0,-4 5-94,0-1 1,1 0-1,1 0 1,2 1-183,-1-1 0,-2-1-28,-1-1 0,0-1 1,1 0-235,3 1 1,-1-5 193,4 1 0,-3-5 0,4 0-502,1-1 1,2-2-1,3 0-143,1 0 0,2-4 169,-2 0 0,-2-5 0,2 2 209,-3-4 0,4-4 1,-1 0 243,-1 1 0,-1-4 0,-3 0 0,-3 1 0,4-4 0,-5 6 240,0 1 1,3 1 1925,-5 2-1825,0 5 1,-8 2-1,-1 8 1,0 3-241,0 3 0,-3 2 1,4-1-1,2 2-107,0 2 1,2-2 0,0 2 0,2-2-110,2-2 1,2 1 0,5-1 0,1 1-71,-1-1 1,1 0-1,-1 0 292,0-4 1,-3 2 0,-2-4 236,-1 1 1,-2-3-2,-7 1 1,-2 1-1,-7 0-110,-2 1 0,1-3 0,-5 1-390,-1-3 0,2 0 0,-1 2 0,0 0 272,1 0 1,1-2-1549,6-1 1,0-5-1,-1-1 1</inkml:trace>
  <inkml:trace contextRef="#ctx0" brushRef="#br0" timeOffset="160">9970 16537 8230,'0'-6'-149,"0"2"1,0 8 828,0 4-508,0 7 1,0 8-5,0 7 1,0 3 0,0 1 29,0 1 1,0 3-1,-1-1-18,-3-4 1,2 0-97,-6-7 1,4 0 0,-2-6 85,1-1 0,-3-5 0,3 1-391,-1-2 0,2-7-47,-3-2 210,4-3 0,-2-2-43,5-3 1,0-6 0,1-6-119,3-2 1,2-1 0,6-4 0,-1 1 84,1 3 0,3-1 1,0 5-1,-1 2 141,-1 4 0,-1 0-69,4 5 0,-4 1 0,4 3-25,-4 0 1,0 1 44,-1 3 1,-1 2 0,-2 6 162,-4-1 1,-3 0-39,-1 1 0,-1 3 0,-3 0 226,-4-1 0,-2 3 0,-3-2-49,-2-1 1,-1 2 0,-5 0-26,2-2 0,5-6 1,-2 0-275,-1 1 0,5-3 390,-4 2-1068,4-6 0,7 2 0,6-8 1,9-3 26,8-3 0,3-2 0,2 1 1</inkml:trace>
  <inkml:trace contextRef="#ctx0" brushRef="#br0" timeOffset="161">10302 16777 7948,'6'12'1611,"4"-6"-1457,-4-1 1,6-5-142,-1 0 0,5 0 1,0 0-1,1 0 1,-1-1-210,-2-3 0,-1 3 37,-2-3 0,1-2-165,-1-2 1,-3-1 267,-1 1 0,-4-2 0,-1 4 48,-4 0 0,-1-3 1,-6 5-74,-3 1 1,0 2 109,-3 1 1,-2 1 0,1 3 312,-2 4 1,3 6-1,-3 2 50,2 2 0,0 0-248,5 1 0,5 1 0,1-3-26,0 0 1,3-1 0,-2 1-214,3 0 1,6 2-177,3-4 1,3 0 0,3-3-10,1-1 0,10-1 55,-3-2 1,8 1 0,-2-5-314,1-2 1,1-2-1,3-2-474,-2-2 931,2-5 1,-4-2-1,5-7 1</inkml:trace>
  <inkml:trace contextRef="#ctx0" brushRef="#br0" timeOffset="171">10804 16846 8355,'6'-17'0,"0"5"-138,-6-4 1,0 4 435,0 0 1,0 1 0,-2-1 458,-2 1 0,-2 5-377,-5 2 1,-1 3-376,1 1 0,-4 1 0,-2 4 61,-1 6 1,3 2 0,-3 6-85,2 1 0,1 2 67,3 1 1,1 0 0,1-1-133,2 1 0,3-1 1,5-3-139,0-4 0,0 2 0,0-2-161,0-1 1,5-3-1,3-2 1,2-1-224,1 1 0,4-4 181,1-1 262,4-3 0,-2-2-96,5-3 1,-2-1 0,-1-4 30,0 1 0,-5 1 172,4-5 0,-5 1 0,2-1 54,1 1 1,-5-1 164,4 1 1,0 0-1,-1-2-32,-1-2 0,0 2 0,-1-2 233,-2 2 1,3 3-107,-6 2 0,1-2 1,-2 3-82,-3-4 1,1 4 74,-1-1 1,0 4 803,-4-3-822,0-1 0,0 0-87,0 1 1,-1 4 0,-3-2-54,-4 0 0,-2 4-39,-1-3 0,-1 3 0,1 1-59,-1 0 0,1 1 0,0 3 29,-1 4 0,-1 2-117,-2 1 1,3 6 88,-4 2 1,4-2 0,0 1 19,1-1 1,1 3 0,1-2 75,1-1 0,6 1-120,-2-3 1,3-4 16,1 4 1,0-9 0,1 6-97,3-2 0,-2-5 71,6-1 0,-1 1 1,5-1 4,-1-2 0,2-2 1,1-4-76,1-3 0,2-3 1,-3-3-207,1-2 1,1 2 151,0-2 0,-4-2 0,3 1 111,-2-2 1,-3 4 0,-1-1-29,-1 2 0,-6 2-36,2-1 0,-3 5 128,-1-1 576,0 5 0,-1 0-470,-3 6 0,2 4 0,-5 4 0,2 1 0,2 0-44,-3 4 1,5-4 0,-3 5 0,3-2-105,1 0 1,0 0 0,0-3-57,0-1 1,1-1-1,3-2-42,4-4 0,2-3 1,3-1-1,1-1-102,1-3 0,0-2 1,-2-7-1,1-1-61,1-1 1,0-2 0,-2 3 0,1-2 114,1-2 1,2 0 0,-3-2 0,1 2 48,-1 2 1,-3-5 0,-2 4-1,-1-1 556,1 3 1,-4 6 177,-2 1 1,-1 7-1,-4 1-254,-1 6 0,-2 9 0,-4 5 1,2 0-94,2-1 1,-2 2 0,3-2-1,1 2-27,2-2 0,1 1 0,0-5 0,0-1-261,0-1 1,0-2-1,1 0-138,3-4 0,2-2 1,6-5-13,-1 0 1,1-1 0,-1-3 0,2-3-181,2-4 0,-2 0 0,3-2 0,-1-1-4,1-1 1,-1 0 0,-4 2 0,1-2 105,-1-4 1,4-1-1,1-1 1,-4 4 113,-3 0 1,0 2-1,-4 3 759,1 1 1,-3 3-137,1 1 1,-7 5 0,-2 2 0,0 7-223,0 3 1,-3 1 0,3 1-1,0 1 47,0 2 0,0-3 0,3 5 0,-2-2-189,1 0 1,2 1 0,1-5-1,0 0-186,0 1 0,1-1 0,2 1 0,2-2-447,1-3 0,1 0 0,1-5 0,0 2-43,1-1 1,1-2 0,1-1 0,1-1-21,-1-3 1,1-4-1,-1-4 385,1 0 1,-1-6-1,0 7 1,1-3 146,-1-2 1,1 2 0,-1-4 0,-1 0 276,-2 0 0,2 4 0,-4-1 423,1 2 0,-1 3 1,-3 1 781,0 2-993,1 4 0,-4 3 0,0 9-366,0 5 1,-4-1-1,1 2 1,0-2-75,2-2 0,1 2 0,0 1 0,0 1-52,0-1 0,1-1 0,3-2 1,3 0-162,4 1 1,0-5-1,-1 1 1,-1 1-306,-1 1 1,-1 2 623,5-1 0,-5-1 0,0-1 291,-2-1 1,-3-5 0,-5 5 3,-5 1 0,-2-3 1,-3 1-1,-1-1-182,-1 0 0,-4-3 0,4 1 0,-1-3-89,0-1 0,3 0 0,-2 0-1403,2 0 89,2 0 0,5-5 235,2-3 0,2 2 0,4-2 201,2-1 0,2-1 403,5-1 0,1-1 0,-1 1 1</inkml:trace>
  <inkml:trace contextRef="#ctx0" brushRef="#br0" timeOffset="173">11752 16880 8355,'11'0'-109,"1"0"1,-1-1 576,1-3 1,3 3-149,0-3 0,0 3-95,-3 1 1,3-4 0,0 0 142,-1 1 0,3 2-192,-2 1 1,0 0-96,-3 0 0,3 0 0,0-1-135,-1-3 1,3 2 28,-2-6 1,0 2 0,-4-3-63,1 1 0,-5 2 0,0-3-10,-2 1 0,-1 1 102,-4-5 1,0 5 0,0-1-42,0-1 1,-5 3 0,-3-1 34,-2 2 1,-3 2-62,-2 3 0,1 0 0,-4 1 133,2 3 1,0 2 0,5 7 169,0 2 1,-1-2 119,1 2 0,4 1-88,4 0 1,1 3 67,2-4 0,2 0 1,0-2-161,2 2 1,5-4 0,-2 2 4,4-4 0,0-3-26,0 2 1,5-3-194,-1-5 1,0 0-1,-3 0-426,-1 0 0,0 1 1,1 2-680,-1 1 0,1-1-2676,-1-3 3378,1 5 0,-1 2 0,0 4 0</inkml:trace>
  <inkml:trace contextRef="#ctx0" brushRef="#br0" timeOffset="178">13054 16549 8355,'0'-18'-469,"0"3"0,0 2 855,0 2 1,-5 11-69,-3 7 1,2 11-135,-2 13 0,1 2 1,-5 11-1,1 3 171,0 0 0,3 0 0,2-3 0,-1-2-248,1-4 1,3-2 0,0-3 0,1-3 95,2-3 1,5-8 0,4-4 0,4-2-511,2-2 0,5-4 0,-1-5 0,4-4-60,4-6 0,-2-11 0,6-5 0,1-4 39,1-4 1,0-5-1,-3-1 1,-3 0 196,-3-1 1,-1 2 0,-2-5 0,-1 0 74,-1 2 1,-5-3-1,2 4 1,-4 1 304,0-1 0,-2 10 0,-2 1 0,-5 8 26,-1 3 1,1 6-83,1 3 1,-1 6-1,-7 0-81,-4 9 0,-2 2 0,-1 11-6,-1 4 1,1 4 0,-2 6-1,-1 0 13,-1 1 1,-1 0 0,2 2 0,-2 1-44,2-1 1,-2-3 0,1-2 0,1-3-116,1-1 0,2-1 1,0-5-1,4 0-426,3-3 0,-1-2 181,1-6 1,2-5 0,5-3 0,5-6 99,2-4 1,-2-7 0,-1-3 0,2-1 74,1-2 1,2 0 0,-1 1 0,1 4 252,-1 2 0,-3 3 13,-1 2 0,-3 3 55,4 5 0,-6 1 0,2 3 172,-3 4 1,3 7-154,0 4 0,4-1 0,-3 0 72,1-2 1,2 3 0,3-2-117,1 0 0,-1-4 0,2 0-27,2-4 1,-1-7-1,5 2-226,1-3 1,2-1 42,1 0 1,-1-9 0,1-3 0,0-5-502,0-3 0,-1-2 228,-3-1 0,1-1 0,-6-1 118,-4-2 1,0 1 0,-6 4 78,-2 3 1,-2-3 15,-3 3 1,-1 3 0,-6 1 125,-3 2 1,-2 7 0,1 2 101,-1 3 1,-6 6 0,4 4-1,-1 5 66,3 5 1,3 1 0,4 1-1,5 1-28,1 2 1,2 2 0,2-4-1,1 1-81,5 0 1,4-4-1,3-1 1,4 0-333,2-1 1,2-3-1,0 0 1,0-4-419,0-2 0,-4-5 0,-1 0 0,-2-1-810,-2-2 1134,-1 0 1,-2 5-1,1 1 1</inkml:trace>
  <inkml:trace contextRef="#ctx0" brushRef="#br0" timeOffset="179">12837 16686 8355,'-11'0'0,"-1"0"726,1 0 1,6 0-1,5 0 1,6 0 0,5 0-590,5 0 1,7 4 0,7-1-155,3 0 0,3 2 0,2 0-634,3 2 0,8-4 0,0 4 1,1-1-354,0 0 1,-3-3 0,4 2 0</inkml:trace>
  <inkml:trace contextRef="#ctx0" brushRef="#br0" timeOffset="180">14379 16971 8355,'0'7'-676,"-1"-2"0,-2-6 41,-1-3 1,0-3 634,4-4 0,0 3 0,0 1 0,0-1 0,0-3 0,0-6 0,0-1 0</inkml:trace>
  <inkml:trace contextRef="#ctx0" brushRef="#br0" timeOffset="184">14390 16777 8355,'5'-11'0,"-3"-4"-112,1-1 0,-1 0 29,-2 1 1,0 6 0,0-3 149,0 2-87,0 5 1,1 0 166,3 5 1,-3 6-21,3 6 0,-3 4 1,-1 7 63,0 0 0,-1 4 12,-3-1 1,3 5 3,-3-5 1,1 1-158,0-4 0,1 0 0,-1-2 12,1-2 0,1-1-57,-3-3 1,3-2-117,-3 2 1,3-8 0,1-7 0,1-7-195,3-3 0,-3-6 1,4-3-1,-1-3 202,0-1 0,4-1 63,-5-3 0,1 3 1,-4-2 164,0 2 1,0 2 0,0 2 112,0 1 0,0 8 0,0 0-162,0 1 0,1 5 74,3 1 1,-1 3 0,4 2-100,2 3 0,1 1 1,2 4-88,-1-2 0,2 1 0,1 2 0,2-1-208,2-1 1,-3-2 0,4 2 0,2-5-42,0-1 1,-2-2 0,0 0 0,0 0 6,-1 0 0,2-4 0,-4-1 1,-2-2 136,-2-1 1,-4-1 0,-2 0-1,-1 1 182,-2-1 0,-2-1 0,-1-1 420,0-1 0,-1 2 174,-3 3 0,2 1-395,-6 6 1,4 7 0,-2 4 0,1 6-77,2 0 1,2 5 0,1-3 0,0 3-101,0 1 1,0-4-1,1-2 1,2 0 7,1-3 0,4-2 0,-1 0 0,0-2-315,1-2 1,0-3-1,3-5 176,0 0 1,1-2-1,-1-1 1,1-5-103,-1-2 0,-3-3 1,-2-1-1,-1-2 126,-2-2 0,-2 3 0,-1-3 0,0 1 140,0 4 0,-5 0 0,-3 1 1,-2 1-1,-1 0 0,2 3 2,-3 0 0,4 6-73,-8-2 1,4 3 0,1 2-66,4 3 0,-2 2 0,5 6-47,2-1 0,0 0-218,2 1 1,2-2-1,1-1-40,5-2 0,3-3 0,3 3-167,2-2 1,4-1 333,-1-4 0,3-6 0,-1-1 177,-2-3 0,3-2 0,-5 1 0,6-1 0</inkml:trace>
  <inkml:trace contextRef="#ctx0" brushRef="#br0" timeOffset="188">15007 16720 8355,'11'-11'-589,"1"-1"1,-5 1 577,1-1 676,-5 1 0,2 3-45,-5 1 0,0 6-337,0 1 1,0 6 0,0 9-164,0 4 0,0-1 0,0 1 0,0 0 1,0 0-1,0 0-157,0 1 1,0-3 0,0-2 0,1-2-1,2-2-162,0 1 0,6-2 1,-1-3-1,3-3 0,3-4 1,3-4-1,-1-3-1,1-3 0,2-6 1,-3 0-1,1-2 1,0-2-1,0-2 0,-1 1 1,-3 0-1,-3 4 1,-3 0 61,-2 3 1,-1 1 502,-4 2 1,-2 6-1,-2 5 1,-2 6-1,-1 6-14,-1 3 1,2 1-1,-2 5 1,4-2-226,3 1 0,1-2 0,0 0 0,0-2-127,0-2 1,0-1 0,0-2 0,2 1-13,6-1 1,0-5 0,8-2-1,1-3-455,2-1 0,-2-5 1,2-2-1,2-3-83,0-2 0,2-3 1,0-2-1,-1 0 314,-3-4 1,1 0 0,-5-2-1,-1-1 362,-1-3 1,-2 2-1,1-6 1,-1 1 191,0 1 1,0 2-1,-4 7 1,-2 3 546,0 5 1,-5-1-489,0 9 0,-1 7 1,-6 8-1,-1 7-143,2 3 0,-3 2 0,5 1 1,1 2-141,2 0 1,-3 4 0,0-5 0,2-2-290,1-2 1,2 2 0,1-6 0,4-1-474,0 1 1,1-3-1,5-5 1,-1-3-210,1-1 0,-1-1 1,1-4 254,-1 0 623,-5-5 0,5-2 0,-5-4 0</inkml:trace>
  <inkml:trace contextRef="#ctx0" brushRef="#br0" timeOffset="189">15521 16595 8355,'-14'-2'2213,"3"-2"-1424,2 3-738,2-4 1,7 6-1,8 2-487,2 1 0,5 5-389,1-2 1,4 2 0,-2 0 317,-1-1 0,4-6 385,-6 2 0,0-3-172,-3-1 1,-1 0-1,0 0 1</inkml:trace>
  <inkml:trace contextRef="#ctx0" brushRef="#br0" timeOffset="193">15738 16640 8355,'8'8'-99,"-1"-2"179,2-1 1,-3 4 0,2-3 163,1 1 1,1 2 0,1-4 0,2 0 5,2 0 1,-2-1-1,4-4 1,-2 0-170,0 0 1,4 0 0,-4 0-1,1-2-200,0-1 0,-3-4 1,1-4-207,-5-1 0,-4 1 0,-5 0 0,0-1 323,0 1 1,-2-1 0,-1 2-1,-5 3 108,-2 3 0,-2 1 1,1 1-1,0-1-44,-1 4 1,-3 5 16,0 5 1,-1 4 0,5 2 68,0 0 1,3 2-93,0 4 1,6 0 0,-2-1 15,3-3 1,1 1-60,0-5 1,1 4 0,3-3-132,3-2 1,5-6-1,2-1-36,1-2 0,5-1 0,-1-6-40,3-1 1,1-4 0,-2-4-148,-2-1 1,3 0-1,-4-4 140,0-3 0,2-1 1,-5 0 207,-1 1 0,-1 0-64,-2-4 1,1 0 0,-1 0 82,0 0 0,-3 4 245,0 0 0,-6 9 765,2-1-575,-3 7 0,-5 9-140,1 10 0,-5 6-96,4 1 1,-3 5 0,1 0-262,0-2 1,4-1 0,-2-1 23,3 0 1,1-4 0,0-1-272,0-2 1,0-1-694,0-3 39,0-1 705,0-4 0,1-4 0,1-6 64,2-5 1,1-2 0,-2-3 4,1-2 1,3 1 0,-2-4 75,2 2 0,-4-3 0,4 2 0,-1 1 299,0-1 1,-2-2-1,3 4 1,-1 1 373,0 1 0,-2 6 1,4-1-84,1-1 1,-3 4 0,2 1-655,0 3 1,-1 5 0,0 1-419,2 1 0,1 2 1,2 2-986,-1-2 574,1-3 898,-1-5 1,1-5-1,-1-2 1</inkml:trace>
  <inkml:trace contextRef="#ctx0" brushRef="#br0" timeOffset="194">16572 16378 9681,'-10'1'1140,"2"3"0,3 2-859,5 5-941,-5 1 1,3 0 0,-1 2 498,1 2 1,-1 3-1,-1-3 1,1 2-322,2 2 0,1-3-249,0-2 0,-5-2 0,-1-2 0</inkml:trace>
  <inkml:trace contextRef="#ctx0" brushRef="#br0" timeOffset="196">16800 16537 8355,'0'-7'1271,"0"-1"1,-5 7-648,-3 1 1,-6 5-646,-1 6 0,0 5 1,4 0-148,-1 2 1,-2 0 0,1 1 0,5-3-129,1 1 0,3-5 0,4 4 0,0-4-168,0 0 0,6-1 1,1 1 92,3-1 1,2-3 385,-1-1 1,1-3-1,-1 2 73,0-1 0,1 3 0,-2-3 398,-2 1 1,0 2-131,-4 4 1,0-5-1,-4 1 164,0 1 0,0 1 0,-1 1-92,-3 1 0,-6-1 1,-7 0-1,0 2-302,-4 2 0,-4-2 0,-2 4 0,2-2-98,1 0 1,2-1-1,2-5 1,2-3-1606,2-1 1,0-1 0,6-5 606,3-3 0,2-7 0,5-7 0</inkml:trace>
  <inkml:trace contextRef="#ctx0" brushRef="#br0" timeOffset="199">17577 16549 8355,'6'-12'-277,"-1"7"1,-5 5-1,0 8 454,0 6-152,0 9 0,0 7 0,0 7 175,0 1 1,-4 3 0,-1-5 0,-1 0-15,-3 1 1,3-5-1,-1-6 1,2-3-122,3-4 1,-1-2-228,-1-6 1,3-3 60,-3-1 1,3-6-1,2-1-115,3-6 0,-1-5-63,4-5 1,2-3 66,6-7 1,-2-2 0,2-4 111,-2 2 1,-2-1 39,1-3 0,-1 4 189,1-1 1,-2 7 0,-1 0 164,-2 4 0,0 9-142,0 0 1,3 7-115,-2 0 1,-3 8 0,-1 5 33,-3 5 1,3 4 0,0 5 1,-2-1 1,0 1-1,-2 0 29,0 0 0,0-1-62,0-3 1,0 1-1,-2-5 8,-1-1 97,1-1-214,-3-2 0,6-4 1,3-5-1,4-6-33,2-7 0,1-2 1,2-6-1,1-1-110,1-2 0,1-1 0,-5 2 1,0 1 68,1 0 1,-5 3 0,0-2 0,-1 3 148,0 4 156,-3 0 0,3 6 0,-3 3 1,1 6 117,-2 5 0,-1 2 0,-1 2 0,0 2 36,0 2 1,0 0-1,0-2 1,2 3-261,2 0 1,-3-1 0,3 1 0,-3 0-146,-1-3 0,0-1 1,1-2-1,2 0-90,1 1 1,1-1 0,-2-1 0,5-2-369,2-4 0,2 1 1,-1-1 38,0-2 1,6-6-1,1-2 1</inkml:trace>
  <inkml:trace contextRef="#ctx0" brushRef="#br0" timeOffset="212">18091 16709 8768,'0'11'902,"0"1"-531,0-6 1,5 3-57,2-5 0,3 3 0,3-3 0,1-1-68,1-2 1,6-1-300,-2 0 0,2 0 1,2-1-68,0-3 0,0-3 0,-2-5-411,-2-4 1,-2 4 111,-6-3 1,-1 2 0,-2 1 232,-4 1 0,-3 0 1,-2-2 22,-3-2 0,-2 2 0,-6-1 0,1 4 255,-1 2 0,-4 6 18,-3-2 0,1 4 0,-1 4 165,-1 3 0,0 9 3,1 3 1,-2 3-1,7 4-49,4 0 1,0 1-1,6-3-1,2 3 1,0-7-104,2 3 1,2-4-1,1 1-318,5-1 0,3-5 1,3 0-221,2-5 1,0 0 217,-1-5 1,3 0-1,5-6-118,0-1 0,-2-4 0,0-5-148,-2-4 0,0 2 1,4-3 179,-1 0 1,-4-2 0,-1 3 0,-2-2 204,0-2 0,-3-1 0,-5 1 1,2 1 117,1-1 0,-2-1 0,-2 2 0,-1 4 537,-2 2 1,-2 6-162,-1-1 1,0 11-1,0 0 1,-1 8-80,-3 4 0,-1 1 0,-3 5 0,3-2-180,0 1 1,0-4 0,-3 1 0,3-2-153,0 0 0,3 1 0,-5-5 0,2 1-123,3-1 1,-3-3-697,1-1 597,0-4 0,9-5 1,3-8-1,1-4 24,-2 0 1,7-2 6,-2 1 1,2-4-1,-3 2-83,0-1 0,1 3 1,-1-3 265,1 2 1,-1 1-1,1 4 507,-1 4 0,-3 2-90,-1 5 1,-4 6 0,1 4 0,-3 6-98,-1 1 1,0-2-1,0 5 1,0-1-68,0-2 1,0 5-185,0-3 0,-1-3 1,-2 0-97,-1-4 0,0 0-322,4-1 1,2-4 103,2-4 0,-2-1 0,6-4 0,1-1 93,1-5 1,1-2-1,2-2 1,1 0-723,1-4 1,0 2 590,-3-5 0,-1 5 0,0-2 141,1-1 0,-1 1 0,1-4 227,-1 1 1,-3 5-1,-2-2 1,0 5-108,1 3 299,-5 3 0,3 7 0,-5 1 0,0 6 226,0 5 1,0-1 0,0 3-1,-1 0-337,-3-1 0,3 4 0,-3-3 0,3 1-167,1-1 1,0 0 0,0-5 0,1 1-285,3-1 0,2 0 1,6 0-28,-1-4 1,1-2 0,-1-5 0,1 0-40,-1 0 0,2-5 1,1-2-1,1-4 2,-1 0 1,2 0-1,0-1 1,-1-1 315,1-2 1,-3 1 0,2-4 32,-2 2 0,-2-3 0,1 4 0,-1 1 0,-3 1 0,-1 2 771,-4 4 0,2 7-294,-5 8 1,0 7-1,0 4-58,0 3 1,0-3-1,0-1-175,0-2 1,0 3-1,0-4-218,0-1 1,1-1-115,3-2 1,1-3 0,4-2-16,-1-1 0,-3-1 170,6-4 0,-2-5-333,6-2 1,-2-4 0,-2 0-51,1 0 0,-1-2 0,-1-1 166,-2-1 1,1-2 0,-5 3 0,-2-2 0,-1-2-49,-1-2 1,0 2-1,-1 0 1,-3 2 123,-3 2 1,-3 1 0,-2 3-1,1 1 691,-1 1 1,-3 6-1,0-2 1,1 4-328,1 4 0,2-2 0,1 6 0,1 1-125,1 1 1,6 1-1,-2 1 1,3-1-590,1 1 0,1-1 364,3 0 0,2 0 1,5-4-844,1-3 0,3-3 1,2-1 372,0 0 0,-3-1 1,3-2 490,-1 0 0,-3-10 39,2 2 0,-1-3 0,0 1 0,1-2 0,2 2 0,-3-3 34,1-1 0,0 4 0,-3-2 0,-1 4 0,-1 2 487,-2 1 0,-2 6 1,-3-1-21,1 6 0,-1 8-272,-3 8 0,0 3 0,0 1-11,0-1 1,-1 1 0,-1 0-127,-2 0 1,-1 0-1,2-2-187,-1-2 1,-1 2 0,3-6-1,-2-1-144,1-1 1,2-6 264,1 1-375,0-6 0,0-6 154,0-7 1,4-3 0,1 1 0,0-1-73,0-1 0,3-4 1,-3 3-1,1-1 52,3 1 1,-3-3 0,1 3 0,-1 4 239,0 3 0,-2 0 0,3 4 1294,-2-1-647,3 3 1,-2 3-97,1 8 1,3 2-381,-2 1 0,-2-1 0,1-1-387,-2-1 0,4-4 0,-2 2 99,3-1 0,2 3 0,-1-5 0,1 0-384,-1-2 1,0-1 0,2 0-1,1 0 85,1 0 0,1-5 0,-5-2 0,0-4 324,1 0 0,3 0 0,0-1 67,-1 1 0,-5-1 165,-1 1-224,-1 0 1,-2 4 299,-5 3 0,-3 13 399,-5 6 0,-2 2 1,4 1-1,-1-2-169,3-2 1,3 3 0,1-2-326,0-1 0,0-1-354,0-2 1,1-3-1,3-2-231,4-1 1,2-1 0,1-4 146,1 0 0,0-5 0,2-3 0,2-3-60,-2-5 0,-2 3 0,0-5 0,-1 0 295,1 0 0,-1-1 1,0-2-1,1 0 118,-1 2 0,-1 2 0,-1-3 1,-2 5 1004,-2 3-637,-1 5 1,-4 12-1,0 11 1,0 5 39,0 6 0,-4 3 1,-1 8-1,0 5-320,-1 6 0,-2 3 1,0 5-1,-2 1-174,-2 3 1,0 3-1,5-31 1,0 1-1,-1-2 1,1 0 193,-7 29 1,1-7 0,1-6 0,1-5 16,0-5 0,-1-4 0,1-3 0,-1-5 45,1-1 1,1-8 0,1-3-1,1-5-82,-1-5 1,-1-5-1,0-7-159,2-7 0,2-7 1,4-4-1,-2-6 0,3-5-75,3-5 0,4-3 0,6-5-90,-1-3 0,6-3 1,2 1-1,4 3-410,3 3 0,-2 10 0,3-3-342,-3 5 1,2 8 0,-2 3 181,-3 6 0,0 4 0,0 4 635,-2 1 1,-2-1-1,-6 1 1</inkml:trace>
  <inkml:trace contextRef="#ctx0" brushRef="#br0" timeOffset="214">20455 16183 8355,'-12'2'33,"1"1"0,3 1 81,1 8 1,3 3 197,-4 12 1,1 8-1,-5 13 1,0 11-160,4-26 1,0 1 0,1 5-1,0 2 1,-2-1 0,-1 1-1,1 1 1,-1 1 43,2 2 1,-1-1 0,-2-2 0,1 0 0,2-3 0,1 0 0,0-3 0,0-1-128,1-1 1,-1-2-1,-3 23 1,3-3-1,2-8-303,-1-6 0,5-6-186,-3-1 1,-1-7 0,1 0 133,2-4 1,-1-6-589,0 1 0,3-7-214,0-4 0,5-5 738,6-7 1,6-2-1,0-13 275,1-5 74,4-4 0,-5-7 0,6-2 0</inkml:trace>
  <inkml:trace contextRef="#ctx0" brushRef="#br0" timeOffset="216">20809 16298 8355,'0'-12'266,"0"6"1,-5 2-1,-2 8 1,1 3 97,2 4-175,-2 10 0,3 1 0,-4 11-91,-2 2 1,-1 8 0,-3 2-1,0 2-161,2-3 0,-6 1 0,9-7 0,-1-3 1,-2-3 0,5-4 0,0-7 0,1-2-416,2-3 446,-3-4 0,3-5-22,-4-3 1,4-8-1,1-4 1,4-3-37,6-5 1,2-1-41,1-6 1,6 4 0,1 0 166,-1-2 1,5 5-1,-3 1-19,3 2 0,-5 7 0,0 2 0,-2 3-31,0 1 1,0 0 0,-4 1 0,-2 3 49,-2 3 0,-4 3 0,0 2 186,-1-1 0,-4 1-111,-1-1 1,-7-3 0,-7-1 145,-1 2 1,-1 0 0,-2 0-157,2-1 0,-3-6 1,4 2-1,1-3-332,1-1 1,4 4-36,0 0 0,6-2 0,3-4 0,7-2-707,8 2 1,-1-5 0,5 1 0</inkml:trace>
  <inkml:trace contextRef="#ctx0" brushRef="#br0" timeOffset="221">21094 16537 8355,'0'-6'-21,"0"2"1,0 9 430,0 7-228,0 4 0,-3 7 0,-3 0 35,0 0 0,0 3 1,-2 1-1,3-3 14,0-4 1,4 1-117,-3-6 0,3 0-73,1-3 0,0-1-302,0 1 1,1-6-85,3-2 1,2-3 63,5-1 0,1-5-38,-1-3 1,1-2-1,0-3 7,4-2 1,-4 1 0,4-4 66,-4 2 0,0-3 105,-1 4 1,-3-6 0,-1 4 167,2-1 1,0-2-1,0 4 417,-1 2-155,-6 7 1,3 4 18,-5 11 0,0 1-177,0 10 1,-1 0 0,-2 5-32,0 3 0,-1-7 1,4 3-87,0-2 1,5-4 0,2-3-72,4-5 1,1-1 0,2-4-1,3-1-345,1-2 1,2-2 231,7-3 1,-3-2 0,2-6-9,-2 1 1,-1-2-1,0-1-81,0-1 0,-4-5 1,-1 1-1,-2-3 280,-2-1 1,-1-3-1,-2-1 1,1 0 113,-1-1 0,1 3 0,-1-4 1,-1 2 529,-2 6 0,-3-1 0,-6 7-264,-3 1 0,-3 6 1,-4 4-1,0 3-215,-1 1 0,1 5 0,-1 3 1,1 3-10,-1 4 0,1-1 1,0 5-1,-1 2-184,1 0 0,-3 6 0,1 1 1,2 1 110,-3 3 0,6 1 0,-3 1 1,2 2-30,2 2 1,1-2-1,4 6 1,-2 1-85,1 2 1,-2-1 0,0-1 0,0-1-25,0 1 1,-3 2 0,3-1 0,-1-1-4,-3-1 0,3-4 0,-1 2 0,1-3-192,0-4 1,3-7-1,-1 1 1,2-3-147,-2-1 0,3-4 1,-4-1-520,0-2 0,2-2 474,-5-6 0,6-6 0,-1-9-164,6-9 0,3-5 581,6-6 0,4-7 0,2-7 0</inkml:trace>
  <inkml:trace contextRef="#ctx0" brushRef="#br0" timeOffset="222">21882 16389 8355,'-5'-18'424,"-2"4"-93,-3 5 1,-2 4 0,2 7 0,1 1-149,1 5 0,1 3 1,-5 6-1,1 6 12,0 6 0,-1 5 0,1 4 0,-1 3-140,1-1 1,3 9 0,2-4-1,0 2-44,-1 0 1,3-1 89,-3 0 0,4-1 1,-1 1-251,3 0 1,-3-1-1,1 1-54,0 0 1,2-6-1,1-2 1,0-2 111,0-2 1,0-3 0,-1-2-1,-2-1-160,-1-3 1,-1-2 0,3-3 0,-4-2-369,0-1 1,2-4-12,-3-5 1,3-3 370,-4-5 0,6-6 0,-2-6 1,1-5-26,0-5 284,-4-6 0,-4-1 0,-1-5 0</inkml:trace>
  <inkml:trace contextRef="#ctx0" brushRef="#br0" timeOffset="223">21323 16697 8355,'-7'-5'267,"5"-1"0,4-2 220,6 1 0,9 4 0,5-2 0,8 1-295,3 0 0,2 1 0,2 3 0,2 1 153,2 3 0,-4-2-1340,1 6 0,-7-1 0,-1 5-296,-2-1 0,-3 1 987,-6-1 1,-3-5-1,-4-2 283,-1-2 0,1-2 0,-1 0 1</inkml:trace>
  <inkml:trace contextRef="#ctx0" brushRef="#br0" timeOffset="228">21848 16709 8355,'-8'0'791,"1"0"204,4 0-798,8 0 0,3 4 0,7-1-66,-2 0 1,0-2 0,2-1-1,3 0-37,-1 0 0,5-1 1,-3-2-1,1-2-76,-1-1 0,-2-2-504,-6-3 0,1 1 0,-2 0-55,-3-2 1,2 7 285,-5-6 0,0-2 0,-4-2 112,0 1 0,-1 1 1,-3 3 394,-4 2 0,-2 3 1,-1 5 52,-1 0 1,0 2 0,-2 1 81,-2 5 1,1 7-216,4 4 0,-1 4 1,2 2 85,3 2 1,1 0 0,6-4-287,0-1 0,0 0 4,0-3 1,4 1 0,1-4-28,2-2 1,0-6 0,6-1-133,2-2 0,-2-1 0,3-4-74,1 0 0,-1-2 0,3-1 36,-3-5 0,1-2 1,1-2 12,0 1 0,2-4 0,-3-1 1,-1 1-88,1-1 0,-2 2 1,-4-5-1,1-2 137,-1 0 0,1-1 100,-1 3 0,1-2 0,-2 3 29,-3 0 1,0 5 38,-4 6 0,-3 6 0,0 1 0,-5 7 1226,-1 7 1,-4 4-654,2 5 1,-1 3 0,2 1-180,3-2 1,-1 0-291,1-3 0,0 1 1,4-1-207,0-3 1,0 1-1,0-5 563,0-1-648,0-1-1629,0-2 1316,0-4 0,0-7 273,0-8 1,4-3 0,1-3 127,1-1 1,2-6 0,4 4 27,-1-1 1,0-3 358,1 6 0,-1 0-201,1 4 1,0-1-1,2 2-83,2 2 0,3-1 323,-4 6 1,4-1 0,-3 4-243,2 0 1,0 1-756,1 3 0,-1 1 0,-4 4-62,1-1 1,0-1 0,-4 5 0</inkml:trace>
  <inkml:trace contextRef="#ctx0" brushRef="#br0" timeOffset="230">8543 17931 8355,'-12'11'311,"2"1"59,3-1 1,-2 6 0,4 2-248,-2 2 1,4 2-1,-5 1 88,-1 3 0,4 1-154,1 2 1,3 2-1,1-6 21,0 0 0,0-3 0,1-3-1518,3-1 1161,-3-5 0,9-1-559,-2-6 0,2-4 446,2 1 0,-1-3 0,0-1 0</inkml:trace>
  <inkml:trace contextRef="#ctx0" brushRef="#br0" timeOffset="231">8588 17874 8355,'-5'-12'414,"3"-3"1,-4 0 57,0 1 0,3 1 0,3 2-339,0-1 1,1 2 0,3 1-913,3 2 0,5 5-18,3 2 0,3 2 268,5 5 0,-1 6 0,1 5 1</inkml:trace>
  <inkml:trace contextRef="#ctx0" brushRef="#br0" timeOffset="233">8954 17851 8355,'-5'5'336,"-3"-4"183,-2-3 0,0-7 1,1 2-1,1 0 423,0-1 0,1 2-840,0-2 190,-1 3 0,-3 5-257,-1 0 0,1 1 1,-1 3-605,1 4 1,3-2 0,2 2 181,1 1 1,1 1 0,4 1 0,1 1 208,3-1 1,-1 2-1,4 1 1,1 2 39,-2 2 0,4-3 0,-3 4 0,0 0 266,1-1 0,-4 2 20,3-4 1,-3 3 0,3-4 414,-2-1 0,-2 2 380,-3 0-674,0-1 0,-1-5 1,-3-2 90,-3-5 0,-5-1 0,-2-2-289,-1 0 0,-4-2 0,4 0 0,1-3-166,1-2 1,2 1 0,1-3 0,1 2-765,1-2 1,6 2 0,-1 1-440,6 1 1,3-4 0,5 3 0</inkml:trace>
  <inkml:trace contextRef="#ctx0" brushRef="#br0" timeOffset="235">10096 17839 8355,'0'-11'156,"0"-2"1,-1-1 0,-2-1 0,-2 0 248,-1-2 1,-2 5-1,-3-4 1,-1 5-129,1 3 0,-2 2 0,-1 4 1,-1-2-195,1 1 0,-2 2 122,0 1 1,1 0 0,4 0-83,-1 0 1,2 1-343,3 3 1,-2-1 0,5 4-33,1 2 1,-2 1 0,1 2 66,2-1 1,1 6 0,1 3 139,0 5 1,0 4 0,0 6 0,0 0-14,0 3 0,0 4 44,0 8 1,0 3-1,0 7 56,0 0 0,0 5 0,0-3 14,0 2 0,0-6 1,0-1-1,-2-6-44,-1-4 0,1-10-69,-2-3 0,2-7 1,-1-2 23,0-5 1,-5-3 0,3-6 27,-1 1 0,2-6 0,-4-2-92,-1-3 0,0-2-75,2-3 0,-2-7 0,5-8-345,2-3 1,-4-1 0,3-1-141,0-3 0,1-2 0,-1-5 501,-1 0 0,-5-6 0,3 0 0</inkml:trace>
  <inkml:trace contextRef="#ctx0" brushRef="#br0" timeOffset="237">9605 18068 8355,'-11'-5'0,"-1"2"0,1-4 318,-1-2 1,7 2 0,5 1 186,7 1 0,4 1 0,4 4 1,4 1-448,3 3 0,6-1 0,2 4 0,3 2-525,1 1 1,1 1 0,-1-3 0,0 0 207,0 1 0,-3-3 0,-2 1 1,-1-2-973,-3-3 1,-4-1 1112,-2-1 1,0 0 0,4 0 0</inkml:trace>
  <inkml:trace contextRef="#ctx0" brushRef="#br0" timeOffset="242">10130 18079 8355,'12'-11'-50,"-6"-1"0,-2 1-65,-3 0 0,-1-1 405,0 1 0,0 3 188,0 0 0,-1 6 193,-3-2 1,3 8-524,-3 4 1,-1 7-11,1 4 0,-1 2 0,3 1-106,-2-3 1,0 5 0,4-4 0,0-1 0,0-1 115,0-4 1,4-1-1,1-2-676,1 1 0,2-6 0,3-2 5,1-3 0,-1-2 1,-1-4-1,-1-5 262,-1-4 1,-1-3 0,3 3 0,-1-2 305,-1-2 1,-6 0 0,4-2 0,-3 2 16,1 2 0,1 0 1,-2 5 278,1 0 1,-1 5-1,-3 6 290,0 7 1,0 4-1,0 3 1,0 4-498,0 4 1,0-6 0,0 7 0,0-3-14,0-2 1,0 2 0,2-5 0,1-1-322,5-1 0,-2-5 0,2-2 0,1-1-296,1-2 0,3-2 0,1-1 1,2-1-58,2-3 1,-3-2-1,3-6 1,0 1 211,-1-1 1,-1 0-1,1-4 1,0-1 270,-3-1 1,2-4 0,0 2 0,-2-4 165,-2-3 1,0-5 107,-1 2 1,-1 1-1,-1 1 1,-2 4 0,-2 6 1195,-3 4 1,-2 4-878,-4 2 0,2 8 1,-6 10-1,1 7 0,-1 6-220,0 1 1,5 5 0,-4 0 0,2 2-272,3-1 0,0-4 1,2 0-1,0-2-393,0-1 0,5-5 0,3-3 0,2-2-180,2-2 0,0-3 0,2-2 1,1-1 222,-1-2 0,0-3 0,0-4 0,2-4-284,-2-2 1,-2-2 0,1-2 0,0-3 426,-2-1 1,5-1-1,-7-4 1,0-1 229,1-2 1,1 0-1,0-4-2,0-2 1,0 0-153,-4 2 0,2 7 162,-5 8 3690,0 2-1959,-4 7-1007,0 1 0,-4 15-345,0 5 0,-4 11-289,5 4 1,-5-1-137,4 2 1,0-1-117,4 4 0,0-1 0,2-1 240,1-1 0,4-6 97,4 2-2436,1-3 0,-1 4 0,1 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18:03:29.126"/>
    </inkml:context>
    <inkml:brush xml:id="br0">
      <inkml:brushProperty name="width" value="0.09071" units="cm"/>
      <inkml:brushProperty name="height" value="0.09071" units="cm"/>
      <inkml:brushProperty name="color" value="#FF0000"/>
    </inkml:brush>
  </inkml:definitions>
  <inkml:trace contextRef="#ctx0" brushRef="#br0">9502 12380 8355,'-6'0'41,"1"-5"130,5 4 0,0-9 1,0 7 375,0-4-392,0 4 1,1-2 0,3 5 7,3 0 1,4 0 0,0 0 0,0 0-121,1 0 1,3 0-1,2 0 1,0 0-26,4 0 1,0 0 0,3 0-1,2 0 124,0 0 1,1 0 0,-4 0 0,0 0-43,0 0 0,-1 4 1,1 0-1,0-2-7,0-1 1,-2-1-1,0 2 1,-2 0 45,1 2 0,0 0-136,-1-4 0,2 0 1,-5 0 51,2 0 1,-3 0 0,3 0 0,0 0-5,0 0 0,-5 0 1,4 0-21,-1 0 1,-3 0 0,4 0-1,-2 0-1,0 0 1,2 4 0,-3-1 0,1 0-4,-1-2 1,2-1-1,1 1 1,-1 2 21,1 1 0,2 0 1,-3-4-1,1 0 11,-1 0 1,3 0 0,-2 1-1,1 1-26,2 2 1,0 0-1,0-4 1,0 0-20,0 0 1,1 0 0,1 0-1,-2 0 1,-1 0-7,2 0 1,0 1-1,1 2-2,-3 1 1,2-1-1,-2-3 1,3 0-4,1 0 1,0 2 0,0 0 0,-1 2-5,1-1 0,0-1 0,0 1 1,1 1-4,3-2 1,-3 3 0,2 0 0,-1 0 6,-3 0 1,5 0-1,0-2 1,-2 2 4,-1 1 0,3-3 0,-1 2 0,1-1 32,1 0 0,0 3-25,2-3 1,0 1 0,-4-2 10,5 0 0,2 3 1,1-4 1,0 2 0,4 1 0,0-3 15,-1 2 1,2 1-35,0-1 1,2-3 0,-1 3 11,0-2 0,-2 1 0,4 1 0,1-1 1,3-2 0,1-1 4,-1 0 0,6 0-22,-7 0 0,7 0 1,-1 0-9,1 0 0,-1 0 1,4 0 8,-1 0 0,5-1 1,-6-2 10,3-1 0,-3 1 1,-1 3-2,-1 0 0,0-2 0,-3 0 0,1-2-6,-1 1 0,2 2 0,-3 1 0,-3 0-1,1 0 0,-2-4 0,0 0 7,-1 2 0,-5 1 1,1 1 1,-3 0 0,-2-2 0,-1 0-7,-2-2 1,-4 0 0,2 4 12,0 0 0,-8 0 0,3 0 3,-2 0 0,-3 0 7,1 0 1,-5 0-1,1 0-41,-2 0 1,-1 0 0,-1 0 10,0 0-15,1 0 1,-1 0 5,1 0 1,-5 0 12,1 0-538,-6 0-721,3 0 88,-5 0 0,-5 2 0,-2 1-1079,-3 5 1772,-2 2 0,-4 7 0,-2 0 1</inkml:trace>
  <inkml:trace contextRef="#ctx0" brushRef="#br0" timeOffset="2">7755 15247 8355,'-12'0'-15,"6"-1"0,2-3 487,3-4-58,1 3 0,-4-5 576,0 2-108,1 3-593,3-5 1,1 9-307,3-3 0,2 3 0,5 1 0,1 0 13,-1 0 1,1 0 40,-1 0 0,2 0 0,1 0 1,1 0 1,0 0 0,-3 0-8,-1 0 1,4 0 0,0 0-1,-1 0 23,-1 0 0,2 0-8,1 0 1,0 0 0,-2 0 31,1 0 1,2 0-1,-3 0 7,1 0 0,1 4 1,0-1-1,1 0-33,1-2 0,4-1 0,-5 0 0,3 0-28,-1 0 0,0 0 1,3 0-1,1 0 45,0 0 1,0 0-39,0 0 0,3 0-1,1 0 1,5 0 0,-2 0 0,3 0 0,2 0 9,-1 0 0,0-4 0,2 1-1,2 0 1,1 0 0,4 1 19,-1-2 1,-4 0-30,4 4 1,-4-1-1,3-1-2,-2-2 1,3 0 0,-4 4-3,-1 0 0,-2-4-50,0 0 1,-1 0 0,-1 4-11,-3 0 1,-2 0 0,-5-1-44,0-3 1,-5 3 69,-3-3 1,-2 3-692,-2 1-840,-5 0-1300,-1 0 677,-5 0 1651,0 5 0,-1-4 485,-3 3 0,-7 3 0,-7-1 0</inkml:trace>
  <inkml:trace contextRef="#ctx0" brushRef="#br0" timeOffset="4">7561 15304 9432,'1'-6'1122,"3"2"-886,-3 3 1,5 1-13,-2 0 24,2 0 1,7 0-56,2 0 0,-1 0-254,5 0 0,-3 1 0,3 1 0,1 2 0,2-1 0,2-2-73,2-1 0,0 0 0,3 0 159,-1 0 1,3 0-1,-1 1 16,-1 3 1,4-3-1,-4 3 1,1-3 43,1-1 0,-4 0-35,3 0 1,-3 0 0,2 0-30,-1 0 0,-2 2 0,-1 0-25,1 2 0,-5 0 1,1-4-1,0 1-93,-1 3 1,2-3 74,0 3 0,0 1 0,0-1 51,0-2 1,3 0 11,1-2 1,1 1 1,-1 3 0,-2-3-16,5 3 0,1-3 1,3-1 66,0 0 0,1 0-2,-1 0 1,-2 0 0,1 0-81,2 0 0,1 0 1,-5 0 44,0 0 1,-4 0 4,3 0 1,-1 0 4,2 0 2,2 0 1,-8-1-1,4-2 1,0-1-1,-1 2 18,0 1 1,-1 1 0,-4 0-21,0 0 0,-6 0 1,-1 0-360,-4 0-367,0 0-1129,-1 0-998,-5 0 2188,-1 0 0,-5 5 0,0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18:03:29.048"/>
    </inkml:context>
    <inkml:brush xml:id="br0">
      <inkml:brushProperty name="width" value="0.09071" units="cm"/>
      <inkml:brushProperty name="height" value="0.09071" units="cm"/>
      <inkml:brushProperty name="color" value="#FF0000"/>
    </inkml:brush>
  </inkml:definitions>
  <inkml:trace contextRef="#ctx0" brushRef="#br0">2627 5665 8355,'-12'1'295,"1"2"0,0 0 0,-1 0 1083,1-2 1,6-1 0,5 0-880,6 0 0,9 0-350,4 0 0,8-1 0,3-2 1,3-2 108,2-1 0,-1-2-159,0-3 0,4-1 0,0 1 1,0 0-24,2-1 1,-4 1-40,6-1 1,-5 1 0,1 0 102,-2-1 1,-6 1-1,-1-1-299,-1 1 1,-5-1 53,-4 1 0,-5 3 0,1 2 0,-3 0-1680,-5-1 420,4 5 0,-5-3-1119,5 5 1708,1 0 1,-1-5 0,1-2 0</inkml:trace>
  <inkml:trace contextRef="#ctx0" brushRef="#br0" timeOffset="1">3780 4112 7966,'0'15'0,"0"1"0,0 3 723,0 5 0,0 6-438,0 8 0,0 2 1,0 7-113,0 3 0,4 0 0,1 2-113,2-6 0,-4-3 0,5-7-457,1-3 0,0-8 1,0-2-772,-2-6 0,1-10 493,3-3 0,-1-13 585,-2-6 1,-3-5 0,-5-3 0</inkml:trace>
  <inkml:trace contextRef="#ctx0" brushRef="#br0" timeOffset="5">3860 4523 8355,'-7'-31'0,"-1"1"-96,-1-2 0,-1-1 32,-1-1 1,0 1 0,4 1 686,3 2 1,-1 4-331,1 0 1,0 7 6,4 3 0,4 7-22,0 2 1,5 4-1,-2 2 1,5 7 114,3 10 1,-1 5-100,5 6 1,-4 2-65,4 5 0,0 1 0,3-1 0,-2 0 11,-1 0 0,-4-5-150,5-2 0,-5-4-173,4-4 1,-5-2 0,1-7 0,-2-1-176,-2-2 0,1-6-283,-1-1 1,0-6 253,1-9 0,-5-4 1,1-8 0,-4-2 0,2-5 0,-1-2 110,-2-2 1,-2 5 0,-1-4 317,0 1 0,0-1 0,0 4 88,0 2 1,0 5 0,0 7 0,0 3 714,0 4-378,5 0-380,1 6 1,6 7-1,-1 9 1,1 6 131,-1 1 0,1 6-250,-1 4 1,0-1 14,1-3 0,-1 4 0,1 0-63,-1-2 0,1-2 1,-2-3-61,-3-1 1,2-4 0,-4 3-124,2-1 1,-4 2-494,5-4 0,-4 0-354,3-3 0,-4-5 1,2 0-325,0-2 0,-2-2 814,4-3 1,-4-6 0,2-4 403,0-4 0,-4-6 1,3 1 122,-3-3 1,3 0 0,0 2 0,-2 1 102,0-1 1,-2 3 0,0 2 1114,0 2 240,0 7-885,5 1 0,1 6 1,4 4-1,-1 5-158,-1 4 1,-2 2 0,3-4 0,-1 2-234,1 2 1,-3-1 0,1-4 0,1 1-407,-2-1 0,3-3 1,-4-2-349,2-1 0,-3-1 1,3-5 165,2-3 0,-4-3 0,0-5 0,-1-3 103,0-4 1,0 1 0,-4 0 223,0 1 1,3-2 35,1 4 0,0 0 999,-4 4 0,1 4 320,3 3-751,2 3 1,5 6-301,-4 3 1,2 2-1,-4 1 1,0 1 117,0-1 1,3 1-356,-4-1 1,3-3-79,-3-1 1,4 1-437,-4 3-2747,4-4 1614,-6-2 1,4-5 341,-2 0 1250,-3 0 0,4-5 0,-5-2 0</inkml:trace>
  <inkml:trace contextRef="#ctx0" brushRef="#br0" timeOffset="6">4717 3986 8355,'0'-12'-470,"0"1"140,0 0 1,0-1-1,0 1 284,0-1 1,0 5 936,0-1-798,0 6 1,1-3 400,3 5 8,-3 0 747,4 0 3541,-5 0-4733,-5 0 1,3 0 40,-6 0 1,4 0-39,-3 0 0,3 0-19,-4 0 1,1 0-1,-5 0 117,1 0 1,-1 0 18,1 0 0,-1 0 374,1 0-245,0 0-183,-1-6-26,1 5 1,3-4-1,2 4 205,1-3-783,1 3-239,4-4-6687,0 5 6562,5 0 1,1 0 0,6 0 0</inkml:trace>
  <inkml:trace contextRef="#ctx0" brushRef="#br0" timeOffset="8">4683 3860 8355,'-7'0'1520,"2"0"-1012,5 0-295,0 5 0,0 3 81,0 7 1,5 4-172,3 8 0,2 3 0,1 8 7,1 4 0,-1-1 0,2 1-161,2 1 0,-2-4 30,2-1 0,-2-6 1,-3-3-30,-2-1 0,2-1 0,-3-6-267,3-2 1,1-2 100,-4-6 1,3-4-1,-2-4-178,2-1 1,-2-2 0,-1-3-69,2-4 0,1-4 228,2-11 0,-5-3 0,1-8-18,1-1 1,-4 2 257,-1-6 0,-2-1 0,1 0 8,1-2 1,-1 4 0,-3 1-1,2 4 409,2 5 0,-3 8 55,3 4 1,-2 3 0,2 5 406,4 3 1,-2 12-487,2 3 0,-5 12-224,5 0 0,-2 5 0,3 1 0,-1 5 46,1 2 0,-3-2-63,2-4 1,-2 3-380,2-2 1,1-3 0,-4-2 0,0-1-450,0-3 1,0-4 0,-3-3-1997,2-2 1393,5-7 1,-4-2 1015,3-8 1,2-7-1,-4-7 1</inkml:trace>
  <inkml:trace contextRef="#ctx0" brushRef="#br0" timeOffset="9">4968 4146 8355,'-14'0'-102,"3"0"561,1 0 1,3 1 20,0 3 1,4-2-276,-1 6 0,8-4 0,4 2-9,2-1 0,3-1-445,2-4 1,-3 0-1,5 0-216,-1 0 1,-2-1 0,5-3-143,2-4 0,-5-3 1,1-3 244,-1-1 0,-3-6 0,3 4 1</inkml:trace>
  <inkml:trace contextRef="#ctx0" brushRef="#br0" timeOffset="10">5219 4009 8355,'8'1'21,"0"3"0,-6-2 0,3 5 0,-1-1 1,0 0-1,0 3 870,1 1 0,-4 6-635,3-1 1,2 1-1,0-2-161,1 2 0,3 0 1,-4-2 43,1 1 0,2 2-83,-6-2 0,5-2 0,-3 2-493,1-2 1,-3-2-2055,1 0 1824,2-4 0,-5 3 0,4-4 1</inkml:trace>
  <inkml:trace contextRef="#ctx0" brushRef="#br0" timeOffset="11">5299 3895 9263,'-6'5'3453,"2"-3"-4032,8 6 1,2-4 253,6 3-1050,-6 1 0,9-2 0,-2-1 0</inkml:trace>
  <inkml:trace contextRef="#ctx0" brushRef="#br0" timeOffset="12">5516 3952 8355,'-4'-12'1155,"1"1"-131,-1-1-747,4 6 0,1 2 1,3 9 77,4 7 0,2 9-125,1 10 1,2 4 0,1 5-144,1 1 0,0 10 0,-3-5 1,-2 0 212,-3-3 0,2 0-132,-5-5 1,4-4-784,-4-3 1,-1-6 206,-3 2 0,4-3 1,0-3-1,-2-2-1180,0-3 0,-2-7 737,0-2 0,0-6 560,0-1 0,-4-6 291,0-9 0,-10-8 0,1-6 0</inkml:trace>
  <inkml:trace contextRef="#ctx0" brushRef="#br0" timeOffset="13">5493 4054 8355,'6'-22'0,"-4"3"362,6-1 1,-5 7-79,5-3 0,0 4 1,3 1 205,1 4 0,3-2 0,1 5-177,2 2 0,-4 0-51,1 2 0,2 5-153,-2 3 1,0 2 0,-5 2-10,-2-1 1,1 0 0,-5 1-9,-2-1 1,-1 5-49,-1-1 0,-5 5-234,-2-1 1,-7 3 0,-3-1 163,0-2 1,3 2-1,0-6-2188,5-1-345,-1-2 1982,3-5 1,1-2 0,1-5 0</inkml:trace>
  <inkml:trace contextRef="#ctx0" brushRef="#br0" timeOffset="14">5870 3495 8355,'0'11'996,"0"1"-969,0-1 1,0 6 184,0 2 0,2 8 429,1 8 1,2 0-627,3 7 0,-2 3 1,-3 2-1,1-3-72,-2 0 0,0-8 42,-2-2 1,1-7-522,3-1 0,-3-7 0,3-3 0,-2-5-1945,2-3 2313,-3-3 0,4-5 0,-5 0 0</inkml:trace>
  <inkml:trace contextRef="#ctx0" brushRef="#br0" timeOffset="15">5916 3860 8810,'11'0'872,"1"0"-609,-1 0 0,1 4 0,-1 0 82,1-2 0,3 3-305,0-1 0,4 0 0,-2-4 0,0 0 109,4 0 1,-5-5 0,-1-3-1,-2-2-661,-2-1 0,0-4-47,-4-1 0,2 0 0,-5 2 241,-2-1 0,0-4 1,-4 3-21,-1 2 0,0 2 462,-5 0 0,1 2-6,-5 3 0,1 3 1,0 8 167,-1 3 1,5 8-159,-1 4 0,5 4 0,0 4 1,1 2 227,2 0 1,0 3-1,0-4-321,0 1 1,5-3 0,3 0-97,2-2 1,2-6 0,-1-3 0,0-3-311,1-5 1,-1-2 163,1-5 0,-1 0 0,1-2 0,-1-4-305,0-6 0,1-7 292,-1 0 0,-1-3 99,-2 0 1,2-1-1,-2 0 1,1-1 116,-2-3 0,3 3 5,-2-3 0,1 5 280,-1 3 0,2-2 0,-4 6 0,2 2 246,-1 4 0,1 1 0,3 4 20,1 1 0,3 7-328,0 4 0,4 3 0,-2 4-17,0 4 1,-1 4 0,1 1-89,0-1 0,-2 2 1,-3-7-269,-1 0 0,0 2-76,1-4 0,-1-1 1,1-4-1948,-1 1 1413,-5-6 157,5-1 0,-10-6 1,3-3 454,-3-4 0,4-7 0,1-3 1</inkml:trace>
  <inkml:trace contextRef="#ctx0" brushRef="#br0" timeOffset="16">6647 3666 8355,'-5'-6'0,"-1"2"0,-5 8 1198,4 3-837,-3 4 0,3 5 0,-4 3-60,-1 3 1,2 0-379,3 1 1,-6 0-1,3 0-6,-3 0 0,7-4 0,-6-1-156,2-2 0,4 3 357,-2-4 1,6 1-198,-2-5-1098,3-5 1,1 5-1,0-5 1</inkml:trace>
  <inkml:trace contextRef="#ctx0" brushRef="#br0" timeOffset="17">6704 3643 8355,'0'12'734,"5"-1"0,-4 4 0,4 2-195,1 1 1,-4-1-373,6 2 1,-4 3 0,2-4-1010,-1-1 1,3 1 0,-5-4-193,0 1 1,-2-3 0,0-6 837,3-1 1,-3-6 0,5-5 0</inkml:trace>
  <inkml:trace contextRef="#ctx0" brushRef="#br0" timeOffset="18">6750 3472 8355,'0'-6'81,"1"2"1,3 6-315,3 2-239,4 5 0,0-3 70,0 6 0,1-1 0,-1 1 1</inkml:trace>
  <inkml:trace contextRef="#ctx0" brushRef="#br0" timeOffset="21">6887 3598 8355,'5'17'0,"0"4"-86,3-6 1,-3 4 0,-4-3 0,1 1 143,2-1 1,0 0-80,-4-5 0,1 3 0,2-1 474,1-3-518,-1-1 1,-3-4-118,0-5 1,0-5 0,0-7-1,0 0 146,0-4 0,0-1 1,0-6-1,0 0 185,0 0 1,2 2-94,2 1 0,-2 4-33,6 5 0,-1 0 0,5 4 722,-1 3 1,-3 4-373,-1 4 1,1 6-1,3 6-230,1 2 1,-1 1 0,1 3 14,-1-3 0,1 2-198,-1-2 1,0-2 0,2-2-10,2-2 1,-2-2 0,2-1-131,-2-2 0,-2-3-36,1-5 0,-1-2 0,1-5 0,-1-5 87,0-5 0,1-2 0,-1-5 129,1-3 0,-1 2 0,-1-4 1,-1 1 151,-1 2 1,-6-1 0,2 0 0,-3 1-52,-1 2 0,0 7 1,-1 1 292,-3 4 1,-2 5-117,-5 4 0,-2 3 1,-1 5-104,-1 6 0,-1 6 1,5 5-74,0 1 0,0 4 0,3 1 1,1 0-49,2 0 0,1 0 0,4-4-243,0-2 0,2 3 0,0-10-369,2-1 0,4-5 198,-5-2 0,6-4 0,-1 1 0,1-4-239,-2-4 1,3-3 328,-2-4 0,1-4 155,-1 0 1,2-4 0,-4 2 0,2 1 327,-1-1 0,-4 2 87,1 3 1,1 1 1504,-1 0-1205,4 4 1,-5 3-343,5 8 0,-5 8-78,5 7 1,-4-2 0,2 4-1,0 3 171,1 5 1,0 4-524,5 1 1,-2 1-1,-1 0 1,-1 2 332,0 1 1,3 4-1,0-3-104,0 2 1,1-3 0,-2 2 0,-1 1-63,-2 0 0,0-5 0,0 3-38,-3-4 0,1-1 64,-1 1 0,0-1 0,-4-1 0,0-1 31,0-2 0,0-5-120,0 2 1,-4-3 0,-1-1 0,-1-1 169,-3-3 1,-5 1 33,-1-5 1,-6 4-1,2-4 133,-2-1 1,-2-6-1,0-3 13,0 0 1,-3-4-159,-1 3 0,0-8 0,4-3-318,1-3 0,-1-7 0,0-2-196,0-2 1,0-7-1,0-3-2739,1-2 1756,4-1 1,-9-5-1,3-2 1</inkml:trace>
  <inkml:trace contextRef="#ctx0" brushRef="#br0" timeOffset="22">400 2912 7397,'-7'-5'-576,"2"5"505,5 0 0,2 8 648,1 11 0,0 2-142,5 14 1,-2 2-188,1 8 1,4 5-135,-4-1 1,3 6 0,1-3-51,-4 0 0,3-3 0,-3-6-16,-1-1 0,3-5-186,-5 1 0,3-6 0,-2-3-66,2-1 1,-3-5 0,2-5-282,-1-2 0,3-4 46,-5-5 1,6-4 131,-1 1 0,-3-18 0,0-5 0</inkml:trace>
  <inkml:trace contextRef="#ctx0" brushRef="#br0" timeOffset="23">411 2958 8355,'-6'-5'-122,"1"2"1,5-4 0,0-2 0,1-1 142,3-2 1,-2 5 0,6-1 531,1-1 1,2 4-630,4 1 0,-1 3 72,5 1 1,-3 0 0,3 0-341,1 0 1,-2 0 0,0 0-18,-2 0 0,3 4 318,-4 0 0,4-1-284,-3-3 0,-1 6 0,-4 0 0</inkml:trace>
  <inkml:trace contextRef="#ctx0" brushRef="#br0" timeOffset="24">491 3175 8355,'-6'18'-445,"-4"-3"0,3-6 1,0-2 470,-1 2 0,7-4 261,1-1 1,1-2 0,7-2-212,1 0 0,2 0 0,3 0-10,1 0 1,2 0 0,-3 0-52,1 0 1,0 0 0,-2 0-504,2 0 0,-2-2 126,2-2 0,1 3 117,0-3 1,-1-2 0,-4 0 0</inkml:trace>
  <inkml:trace contextRef="#ctx0" brushRef="#br0" timeOffset="25">777 3118 8355,'0'11'-468,"0"-4"1,0 3-1,0-3 977,0 4-240,0 0 0,3 4 1,1 2-78,-1 0 0,2 3 0,-1 2-85,-2 1 0,3 0 0,-1-1 57,-1-3 0,2 1-99,-2-5 1,5 0-1,-4-3-316,-2-1 0,1-4-51,1-4 1,-2-1 214,6-2 0,-6-2 0,2-3-36,-2-6 0,-2-2-248,0-6 1,0 0 308,0-4 0,0 2 0,0 0 0,0 2 85,0-1 0,0 2-111,0-1 1,0 5 343,0-1 1,0 2-1,0 2-123,0 0 1,1 0-10,3 4 0,-2 2 1,6 5-17,1 0 0,1 0 0,1 0-378,1 0 0,-1 0-49,1 0 1,-1 4-1,0-1-379,1 0 506,-1-2 1,1 4 0,-1 2 0</inkml:trace>
  <inkml:trace contextRef="#ctx0" brushRef="#br0" timeOffset="28">1005 3198 8355,'6'11'0,"-1"1"-70,1-1 1,-4-1 0,4-1 0,1-3 213,-1 0 1,-2 1-96,4-3 1,-5 0 13,5-4 1,0 0 0,3 0-15,0 0 103,1-5 0,-2-2-173,-2-4 1,0 0 0,-4-1-1,-1 1-380,-2-1 0,-1 1 211,0-1 1,-1 1 137,-3 0 0,1 0 1,-4 3 71,-2 0 0,-1 5-58,-2 0 0,5 3 16,-1 3 1,4 5 0,-2 6 0,0 2 245,-1 2 1,5 0-124,-2 1 1,3 3-93,1-3 1,0-2-1,1 1 1,2-1 13,0-3 0,6-2-121,-1 0 1,2-1 118,1 1 0,1-6-7,-1-2 0,2-3-53,2-1 1,-2 0 0,3-1 0,0-3-46,-1-4 0,4-7 0,-4-3 0,-1-1 87,-1 0 1,2 0 0,0-5 12,-1-3 1,-2 3 0,-4-2-3,0 2 1,-4 5-13,3 0 1,-4 5-1,1-2 333,-3 4 0,-2 5 0,-3 3-148,-4 3 0,0 6 1,-1 4-91,1 5 1,0 0 0,-3 5-86,0 1 0,4 1 59,3-2 0,-1 1 0,2-5 0,0-1-123,2-1 0,1-2 0,0 1-445,0-1 1,5-4-1,2-5 324,4-4 1,-1-2 0,-1-6 0,-2-3 72,2 0 0,-3 1 0,1-1-194,-2-2 0,2 2 857,-3-2 1,0 8-139,-4 7 0,4 7 0,0 8-102,-2 4 0,3 8 1,-1 3-103,-1 3 1,3 5-21,2 0 1,-2 0-55,2-3 0,-5 3 0,4 0-77,-2-2 1,2 0 0,-3-2-101,-1 1 1,-1-1 0,1-1 0,1-2-621,-2 0 1,1-6 380,1 2 0,-3-7-240,3-1 1,-2-5-1,1 2-359,0-4 596,1-5 1,-4-9 50,0-9 1,5-6 0,2-5 0</inkml:trace>
  <inkml:trace contextRef="#ctx0" brushRef="#br0" timeOffset="30">1485 3095 8355,'6'0'204,"-1"5"1,-5 3 0,0 2 213,0 1 0,4 6-156,0 2 0,0-1-310,-4 1 0,1 0 0,1 4 0,2-2-118,-1-2 1,2-2 0,0-6-323,1 0 0,2-5 136,3-6 1,-3-7 0,-2-8 52,-1-4 0,3-3 82,-4 0 1,0-3 150,-4-1 0,3 2-106,1-3 1,0 4 645,-4 4 0,1-1 212,3 5 40,-3 4-530,9 6 1,-5 10 0,4 4 0,-2 4 125,-2 2 1,2 2-55,-3-2 0,1-2 0,-2 3 0,1-1-275,-2 1 0,-1-1 1,1-2-1,0 0-320,2 3 1,0-1 0,-3-4-732,3 1 1,-3-1 0,4 1 0</inkml:trace>
  <inkml:trace contextRef="#ctx0" brushRef="#br0" timeOffset="36">1827 3186 8355,'0'7'-798,"5"-2"0,2-5 679,4 0 1,1 0 199,-1 0 1,0-1 0,1-2 0,-1-2 279,1-1 1,-5-2-1,1-3 1,0-1-404,-2 1 0,3-1 95,-5 1 1,-1-1-126,-3 1 1,0 0 0,0-1 50,0 1 1,-5 3 19,-2 1 1,-3 4 33,-2-1 0,1 4 0,-1 4-41,1 4 0,1-1 12,2 5 0,-1-3 141,5 6 0,-3 3 0,3-1 0,1 2 15,2 0 0,1-1-92,0 1 0,0 1-75,0-4 0,1 3 0,3-5-280,4-4 1,2 0 71,1-6 0,1 0 14,-1-4 0,1-7 148,-1-4 1,1-4-98,-1-4 1,0-3 0,0 3-1,-3-3-63,0 0 0,0 3 59,3 0 1,-3 5 317,-1-2 0,-3 4 0,4 1 225,1 4 1,-4 3-183,-2 8 1,0 2-1,0 6 1,0 0-86,0 4 0,-2-4 1,-1 3-1,0-2 43,0-1 1,0-1-456,0 0-526,0 1 591,0-6 1,0-6 56,0-7 0,1-5 1,2-2-1,2-2-42,1-2 0,1 0 42,0-1 0,0-1 351,-3 5 1,-2-1 520,6 5-422,-1 0 0,3 5-196,-2 6 1,1 6 0,-5 5 125,-2 0 1,3 2-134,-1 2 0,1-2 1,-2 3-8,1 1 1,-1-4 0,-1 2-94,1-2 0,-1-6 0,3 1-331,0 1-126,-4-4 316,9 0 1,-3-5 16,4 0 0,-3-3 1,-1-3-1,1-5-25,-2-2 0,4-4 29,-2 2 1,-2-4-36,2 4 1,-4-5 147,3 1 0,-4 1 266,1-1 1,1 5 0,-1-1 394,-2 2-75,5 1-300,-6 6 0,4 2-91,-5 8 0,-1 4 1,-2 7 33,-1 4 0,-1-1-118,1 1 0,3-1 0,-3 1 0,3-3-140,1 1 1,0-5 77,0 3 0,0-2-213,0-1 0,1-5 0,3 0 125,4-2 1,-2-2-91,2-3 1,-1-1 0,3-3-460,-2-3 0,2-7 0,-2-3 284,2 0 0,0 1 258,-2-3 1,2 1 0,-4-2 0,2 2 301,-1 2 1,-3 1-227,4 3 0,-4 2 0,2 1 314,-1 2 1,0 5 0,-2 2 0,1 8 0,-2 5 6,-1 2 1,1 4 0,0-3-313,2 2 1,1 0 0,-2 1-14,0-4 0,5 2 1,-3-2 60,1-1 0,-2-5 1,4-3-646,1-1 0,1-6 1,1-7 138,1-2 0,-1-6 0,-1-3 374,-2-3 0,2-1 1,-4 0 72,1 1 0,2-1 0,-4 1 0,1 3 0,-3-1 49,0 5 0,2 3 0,1 6 618,0 1 1,-4 2-348,2 7 0,1 6 1,-1 7-1,0 0-120,1 4 1,0 5 0,4 4 0,-1 0-151,0 0 1,3 2 0,0 5 0,0 1 61,1-1 0,-2 3 0,-1 2 0,-3 3-170,-1 0 0,3 1 0,-4 0 0,-2-1-143,0 1 1,-2-1 0,0-4 141,0-2 1,-2-5 0,-2-3 0,-3-1 24,-3-2 1,-2-6 24,1-3 0,-2-6 0,-1-1 1,-2-7 172,-2-4 0,3-2 1,-3-3-1,1-5 9,3-5 0,-2-5 0,1-6 0,1-3-116,1-2 0,7 0 0,2-4 0,3 0-5,1-1 0,1 5 0,3 1 0,5-1-303,5 1 1,0 4-1,5-3 1,1 1-708,1 1 0,2-6 0,0 3 0</inkml:trace>
  <inkml:trace contextRef="#ctx0" brushRef="#br0" timeOffset="37">3392 2730 8011,'0'11'-1077,"0"2"577,0 2 0,0 4 433,0 8 0,1 2 1,2 5 606,1 0 1,1 1-313,-2-1 0,-1-1 0,3-3-167,0-3 1,-4-3-290,3-1 1,1-5 146,-1-3 0,0-6-231,-4-2 1,1-4 208,3 1 0,-3-4 0,3-4-58,-3-4 0,-1-7 156,0-4 1,-5-8 0,-1-2 0</inkml:trace>
  <inkml:trace contextRef="#ctx0" brushRef="#br0" timeOffset="39">3392 2912 8355,'0'-23'-406,"0"2"0,0 1 0,0 2 463,0 1 0,4 2 1,2 5 4,4 2 1,-1-1 47,6 6 1,3-1 0,1 4 68,3 0 0,1 0-35,-1 0 0,1 1-44,0 3 0,-1 2 0,-2 6 0,-2-1 115,-2 1 1,0 0-71,-5 3 1,-3-2-19,-1 2 1,-4-1-21,1 2 1,-4-2-1,-4 5-60,-4 1 0,-3 0 0,-5 2 3,-3 1 0,0-6 62,-3 10 0,2-9-214,-2 5 0,0-8 1,6 0 101,-2-2 1,4-3 0,0-1-434,5-2-2118,-1-4 1409,9 2 1004,1-10 0,6-1 1,7-7 137,2-2 0,3-3 0,4-5 0</inkml:trace>
  <inkml:trace contextRef="#ctx0" brushRef="#br0" timeOffset="40">3769 2947 8355,'11'0'-73,"1"0"0,-2 5 1,-3 2-1,-3 3 1,-2 3 736,-2 2-457,0-2 0,0 9-258,0-3 1,0-2 0,0 1 0,0 0-149,0 0 0,0-4 0,-2 0 1,0-4-1027,-2-3 946,0-4 0,4-3 0,0-6 1</inkml:trace>
  <inkml:trace contextRef="#ctx0" brushRef="#br0" timeOffset="41">3826 2764 6659,'0'4'-925,"0"-2"1085,0 13 1,0-2-192,0-1 1,1-5-100,3 1 0,-1-4 130,4 3 0,1 1 0,3 3 0</inkml:trace>
  <inkml:trace contextRef="#ctx0" brushRef="#br0" timeOffset="42">3963 2855 8355,'6'12'-390,"3"-1"0,-4 2 0,0 1 301,0 1 1,3 5 0,-3-1 211,2 3 1,-4 4-27,5 1 0,-4 0 0,2-4 444,-1-1 0,3 0-328,-4-3 1,1 1 0,-3-4 0,2-2-88,-1-2 0,-1-5 256,2-4-697,-3-1 320,9-2 0,-5-7 1,4-3-1,-2-5-73,-2-3 1,2-1-731,-3-4 0,0 4 505,-4 0 0,4 4 0,0-3-183,-2 2 1,3-3 97,-1 3 362,0 1 1,6-1-1,3-2 1</inkml:trace>
  <inkml:trace contextRef="#ctx0" brushRef="#br0" timeOffset="43">4294 2867 7400,'0'11'-525,"0"0"474,0 1 0,4-1 0,0 2 0,-2 1 235,0 1 0,-2 4 719,0-4 0,0 6-798,0-2 1,0 6-81,0 2 1,0-1-1,0-3 1,0-1-256,0-3 0,0-3-510,0-4 503,0-1 1,1-4 61,3-4 0,-2-6-624,6-5 648,-6-2 1,9-12-1,-5-2 1</inkml:trace>
  <inkml:trace contextRef="#ctx0" brushRef="#br0" timeOffset="44">4351 2787 8355,'0'-7'156,"0"-3"-129,0 9 0,0 5 0,0 7 1,0 2-1,0 0-66,0-2 1,4-3 193,0-1 1,5-4-744,-2 1 1,4-3 0,0-1-27,0 0 1,1-5 573,-1-3 1,6-2-1,1-1 1</inkml:trace>
  <inkml:trace contextRef="#ctx0" brushRef="#br0" timeOffset="45">4523 2798 8355,'11'0'0,"1"0"0,-1 0-40,0 0 0,-3 0 0,-2 1-74,-1 3 1,-1-1-1,-4 4 289,0 2 1,0-2 0,0 0 142,0 2 0,-4 1 1,-1 2-240,-1-1 0,-2 4 0,-3 1 1,0-1 130,-1 1 1,1-3 0,1 3 0,1 0-478,1-1 1,5 0-1,-2-3-329,0-1 0,4 0-48,-3 1 442,8-6 1,2-1-1,6-5-12,-1 0 0,1 0 0,-1 0 159,1 0 0,-2 1 1,-1 2 364,-2 1 1,-3 3-1,2-1 1,-1 0 18,-2 3 0,-2 1-271,-1 1 1,-5-2-26,-3 3 0,2-7 0,-1 6 0,-2-1 97,-1 0 0,2 1 36,0-4-2082,6 3 1562,-3-8 1,0 3-1,-2-5 1</inkml:trace>
  <inkml:trace contextRef="#ctx0" brushRef="#br0" timeOffset="46">4728 2901 8355,'8'11'-67,"-1"1"1,-4 0 0,1 2 257,-3 2-125,-1-1 0,1 0 0,2 0-235,1-1 1,0-1-1,-4-2 1,1 1-1,1-1-523,2 1 1,1-6 544,-1-2 1,-3 2 0,4 0 0</inkml:trace>
  <inkml:trace contextRef="#ctx0" brushRef="#br0" timeOffset="47">4842 2730 8355,'-7'-7'0,"0"5"204,2 4 1,-2 1 0,3 4-94,1 2 0,2 3-767,1 3 1,1-2 337,3 2 1,-1-4-79,4-3 0,1 1 0,3-5 288,1-2 0,-5 3 1,1-1 107,1-1 0,-3 2 0,2-2 0,-4 5 0,3-4 0,0 5 0,2-2 0,-2 3 0,0 2 0,0-1 0,0-1 198,-4-2 0,-1 2 0,3-3 1,-2 0 160,1 1-116,5-6-160,-3 9 0,6-11 1,-1 0-127,1-7 1,-5-3 104,1-1 1,-5-5 11,0 1 0,-1 0 0,-2 3 100,0 1 1,0 0-1,-2-1-145,-1 1 0,0 4 1,-5 2 567,-1 0 1,-1 4-599,-1-3 1,1 8 0,1 4 0,3 2 0,-1 1-397,1 1 1,3-1 314,0 0 0,1 1-123,2-1 0,2-1 1,1-2-636,5-4 514,2-3 1,1-11 0,1-3 0</inkml:trace>
  <inkml:trace contextRef="#ctx0" brushRef="#br0" timeOffset="48">5151 2752 8355,'0'12'0,"4"1"0,-1 2 0,1 3 0,-4 4-9,0 1 0,0 0 0,0-1 216,0-3 1,0 1-1,0-4 104,0 2 1,0-4 156,0 1-920,0-7-154,0 2 1,4-14-1,0-1 354,-2-7 0,1-5 1,-1-3-141,2 1 1,1 0-1,-2-4 588,1 0 0,-1 1-173,-3 3 1,4-1 0,1 5-33,2 1 1,-3 1 0,3 3 637,2 3 0,-3 1-338,2 6 0,-4 0 0,3 2 170,2 2 0,-2 2-262,0 5 1,0 2 0,1 1-121,0 1 0,-4 2 100,4-2 0,-6-2-115,2 2 1,-3 1 0,0 1-1,2-1-2795,1 1 2170,0-2 1,-4-4 0,0 1 0</inkml:trace>
  <inkml:trace contextRef="#ctx0" brushRef="#br0" timeOffset="49">525 9548 8355,'-11'0'-171,"1"-1"1,3-2 0,9-1 633,8 2 1,6 0-340,7 2 1,6 0 11,6 0 0,0 0 1,7 2-1,1 0 92,2 2 1,0 0-135,1-4 1,-4 0-116,0 0 1,-5 0-1,2 0 1,-2 0-160,-3 0 0,1 0 1,-8 0-1,-3 0 27,-3 0 86,0 0-1870,-8 0 1281,3 0 1,-14 0 551,-6 0 0,-9 0 104,-2 0 0,0 0 0,-2 0 0,-1 0 0</inkml:trace>
  <inkml:trace contextRef="#ctx0" brushRef="#br0" timeOffset="50">994 9639 8355,'0'12'-130,"-2"-1"1,0 2 0,-2 1 0,1 2 246,2 2 0,1 1 0,0 4 1,0 1-105,0 3 1,0 2-1,0 5 1,0 0-37,0 1 0,0 3 0,0 0 1,0-1 1,0-2 1,0-1-1,0-1 1,0-2-46,0-5 0,4 1 94,0-4 0,0 1-433,-4-9 0,3 0 13,1-3 0,0-1 0,-4 1 0</inkml:trace>
  <inkml:trace contextRef="#ctx0" brushRef="#br0" timeOffset="51">1199 9856 8644,'5'-6'-186,"-2"1"0,4 6-461,2 3 0,-2 3 455,0 9 1,-3 1 0,4 8 317,1 1 1,-4 0 0,0 4 14,0 2 1,-4-3 0,3 0-1,-2-1-600,2-3 1,-3-4 214,3-2 1,-2-9 190,-2 1 0,5-2 0,1 3 0</inkml:trace>
  <inkml:trace contextRef="#ctx0" brushRef="#br0" timeOffset="52">1302 9639 8335,'0'-6'-483,"0"2"0,1 8-13,3 3 0,-1 4-76,4 0 501,1 0 71,3 1 0,1-1 0,-1 1 0</inkml:trace>
  <inkml:trace contextRef="#ctx0" brushRef="#br0" timeOffset="55">1428 9765 8355,'6'11'-69,"0"1"0,-3 0 0,2 2 1,0 3-55,0 1 1,3 1-1,-5 5 1,0 1 159,-2 2 1,3 1 0,0-3 0,-2 2 9,0-2 0,-2-5 1,0-2-1,0 0 41,0 0 0,0-8-207,0 1 0,-4-8 1,0-3 89,2-7 0,0-4 0,2-4 0,0-5 17,0-6 1,0 2 0,0-3-1,0 3-4,0 1 0,4 4-31,0 0 0,4 9 60,-5-1 1,6 7 0,-1 0 44,2 3 1,-2 6 0,-1 3-5,2 2 1,1 2-45,2 4 1,-5-2 34,1 5 1,-4-5-94,3 1 1,-3 1-1,2 0 68,0-2 0,-3-2 1,-1-2 30,1-2-289,-1 2 0,4-9 1,-3 2-66,0-6 0,1-3 213,-4-5 0,0-6 33,0-2 1,4 1 0,0-1-1,-2 0 93,0 1 0,-1-2 0,1 5-234,2 1 1152,5 1-663,-3 7 0,6 1-162,-1 5 1,-3 1 0,0 3-94,0 4 1,1 2 0,0 1-20,-1 1 0,-1 3 35,5 0 1,-2 2 0,-1-4-38,-2 3 0,1-1 1,3-4 19,1 1 0,-4-2-21,-1-2 1,1-3-46,3-5 0,1 0 0,-1-2-70,0-1 1,1-5-55,-1-7 0,1-3 1,-2-4 88,-3 3 1,2-2 0,-5 2 12,-1-3 1,2 3 165,-1 0 0,-1 4 0,-3-3 0,0 2 78,0 2 0,-3 5-71,-1 1 0,-1 6 1,1-2 74,-4 3 0,-2 1 0,0 1-102,2 3 0,2 2 1,3 5-1,0 1-96,0-1 0,2 2 1,1 2-1,0 4 52,0 3 0,0 1 0,0-1 1,0 1-21,0 0 1,5 0 0,3-1-1,2-2-2,1-1 0,2-3 0,1 1 0,1-6-223,-1-1 0,2-5 0,0-1 0,-2-2-762,-2-2 1,4-2 302,-1-2 0,-4-2 607,-3-5 1,-1-6 0,5-1 0</inkml:trace>
  <inkml:trace contextRef="#ctx0" brushRef="#br0" timeOffset="56">2844 9616 8355,'-12'-17'33,"5"1"0,0 7 65,2 2 0,2 6 0,3 2 1,0 9 85,0 8 0,1 8 0,3 5 0,3 3-504,3 4 1,1-1 0,-3 4 0,-1-3-107,-2-5 1,2 0 347,-3-7 0,0 1 1,-4-5-343,0-3 1,0-3-141,0-4 504,0-1 56,0-5 0,-5-11 0,-1-7 0</inkml:trace>
  <inkml:trace contextRef="#ctx0" brushRef="#br0" timeOffset="57">2775 9765 8355,'-6'-34'0,"1"1"0,5 1 0,0 3 0,1 1-217,3 2 1,2 2 195,6 1 1,3 6 135,0 1 0,7 8 0,-1 1 1,5 2-67,-1 3 0,0 0 1,1 4-1,2 3 141,1 6 0,-2 2-42,3 6 0,-5 0 6,2 4 1,-4 0-174,-4-1 0,-3 5 0,-4 0 179,-1-2 0,-4-1 0,-4-1 133,-1 0 1,-7 0-168,-3 0 0,-3 1-32,-5 2 0,-1-2 0,-6 3 48,0-3 1,0-1-1,0-1-17,0-3 1,2 1-388,2-5 0,-2-1 1,6-6-542,1-4 1,2-3 181,0-1 0,5 0-254,-1 0 0,5-1 560,0-3 0,1-3 315,2-4 0,5 0 0,3-1 0,2-4 0,2-2 0</inkml:trace>
  <inkml:trace contextRef="#ctx0" brushRef="#br0" timeOffset="59">3278 9753 8355,'11'0'-95,"-3"2"0,-2 1-310,-1 5 1,3 4 333,-4 3 1,1 3 364,-1 4 0,-2 1 1,4 1-1,0 2-135,-4 0 0,-1 1 0,-1-4 0,2-2-45,1-2 1,-1 2 0,1-6-1,-1-1 72,-2-1 0,0-6-235,0 1 17,0-6 1,4 2 0,1-9 42,1-6 1,-2-6 46,3-6 1,-3-5-266,4-2 0,-2 1 0,3 0 123,-1 1 0,-6-3 0,3 5-81,0 0 1,-3 6-1,1 1 1,2 9 0,-1-2-652,-1 2 400,3 5 1,1 0 155,4 5 0,-3 5 1,-1 1 259,2 1 0,-4 3 0,-1-2 0,2 2 0,1 1 0</inkml:trace>
  <inkml:trace contextRef="#ctx0" brushRef="#br0" timeOffset="60">3609 9856 7705,'6'0'-195,"-1"1"0,-5 3 935,0 4-601,5 2 0,-3 5-407,2 1 0,1-1 0,-2-3 0,1 2-164,1 2 0,-3-1 1,1-4 373,-1 1 0,-2-1 0,0 1 0</inkml:trace>
  <inkml:trace contextRef="#ctx0" brushRef="#br0" timeOffset="61">3678 9639 8355,'0'-18'0,"-4"2"392,0 5-158,0 4-214,4 2 1,0 6-350,0 3 1,1 3 0,2 5 248,1 3 0,5-2 91,-2 2 0,0-2-553,0-2 1,1 1 0,3-1 0</inkml:trace>
  <inkml:trace contextRef="#ctx0" brushRef="#br0" timeOffset="62">3815 9673 8355,'11'0'-257,"0"-1"1,1-1-1,1-3 328,2-2 1,-3 3-1,4-2 204,-4 1 1,-4 1 50,0 4 1,-6 1 0,1 2-229,-6 1 1,1 5 0,-6-2-1,-1 5-48,-1 3 1,2-2 0,1 2-1,-2-2 54,-1-2 1,2 4-377,0 0 0,6 1 136,-2-5 0,3-3 0,1-1 27,0 2 0,1-2 1,3-1 14,4-1 0,2 0 0,1-2 0,1 0 0,-1 0 0,0-2-27,1-1 0,3 4 0,0 0 26,-1-2 193,-1 0 196,-2 3 1,-4-3 0,-4 6-101,-1 1 1,-7-3 0,-3 2-1,-1 1-129,2 1 0,-4 1 0,4 1 0,-3-1-207,-2 0 1,5 0 0,0-3-2430,2 0 2289,1-5 1,4-8-1,0-8 1</inkml:trace>
  <inkml:trace contextRef="#ctx0" brushRef="#br0" timeOffset="63">4089 9708 7848,'7'0'384,"1"0"0,-6 9 59,2 2 0,1 3-188,-1-3 0,1 6-382,-1 2 0,-3-1 0,3-1 0,-3 1-878,-1 0 0,4-3 1,0 3 248,-1-1 756,-2-2 0,-1-9 0,0-1 0,0-5 0</inkml:trace>
  <inkml:trace contextRef="#ctx0" brushRef="#br0" timeOffset="64">4180 9548 8355,'0'-12'479,"-1"1"308,-3 0-625,3 4 0,-4 3 1,5 8-727,0 4 0,3 2 0,2 1 0,1 1-1106,-1-1 1558,4 1 0,-3-1 0,5 1 0</inkml:trace>
  <inkml:trace contextRef="#ctx0" brushRef="#br0" timeOffset="65">4317 9582 8355,'5'12'-19,"-4"3"0,3 0 0,-2 0 71,-2 2 1,3 0 191,1 6 1,1-4-223,-1 0 1,-3-1-1,4 2 1,-1-2-344,0-1 1,1-2 0,-2-4 18,0 1 302,6-6 1,-6-2 1,4-8 0,-4-2 0,1-6 1,-3 1-12,-1 0 0,0-5 0,0 1 0,0 1 436,0 1 1,-1 1-190,-3-3 0,1 3-66,-4 1 1,3 1-235,-4 6-440,6 0 0,-3 5 311,5 3 1,0 2-1,0 6-38,0-1-213,0-4 0,5 3 0,1-4 0</inkml:trace>
  <inkml:trace contextRef="#ctx0" brushRef="#br0" timeOffset="66">4523 9548 8355,'6'5'20,"-1"3"1,-1 3 144,0 4 1,0-1-1,-4 5 1,0 1 14,0 2 1,1 1 0,1 0-1,2 0-95,-1-1 1,-2-4 0,-1-3 0,1-2-1287,3-1 355,-3-1 557,4-5 1,-5-6 0,0-7 0,2-5 52,1-3 1,0-3-1,3-5 1,-1 1 173,-2-1 0,2 0 0,0-1 1,0 0 297,0 1 1,3-1-159,-4 8 0,3 1 8,-3 4 0,4 3 0,-3 2 1,1 1 432,3 2 0,-3 3 1,2 4-1,1 4 88,1 2 1,0 1-392,-2 1 1,1 3 0,-4 1-238,1 2 0,0-3 0,3 3-480,-1-1 0,-4 2 0,2-4 0,-1 0-1250,-2 2 1476,-2-5 1,4 10-1,1-4 1</inkml:trace>
  <inkml:trace contextRef="#ctx0" brushRef="#br0" timeOffset="67">3186 9993 8957,'0'12'-202,"0"-1"1,0 6 0,0 0 0,2 2 0,0-1-354,2-1 1,0 3 0,-4-2 0</inkml:trace>
  <inkml:trace contextRef="#ctx0" brushRef="#br0" timeOffset="68">3335 9582 9084,'11'5'-1117,"1"2"0,-1 4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18:03:28.972"/>
    </inkml:context>
    <inkml:brush xml:id="br0">
      <inkml:brushProperty name="width" value="0.09071" units="cm"/>
      <inkml:brushProperty name="height" value="0.09071" units="cm"/>
      <inkml:brushProperty name="color" value="#FF0000"/>
    </inkml:brush>
  </inkml:definitions>
  <inkml:trace contextRef="#ctx0" brushRef="#br0">16138 4911 9353,'0'-1'2129,"0"5"-1727,0 15 1,0 5-188,0 10 1,3 5 0,3 3 43,0 3 0,0 0 1,2 0-62,-4-3 1,1-4-193,-1-8 0,-1 3 0,-3-4 1,0-1-44,0-5 1,0 0 33,0-4 0,-3 1 0,-1-1-682,1-4 1,2-2 0,1-1-1357,0-1 985,0 0 0,5 1 0,1-1 0</inkml:trace>
  <inkml:trace contextRef="#ctx0" brushRef="#br0" timeOffset="4">16583 4957 8355,'-4'-12'-1023,"0"1"860,1 4 0,3 4 1108,0 6 0,0 9-575,0 7 1,0 8 0,0 3 0,0 3 18,0 1 1,0 4-478,0 0 1,0-3 0,-2-6-118,-1-1 1,1-2 0,-1-3 279,1 0 1,2-4 0,2-1-1067,1-2 1,0-5-1,4-9 553,2-4 0,-4-10 0,-1-7 0,-1-2 412,1-2 0,-3-5 74,3-3 1,-3-2-1,-1-2 189,0-3 1,0 2 0,0-1 120,0 6 0,1-1 0,2 7 0,1 3 543,-2 6 1,4 4 26,2 4 1,2 5-655,2 6 0,-1 8 0,0 6 40,1 5 1,-1-2 0,1 7-243,-1-3 1,1 3 0,-1-1 0,0-2-146,1-3 1,-1-1-1,1-5 1,-2-1-170,-3-1 1,4-3 0,-4-2-63,3-5 0,-2-1 0,0-2 1,0-2 64,3-1 1,-4-7 0,1-7 0,1-1-36,1-2 1,1-2 161,1 0 1,-5-4 0,0 3 207,-2 6 1,-1 6 0,-3 5 304,3 1 0,-2 2 0,5 7 240,-2 4 1,0 6 0,-3 2 0,3 2-189,2 2 0,-4-2-299,5 1 1,-2-4 0,3 3-230,-1-1 0,-2-1 1,3-2-524,-1 1 0,-1 4 0,5-3 0,-1-1-1092,1 1 1,-1-3-1,0 4 1</inkml:trace>
  <inkml:trace contextRef="#ctx0" brushRef="#br0" timeOffset="6">17314 4740 8191,'6'5'709,"-2"2"1,-3 9-331,-1 3 1,0 7-1,0 6 1,0 6-1,0 5 529,0 2 1,0 4-739,0-3 1,0-4-1,-1 2-89,-3-3 1,3-7-1,-3-5-213,3-1 0,1-3-32,0-6 0,0 2-1046,0-6 973,0-5 1,0-6 0,0-8 0,0-5 65,0-5 1,5-5 0,1-7 0,2-5 68,0-2 0,-1-1 0,5 1 0,-1 2 103,1 5 0,-1 6 0,0 3 0,1 3 54,-1 4 0,-3 6 0,-1 0 1,2 3 19,2 1 0,-4 5 0,-1 3 0,1 2-14,-1 1 1,-3 5 0,0 0 0,-3 2 296,-3 2 1,-4-2-1,-5 1 1,-4 1 196,-3 2 0,2-1-402,-2-2 1,1 2-1,-1-6-197,4-1 1,2-3 0,3-2-2782,2-1 1847,3-6 1,14 2 0,4-9 377,3-6 1,3-6-1,4-6 1</inkml:trace>
  <inkml:trace contextRef="#ctx0" brushRef="#br0" timeOffset="7">17588 4865 8798,'5'-11'1036,"-4"5"0,5 3 0,-6 11 0,0 8-308,0 8 0,0 10-426,0 8 0,0 8-210,0 3 1,0 3-1,0 1 1,0-1-250,0-3 0,0 3 0,0-4 0,-2 0 18,-2-2 1,3-6 20,-3-6 0,2 3 0,-1-11-758,0-2 0,-1-3 0,4-3-139,0-3 0,0-6 293,0-6 1,0-5-104,0-2 1,0-7 666,0-8 1,5-8 0,1-6 0</inkml:trace>
  <inkml:trace contextRef="#ctx0" brushRef="#br0" timeOffset="9">17611 5014 8355,'5'-29'368,"-2"-3"1,3 5-1,0 3 384,1 4 0,0 3 0,5 6 0,-1-1-466,0 1 1,5 5 0,0 2-1,1 4-214,-1 4 0,5-1 0,-4 8 0,1 1-57,-3 1 0,-2 4 0,-3-2 0,-2-1 104,-4-2 1,-3 4 0,-2 0 0,-3 1 182,-4-1 1,-7 4 0,-5-1 0,-3 3-129,0 1 0,-2-4 0,5-1 0,0-2-295,1-2 1,6-2 0,7-4-651,1 0 0,4-2 0,7 2-1214,6-4 0,7-3 0,-2-1 0</inkml:trace>
  <inkml:trace contextRef="#ctx0" brushRef="#br0" timeOffset="10">18136 4842 8355,'7'-11'642,"-1"1"1,-3 1-1,0 1 1235,0-1 1,-3 4-1059,-4 2 1,-2 1-513,-6 2 1,-3 7-364,0 4 0,-5 7 0,2 7 194,0 2 0,2 1-386,4-2 1,2-3-1,1 1 17,1-3 0,6-7 0,-1 2-256,6 1 1,3-6 9,6 1 1,3-1 0,0-5-1,-1 2 195,-1 0 0,-2-5 1,1 4-1,-1-1 323,0 0 1,-3-2 0,-2 4 68,0 1 0,-3-3 0,-3 2 1,-1 0 525,-3 3 1,-2-4 0,-6 1 0,0 1-414,-3 1 0,1 1 1,-4 1-1,1-1-1073,3 1 1,2 3 0,0 0-822,1-1 1,-1-1 0,1-2 0</inkml:trace>
  <inkml:trace contextRef="#ctx0" brushRef="#br0" timeOffset="12">16092 6053 8355,'-23'0'-23,"2"0"1,2 0 347,3 0 0,2 0 0,0 0 0,-1 0 932,1 0 1,5 0-802,2 0 1,5 0 0,4-1-223,8-3 1,3 1 0,7-4-1,4-2 6,5-1 1,4 2 0,3 1-1,3-2-88,7-1 0,6-2 1,9-1-1,-29 7 1,2-2-94,1 1 1,1-1 0,1-2 0,1 0 0,2 1 0,2 0 0,1 0 0,2-1-126,2 1 0,1-1 1,2 1-1,1-1 1,2-1-1,1-1 1,1 1-1,2 1 314,1 0 1,0 1-1,2-2 1,1 1-817,1 2 0,2 1 0,-2-1 0,1 1 507,0 1 0,0 0 0,-2 1 1,0-1 21,0 0 1,-1 1-1,-2 1 1,-1 0-296,2 0 1,0 0 0,-5 2 0,-1 1 244,3-3 0,-1 0 1,-6 2-1,-2 0-7,-1-2 1,0 1 0,-4 1 0,1 0 0,-1-1 0,-1-1 0,-1 1 0,-1 0 0,-3 0 0,-2 1 0,28-3 0,-10 1 0,-10 0 0,-9 0 0,-8 2 95,-4 1 0,-7 4 0,-5 1 0,2-1 0,2-2 0,2-1 0</inkml:trace>
  <inkml:trace contextRef="#ctx0" brushRef="#br0" timeOffset="13">16172 6316 8355,'0'-12'1605,"0"1"1,0 6 0,0 6-1084,0 9-481,0 7 0,0 12 1,0 4-63,0 4 0,0 6 0,0-1 1,0 1-435,0-1 0,0-3 0,0-6 0,1-1-156,3-2 1,1-4 0,5-1 0,0-5-2035,3-4 2371,1-4 0,-3 0 0,1-1 1</inkml:trace>
  <inkml:trace contextRef="#ctx0" brushRef="#br0" timeOffset="15">16400 6453 8355,'0'-7'1172,"0"5"0,2 8-700,1 6 1,0 3-178,5 0 0,-1-1-345,5 5 1,-1-4-1,0 3 1,1-1 181,-1-3 0,2-2 1,1-2-508,1-2 1,4-3 0,-2-6-266,0-3 0,1-2 155,1-6 1,-2-4 440,-6-3 0,-1-3-83,-2-1 1,-3 4 760,-5 0 0,-1 0-341,-3-4 1,-1 6 0,-5 1 0,0 4 202,-3 0 0,-1 2 0,3 1 0,-1 3-352,1 1 0,-1 2 1,1 8-1,-1 5-375,1 4 1,5 5 0,2-2 0,3 1-680,1 2 0,0-2 1,1 0-1,3-2 52,3-2 1,3-1-1,2-2 1</inkml:trace>
  <inkml:trace contextRef="#ctx0" brushRef="#br0" timeOffset="16">16880 6339 8355,'0'22'0,"-1"1"0,-2 0 887,-1 0 0,1 4 0,3-2 0,0-2-386,0-3 1,1-2 0,3 1 0,3-3-565,3 1 0,6-9 0,0-1 0,1-4-432,-1-3 1,3-3-1,-4-3 1,-1-7 218,-1-3 0,-3-3 0,-2-4 0,-4 0 237,-3 0 1,-1 0-1,0 0 1,-1 2 596,-3 2 0,-2 1 0,-6 4 0,1 0-288,-1 4 1,1 4-1,-1 6 1,1 1-826,0 3 1,0 3 0,4 8-1,3 6-166,3 4-545,1-1 0,5 4 0,1-5 1</inkml:trace>
  <inkml:trace contextRef="#ctx0" brushRef="#br0" timeOffset="17">17360 6156 9120,'0'16'1133,"0"3"1,0 5-870,0 7 0,0 1 0,0 8 0,0 1-94,0-1 0,1-3 0,2 1 0,0-1-335,0 1 0,2-2 0,0 2 0,0-1-427,0 1 0,4-9 0,-1-1 0,2-9-1951,1-6 2088,1-5 1,4-8-1,2 0 1</inkml:trace>
  <inkml:trace contextRef="#ctx0" brushRef="#br0" timeOffset="18">17622 6350 8730,'-1'-10'275,"-3"2"1,2 3-63,-6 5 0,1 1-130,-5 3 1,-3 3 0,0 5 0,1 3-349,1 5 1,2 1-1,0 1 1,3-2 35,0-1 0,5-4 0,0 3 0,1-1 470,2-4 1,0 0 0,0-1 277,0-1 0,4-3-406,0-1 0,5 0 0,-3 1 45,1 0 1,3-4 544,-3 3 0,3-4-302,2 1 1,-1 1 0,1-1-416,-1-2 0,4 0 0,1-2-582,-2 0 1,0 0 0,-1-2-277,3-2 0,-1-2 0,-2-5 193,2-1 118,-8 1 1,14-1 0,-9 1 0</inkml:trace>
  <inkml:trace contextRef="#ctx0" brushRef="#br0" timeOffset="19">17851 6087 8355,'0'-11'1238,"0"-1"1,0 9-578,0 6 1,0 6-74,0 14 1,0 4-455,0 11 0,0-1 0,0 5 0,0-1-99,0 0 0,0 2 0,0-5 1,0-2-75,0-4 0,0-1 0,0-4 0,0-3-213,0-4 0,-1 1 1,-2-6-584,-1-1 619,0-7 1,4-7-1,0-8 1,0-8-96,0-7 1,5-1-1,3-5 1,2 1 147,2 3 1,-1-2 0,0 3 0,1 4 138,-1 2 0,2 4 1,1 6-1,1 3 43,-1 0 0,-1 4 0,-2-1 0,1 4 38,-1 6 0,-1 2 0,-1 1 0,-2 2 19,-2 2 1,-2-1 0,-4 4 0,-3-2 104,-3-2 1,-3 4 0,-3 0 0,-2 1 81,-4 0 1,-2-1 0,1 2-1,2-2-168,2-2 1,0-2 0,5-5-352,0-1-771,4-6-243,2 3 1,10-5 0,2 0 0</inkml:trace>
  <inkml:trace contextRef="#ctx0" brushRef="#br0" timeOffset="21">18296 5973 9313,'0'13'2363,"0"2"1,-1 8-2116,-3 7 1,3 12-107,-3 4 1,-1 11-196,1 0 1,-3 7 0,1-1-1,4-31 1,-2 1 69,0-1 1,-1 2 0,2 4 0,0 0 0,0-2 0,0-1 0,-1 0 0,1 1 50,0 0 1,0 0-1,1-2 1,0-2-1,-4 29 1,-1-4-318,1-3 0,2-4 0,-2-5 1,1-3-500,2-4 0,-2-4 0,1-4 1,2-3-2091,1-3 2838,1-1 0,-4-3 0,0-4 0,1-6 0,2 0 0,1 3 0</inkml:trace>
  <inkml:trace contextRef="#ctx0" brushRef="#br0" timeOffset="22">18376 6030 8154,'5'-11'707,"2"-1"1,4 2-1,2 3 1,1 3-344,1 3 1,0-3-267,-3 0 1,-1 1 50,0 7 1,1 4 0,-2 7 0,-1 4-16,-2 3 0,-4 0 1,1 1-1,-3 0 217,-1 0 1,-5 4-251,-3-1 0,-6 1 0,-1-4 15,1 0 0,-4-1 1,1 1-9,-1 0 0,-4 3-4,3-4 1,3 2 0,1-8-92,2-2 0,7 2-1053,2-1 1,2-3 0,4-6-373,2-1 0,2-1 0,7-6 944,2-6 1,3-5 0,4-10 0</inkml:trace>
  <inkml:trace contextRef="#ctx0" brushRef="#br0" timeOffset="23">18787 6167 8355,'4'-7'0,"0"-1"0,-2-1 1850,0-1 1,-4 2-777,-1 1 1,-4 4-883,-4-1 0,-1 3 1,1 1-86,0 0 0,-2 5 0,-1 4-248,-1 5 74,5-1 1,1 3 0,5-3 0,1 1-104,2 1 0,2 0-231,3-3 0,3 0-135,4 4 0,4-4 0,2 4 152,0-4 1,2 0 0,3 0 131,-3 4 0,-1-2 0,-4 3 203,1 0 1,-1 2 193,-6-4 1,0 4 35,-4-4 1,0 4 0,-5-2 657,-3 1 1,-7-4 107,-8 1 1,-3 1-619,-1 0 0,-1-1 0,-1-5 20,-2-2 0,-1-3 0,4-5-123,1 0 0,-1 0-727,9 0 1,5-7 0,6-4-1374,3-7-59,1-8 0,5-4 0,1-4 1</inkml:trace>
  <inkml:trace contextRef="#ctx0" brushRef="#br0" timeOffset="24">19781 5276 8355,'-17'6'282,"5"-5"0,-2 1 1847,5-4 0,14 1-1706,10-3 0,7 2-317,4 2 0,2 0 0,5 0 0,0 0-201,3 0 0,1 0 1,-3 0-1,-1 0-703,-3 0 0,3 2 0,-3 0 1,-3 2-596,-4-1 1,-5 2 0,-8 1 1150,-2 4 1,-18 4-1,-9 9 1</inkml:trace>
  <inkml:trace contextRef="#ctx0" brushRef="#br0" timeOffset="25">19781 5688 8355,'-17'22'242,"5"-4"0,-2-3 2387,5-2-1557,-1-7 0,10 3-806,0-5 0,10 0 0,10-4 204,6 0 1,2 0-393,2 0 0,7 0 54,-3 0 0,8 0 0,-1 0-749,-1 0 0,5-4 0,-4 0 1,3 2-1310,-3 1 1,-1-5-1,-6 0 1</inkml:trace>
  <inkml:trace contextRef="#ctx0" brushRef="#br0" timeOffset="26">20866 4751 7700,'-5'-10'-1966,"-3"2"1966,-2 3 2236,4 5 1,-3 5-1522,5 3 1,-5 12 0,3 7 0,-2 6-370,1 5 1,0 3-483,0 4 1,2 1 0,5 0-324,0-1 1,0-4 0,0-3-333,0-3 0,0-5 1,1-4-1,3-3-2,3-4 0,3-6 418,2-5 0,-1-6 0,1 3 1</inkml:trace>
  <inkml:trace contextRef="#ctx0" brushRef="#br0" timeOffset="27">21037 4865 9039,'0'16'0,"0"0"1257,0 2 1,0 1-784,0 4 0,0-1 0,2 0-196,1-3 1,4 3-1,4-5-332,0 1 1,6-3 0,1-7 0,2-4-328,3-3 1,-3-1 0,7-1 0,-4-3 202,-4-4 1,1-6 0,-5-2 0,-2-2 0,-4-2 1,-4 0 0,-5-1 0,0 2 310,0-1 0,-6 2 1,-5 0-1,-4 2 76,-3 2 1,4 1 0,-2 3 0,-1 3-375,-2 3 1,3 2-1,1 4 1,2 3-284,2 6 1,3 1 0,2 4 0,1-1-923,2 1 1,3-5 1084,4-3 1,2-6 0,6 3 0</inkml:trace>
  <inkml:trace contextRef="#ctx0" brushRef="#br0" timeOffset="28">21517 4329 8224,'4'-8'1616,"0"0"1,4 6-635,0-2-786,2 3 1,2 1 193,-1 0 1,0 1-1,1 1-256,-1 2 1,1 5 0,-2-1-18,-3 2 1,4-2-38,-4-1-71,-2 1 0,0 3 67,-5 1 1,0-1-18,0 0 1,-6 2-1,-4 1-121,-4 1 1,-3 2-1,3-3-175,-1 1 1,0 0-13,4-3 1,3-2-322,0-3-125,6 4 1,-3-9 94,5 6 1,5-6 422,2 2 0,4 1 0,0-1 0,0 0 137,1 1 1,-1-4 111,1 3 0,-5 1-160,1-1 420,0 5 0,-2-7-12,-2 6 0,-3-1-343,-1 5 0,-5 4 0,-3 2-592,-2 0 0,-1 7 1,-1-2-640,1 1 0,-2 2 960,-2 0 0,2-2 0,-3 4 0</inkml:trace>
  <inkml:trace contextRef="#ctx0" brushRef="#br0" timeOffset="29">20626 5676 8355,'-11'0'1845,"4"0"0,4-4-1237,6 1 0,5-5-370,7 4 0,8-5 0,7 3 0,3-2-81,2 1 1,3 3 0,2-2-1,4 0-63,2 4 0,7-3-47,-4 1 1,6-1 0,-2 2-106,3 0 0,-4-1 1,-3 4-285,-2 0 1,-1-1 0,-2-2 0,-2-1-415,-4 2 0,2 0 0,-2 2 0,-2 0-690,0 0 1,-1 0 995,4 0 1,-3 0 0,4 0 289,-5 0 0,7 0 0,-6 0 1</inkml:trace>
  <inkml:trace contextRef="#ctx0" brushRef="#br0" timeOffset="30">21974 4774 8728,'-7'13'229,"4"2"1,0-1 0,1 6-82,-2 4 0,-4 0-260,4 7 0,-3-2-23,3 1 0,-4 2 0,3-4 210,-1 1 0,2-3-36,-4 0 1,6-3-1,-2-3-711,3-1 0,1-5-6,0 2 0,1-5-240,3-3 918,-3-3 0,14-5 0,-2 0 0</inkml:trace>
  <inkml:trace contextRef="#ctx0" brushRef="#br0" timeOffset="31">22145 4877 8355,'6'-12'590,"1"1"1,-5-1 1734,2 1-823,0 0-1064,-4-1-511,0 6 0,-3 2 0,-3 8 2,-5 3 1,-5 5 0,2 3 0,-2 3-181,-2 0 0,4 2 1,-2-4-1,0 2-288,1 3 0,0-5 0,4-1 94,-1-2 0,2-2 248,2 1 1,3-1 632,5 1 0,5-5-212,3 1 1,2-4 0,2 2 57,-1-1 1,0 0 0,2-2-216,2 0 1,-2 1-1,2-2 1,-2 0-350,-2 2 1,1 1-134,-1-1 0,1-2 0,-1 6-252,0 1 1,3 1 0,-1 1 35,-3 1 1,-1 4 0,3 2 0</inkml:trace>
  <inkml:trace contextRef="#ctx0" brushRef="#br0" timeOffset="33">20877 6053 8355,'-5'-6'748,"-1"-4"1,-4 7 314,2-5-889,3 6 1,1-2 0,0 8-38,2 3 0,1 9 0,1 3 0,0 4-214,0 3 0,0 0-29,0 4 1,0-5 0,0 2-20,0-3 0,0-2 0,0-2 62,0-1 0,0-4-22,0 4 1,-2-3 0,0 1 77,-2 0 0,0-2 1,4-3 6,0-1 1,0 0 0,-1 1 0,-2-1-14,0 1 0,-1-1 1,4 0-256,0 1 0,0-1 0,0 1-330,0-1 1,0-3 0,1-2-115,3-1 0,2-2 1,4-7 650,-2-4 0,7-12 0,-2-4 1</inkml:trace>
  <inkml:trace contextRef="#ctx0" brushRef="#br0" timeOffset="34">21117 6144 10718,'-5'12'1039,"3"1"-675,-6 2 1,5-1-150,0 5 1,-2-1 0,1 2 0,1-2-244,2-2 0,2-1 1,3-3-1,4-2-47,2-2 1,1-3 0,1-5 0,-1 0-316,0 0 1,2-5-369,2-3 1,-6-4-1,3-1 376,-2-3 1,-5-3 0,-1 3 540,-3-2 1,-1 4 0,-1-1 0,-3 2 206,-4 2 1,-2-1 0,-1 1 0,-1 1-67,1 2 0,3-1 1,1 5-418,-2 2 1,4 2-1,1 4-864,3 3 1,3 2 53,6-1 0,-1 2 0,10-4 1</inkml:trace>
  <inkml:trace contextRef="#ctx0" brushRef="#br0" timeOffset="35">21460 6042 8355,'-5'11'0,"2"0"562,-4 1 1,0 1 0,0 1 291,3 1 1,-1 4-518,1-4 1,0 5-1,4-2-243,0 0 0,0 2 1,0-5-1,1-1 55,3-1 1,-1-2 0,4 0 0,2-4-738,1-3 0,2-3 80,-1-1 1,1-5-1,-1-2 150,0-4 0,0-1 1,-2-2 260,-2-1 1,-4-2 456,0 2 0,-1 2 0,-4-3 133,-1-1 0,-4 5 0,-3-4-323,3 4 1,-4 5 0,5 2 0,-2 1 2,1 1 1,3-1 0,-2 5-794,1 3 1,1 2 0,4 7 0,0 1-2452,0 1 2507,0 0 0,10 2 0,3 1 0</inkml:trace>
  <inkml:trace contextRef="#ctx0" brushRef="#br0" timeOffset="36">21951 5939 8355,'-5'6'98,"4"6"1,-5-2 272,1 4 0,4 7 1,-4 2-1,1 6-9,0 4 1,-3 5-1,3 0 1,0-1-392,-1-1 0,4-6-158,-3 1 1,3-6 0,1 0-242,0-4 1,1-5 0,3-4-945,3-1 751,4-5 1,0 5-1,0-5 1</inkml:trace>
  <inkml:trace contextRef="#ctx0" brushRef="#br0" timeOffset="37">22191 6030 8355,'0'-18'682,"0"3"1,-2 8-1,-1 3 473,-5 3 0,-2 1-980,-2 0 1,1 1-15,0 3 1,-5 2 0,1 7-1,0 1-375,-2 1 1,3 5 0,-3-2-1,0 1-334,3 0 0,3-5 485,3 1 1,-1 2 0,6-2 289,0-1 0,3-1 34,4-2 0,2 0 0,6 0 0,0-3 115,4 0 1,-3-4-304,6 3 0,-3-4 0,3 1-58,1-3 1,0-1-1,2 0-488,1 0 0,-3 0 0,7 0-1261,-3 0 0,-1 0 0,0 0 1</inkml:trace>
  <inkml:trace contextRef="#ctx0" brushRef="#br0" timeOffset="39">22590 4808 8355,'0'-24'0,"0"-1"-78,0-2 0,0-1 0,0 3 0,0-3 0,-1 1 0,-1 2 1,-2 4-1,0 4 409,-1 3 1,2 2 0,-3 3 24,1 2 1,-4 4-310,2 0 1,-4 8 0,0 5-2,0 4 1,-5 11-1,1 2 0,-1 10 1,2 4-44,-2 4 1,-3-3-1,4 0-15,1 1 1,0-4 0,2-1 20,0-2 1,-2-7-18,7-3 0,-2-3 0,1-4-189,4-3-77,3-4 0,2-5 179,3-4 0,2-6 0,7-6-24,2-5 0,-1-4 0,4-5 18,-1 0 0,-1 0 0,-2 1 0,2-1 73,2 0 0,-3 4 0,3 1 0,0 2 20,0 2 1,-3 5 0,3 2 87,-2 2 0,-1 2 12,-3 3 1,-6 5 0,-2 2 12,-3 3 0,-6 2 0,-2-1 0,-4 1-18,0-1 1,0 4 0,-2 1 0,-1-1-70,-1 1 0,0-3 0,3 2 0,1-2-223,-1-2 1,5-1-1,0-1 1,1-2-534,0-2 1,3 0 458,-1-1 0,8-8 0,2 3 1</inkml:trace>
  <inkml:trace contextRef="#ctx0" brushRef="#br0" timeOffset="40">22716 4751 8355,'0'12'0,"0"-5"-42,0 1 0,-1-1 0,-2 6 0,-2 1 17,-1 1 1,-2 6-1,-3-2 473,-1 2 1,2 2-464,3 0 1,-4 3 0,4 2 9,-3 2 1,2-5 0,2 0 0,1-3-119,2-3 1,-2-5 0,1 1-1,2-2-359,0-2 1,2-3-107,0-1 1,2-4 440,2 1 0,2-3 0,5-1 0</inkml:trace>
  <inkml:trace contextRef="#ctx0" brushRef="#br0" timeOffset="41">22693 4774 8179,'7'-5'-709,"3"2"1042,-3-4 1,4 3-124,0-4 0,0 4 0,1-2 0,0 1-6,4 3 0,-4 0 0,4 2 18,-4 0 0,-5 2 1,-2 1-226,0 5 0,-4 2 1,3 2-1,-4-2-35,-4-3 0,-2 3 0,-6-1 0,1 3-35,-1-1 1,-3 7 0,0-7 0,1 1-78,1-3 0,2 1 0,0-4-155,-1 0-312,1 5 0,9-10 1,6 3 249,5-3 1,3-1 0,-1 0 0</inkml:trace>
  <inkml:trace contextRef="#ctx0" brushRef="#br0" timeOffset="42">23116 4740 7706,'6'-8'331,"-2"0"1,-3 5 0,-2-4 0,-3 2 891,-3 3-1041,-9 0 0,4 2 0,-4 2 39,4 1 0,0 0 0,1 5 0,-1 1-93,1 1 0,1 1 1,1 1-171,1-1 0,6 0 0,-2 1 1,3-1-136,1 1 0,5-1 0,2 0 1,4 1-111,0-1 1,0 1 0,1-2 0,-1-1-426,1-2 563,-1 1 1,-3 3-9,-1 1 1,-5-1-60,-2 1 1,-7 0 122,-8 4 1,1-4-1,-4 3-11,2-2 0,-4 2 1,1 1-213,-3-2 0,3 2 0,0 1 0,-1-1 1,-1 1 215,2-3 1,-7 3 0,1 1 0</inkml:trace>
  <inkml:trace contextRef="#ctx0" brushRef="#br0" timeOffset="44">21711 5585 8041,'-11'11'-357,"0"-3"1,3-2 797,0-1-92,0-1 176,2-4 1,6 0-271,8 0 0,2 0 1,1 0-3,1 0 1,4 0 0,3 0 0,4 0 17,4 0 0,2-4 1,5 0-1,2 1 6,2-2 0,6 3 0,7-3 1,1 1-122,2 1 0,6-5 0,2 3 0,2 0-131,-31 2 0,0 1 0,30-2 1,1 3-1,-1-2-173,1-1 0,-5 1 0,1 3 0,-6 0-167,-4 0 0,-3 1 0,-3 1 0,-2 2 150,-4-1 0,-4-1 0,-3 1 1,-4 1-315,-3-2 1,-7-1 0,-1 1-1,-4 0-1287,0 2 852,-6 0 454,-1-4 1,-5 5 425,0 2 0,-5 4 0,-1 0 0</inkml:trace>
  <inkml:trace contextRef="#ctx0" brushRef="#br0" timeOffset="46">22648 5939 8355,'6'-12'-195,"-2"0"-3,-3-3 1,3 2 0,0-4 317,-2 1 0,-1 3 1,-1-3-1,0 0 162,0 1 1,0 0 0,0 4 135,0-1 0,2 6-422,1 2 1,-1 9-1,2 6 1,-3 8 34,-1 7 1,0 3 0,-1 4 0,-2-1 25,-1-2 0,-3-1 0,2 3 0,-1-3-9,1-1 1,-4-4-1,3-2 1,-1 2-42,-1 0 1,2 0-1,-3-1 1,2 0-15,2 0 0,0 3 0,3 1 0,-2-2-42,1 0 1,2-4-1,1-2 1,0-4 39,0-2 1,0-5-64,0-1 233,0-4 1,-1 1-136,-3-8 1,3 1-1,-3-4 13,3-2 0,-1 4 1,0 0-154,-2 0 1,0 2 0,4-5-467,0 0 1,0 1 206,0 0 0,-1 0 0,-2-2 31,0 2 0,-1 3-24,4-4 1,0 5 171,0-5 1,0 0 104,0-3 1,5-1 0,1 1 0</inkml:trace>
  <inkml:trace contextRef="#ctx0" brushRef="#br0" timeOffset="48">22682 5836 8506,'-7'-5'979,"2"-1"0,2-2-180,-1 0-870,0 6 60,4-3-688,0 5 129,5 0 720,-4 0 1,9 0-55,-2 0 0,-2 0 1,2 0 17,1 0 0,1 0-46,2 0 1,-1 0-1,0 0-101,1 0 0,-5 0 0,0 1 0,-1 2-1,0 0 1,-3 6 0,2-2 0,-1 0 8,0 1 0,-1-1 0,-3 6 1,0 1 22,0 1 1,0 6 0,0-4-1,0 2 38,0 0 0,-1 1 0,-1 1 0,-3-1-8,-2-1 1,0-1 0,-5 3 0,1-4 30,-1 0 1,1-2 0,0-2 0,-1 1-22,1 1 1,3 0 0,0-3 0,0-2 263,-3-3 1,0 3-155,0-2 1,0-2-1167,4 2 756,2-5 1,6 0 0,3-6 0,2-5-179,0-2 0,5-2-421,-4 1 0,3 0 0,2-1 1</inkml:trace>
  <inkml:trace contextRef="#ctx0" brushRef="#br0" timeOffset="49">22762 5733 8355,'-7'-17'-65,"2"1"-93,0 4 1,4 0 984,-3 1 0,2 1 447,-2 2-885,3-2 0,-6 9 96,3-3 1,3 4-250,-3 4 1,3 3-1,0 7 1,-2 4-186,-1 3 0,-3 0 0,2 7 1,0 0-34,0 2 0,-4 3 1,1 1-1,-1 1-2,2-1 0,-4-4 0,5-1 0,-1 1 1,-1-1 0,2-5 0,-2 0 0,3-5-74,0-2 0,2-2 0,-3-4 0,1 1-136,2-1 1,-2 1-37,1-1 1,-3-3-407,3-1 201,0-4 60,4 2 1,0-10 0,0-3 0,0-2-295,0-1 0,5-1 0,2 1 212,-1-1 1,3 5-1,-4 0 1,1 2 191,3 3 1,-2-3 0,0 1 256,2 1 1,1-3-1,2 0 1</inkml:trace>
  <inkml:trace contextRef="#ctx0" brushRef="#br0" timeOffset="51">22648 6144 8355,'0'-7'0,"0"-1"63,0-1 1,0 3 285,0-2 0,5 1-126,2-5 0,3 2 0,2 1-127,-1 2 0,2 0 16,2 0 1,-2-2 0,2 5-1,-2 1 108,-2 2 1,-3 1 0,-1 0 0,2 1-143,1 3 0,-2 4 0,-2 7 0,0 4 144,-4 3 1,-1 1-81,-1-1 1,0 1 0,0 0 20,0 0 1,-5 0 0,-1 0-20,0-1 1,-6 0 0,2-2 0,-4-2-48,0-1 1,0-2-1,-1-4 1,-4 1 15,-3-1 1,4-1-1,2-2 1,1-3-73,0 0 0,-1-4 0,5 3 0,-1-3-297,1-1 1,3-5 0,2-2 0,1-3-48,2-2 0,3 1 1,4-2-1,4-1-747,2-1 0,7 0 1,2 2-1,2-1 432,2-1 0,5-6 0,1 4 0</inkml:trace>
  <inkml:trace contextRef="#ctx0" brushRef="#br0" timeOffset="52">23024 6053 8359,'-11'-6'0,"0"2"490,-1 8 0,2 6 727,2 5 0,-2 7-878,3 1 1,0 4-1,0 9 1,-1 1-298,2 1 0,-3 4 1,4-4-1,0-1-156,0-2 0,1-1 0,3 1 0,-2-2 33,-1-3 0,-1 2 0,3-4 0,-3 0-840,-2 0 0,3-2 0,-2-4 1,1-2-84,2-1 1,2-5-93,1 1 1096,0-7 0,0-8 0,0-6 0</inkml:trace>
  <inkml:trace contextRef="#ctx0" brushRef="#br0" timeOffset="53">22933 6144 8355,'6'-22'0,"5"3"0,-4 1 70,3 1 0,-2 3 0,0 5 0,0 3 430,3 1 0,-4 1 0,1 4 1,1 1-289,1 3 1,0 3 0,-1 4-1,-3 0-136,-1 1 0,3 3 1,-4 0-1,-2-1 60,0-1 1,-2 2 0,0 0 0,-2 1-298,-2 0 1,-2-3 0,-5 3 0,-1 0-285,1-1 1,-1 0-1,1-4-1286,0 1 656,4-6 0,5-6 341,9-7 730,1-9 1,14-1-1,-5-6 1</inkml:trace>
  <inkml:trace contextRef="#ctx0" brushRef="#br0" timeOffset="54">23321 6053 8355,'11'-11'-277,"-3"-1"606,0 1 0,-5-1 523,0 1-375,-1 0 0,-7 4 0,-3 3-216,-2 3 0,-2 6 0,1 3-214,0 2 0,-5 5 0,1 0 0,2-1 78,5-1 0,-3 2 0,5 1-49,0-3 0,1 0 0,6-1 1,3-1-282,3 0 1,3-3 0,2 0 0,-1-1-535,1 0 524,-1 3 1,1-4 150,-1 6 1,-5-1 6,-2 0 0,-3 1 0,-2 0 0,-3 2-324,-3 2 0,-2-1-509,1-4 1,-1 1 375,6-1 0,-6 1 0,2-1 1</inkml:trace>
  <inkml:trace contextRef="#ctx0" brushRef="#br0" timeOffset="55">23995 5471 8355,'-11'-7'-116,"-1"-2"0,1 6 1,0-1-1,-1 0 815,1 0 0,-1 0 0,1 4 188,-1 0 0,5-1 407,-1-3-1060,6 3 0,-2-4 1,9 5-217,6 0 0,2 0 1,6 0-1,1 0-315,2 0 1,-3 0 0,-1 0 0,0 0-485,-1 0 1,-3 0-1,1 1 1,-3 3-2218,-4 4 2799,-3-3 1,-5 10-1,0-2 1</inkml:trace>
  <inkml:trace contextRef="#ctx0" brushRef="#br0" timeOffset="56">23858 5676 8355,'-11'18'0,"4"-5"473,4-6 0,1 1 1,4 2 134,1-2 1,8-3-409,4-5 1,1 0 0,0 0-398,3 0 0,2 0 0,2-2-305,0-1 1,3 0 0,1-3-1,-2-1-314,0 1 0,3-2 0,1-3 1</inkml:trace>
  <inkml:trace contextRef="#ctx0" brushRef="#br0" timeOffset="57">24429 5334 9610,'-4'8'523,"1"4"1,-2 2 0,2 10-1,-2 3 1,-1 3 317,-3 3-705,4 6 0,-6-2 0,5 4-227,0-2 1,-3-2-1,5-5 1,2-3-789,0-1 0,2-3 342,0-6 1,0-2 0,2-6-105,1 0 0,0-4 1,5-3-1076,0-3 1622,3-1 0,5-10 0,2-3 0</inkml:trace>
  <inkml:trace contextRef="#ctx0" brushRef="#br0" timeOffset="58">24669 5516 8355,'8'0'41,"-1"2"1,1 1 0,-2 5 408,-2 2 1,-3 5 0,1 1-1,0-1 237,2 1 1,4-3-1,-3 2-342,1-2 1,2-3 0,3-2 0,0-5-199,1-1 0,-1-4 1,1-3-1,0-6-461,4-7 1,-2-5 0,3-2-1,0-2 41,-3 2 0,-2 2 0,-1 2 1,-4-1 281,-3-2 0,-3 2 0,-2 3 0,-3 0-103,-3 1 1,-7 3 0,-3 8 0,1 3 117,-1 3 0,-2 2 0,3 4 1,-1 6-288,1 7 1,2 9 0,6 3 0,4 3-975,3 1 0,6 6 0,1 0 0</inkml:trace>
  <inkml:trace contextRef="#ctx0" brushRef="#br0" timeOffset="60">23310 7252 8355,'-13'-1'-956,"1"-3"1345,0-3 0,-1-4 0,8 0 1353,-1 0 1,4 5-1230,-2 6 0,1 11-602,-1 8 0,3 4 83,-3 3 1,2 7-1,-1 6 1,-1 0-151,2-4 0,2-3 0,2-9 0,3-2 56,2-2 0,0-6-60,5-5 1,-1-6-1,1 2-111,-1-3 0,6-6 0,0-2 184,1-4 1,4-6 0,-3-5 0,2-5-5,2-2 1,-5 4 0,-3-3 0,-2 1 11,-2 1 1,1 3 3,-1 4 1,-3 5 208,-1-1 403,-4 2-389,2 6 0,-5 11 32,0 8 1,0 8-1,-1 3 241,-3 6 0,3 5-275,-3 4 0,-1-3 0,1-1 4,1-6 0,2-4-224,1-1 1,0 0 0,0-2-226,0-2 1,0-2 134,0-6 0,1-1 189,3-2 1,-1-3-318,4-5 0,1 0 1,3 0-408,1 0 1,-1 0 397,1 0 0,-1-5 1,1-3-1,-2-2-333,-3-1 1,3-1-1,-3 1 1</inkml:trace>
  <inkml:trace contextRef="#ctx0" brushRef="#br0" timeOffset="61">23835 7241 8355,'0'-12'2967,"0"6"-2407,-5-4-517,-1 9 1,-5 1 0,-1 7 0,1 5-187,-1 3 1,1-1 0,-1 5-1,2 0 301,3-1 0,2 2-264,5-5 1,0 0-131,0-3 1,0-1 0,1-1 49,3-2 0,2 2 0,5-3 114,1-1 1,-1 4-1,1-2 42,-1 2 1,1 1 0,-1 1 20,0-1 1,-4 1 0,-2-1 0,-1 0 2,-1 1 0,1-1 0,-4 1 0,0-1 170,0 0 1,-5 1 0,-3-1-1,-2 1 17,-1-1 1,-4 1 0,-2-1 0,1 0-388,-1 1 0,-2-2 0,4-2 1,1-3 50,1 0 1,2-4 0,1 2-1362,2-6 1,3-5 1189,5-7 1,5-3-1,1-4 1</inkml:trace>
  <inkml:trace contextRef="#ctx0" brushRef="#br0" timeOffset="65">23858 7469 8355,'12'-6'-183,"-1"1"403,0 5 0,1 0 237,-1 0 1,1 0-11,-1 0 0,1-1-44,-1-3 1,-3 2-77,-1-1 0,-3 1 0,4 1-66,1-3 1,-3 2-1,1-6-393,2-1 1,0-1 0,0 0 0,-3 1-315,0 1 0,1 1 252,-3-5 1,0 5-1,-4-1-50,0-1 1,0 3 0,-2 0 28,-1 1 1,-2 0 0,-4 2 0,1-1 82,-1 2 0,0 5 0,0 5 1,2 3 228,-2 5 0,-4 1 0,1 6 0,1 0 10,1 0 0,1 0 1,2 0-1,3 0-13,3-1 1,1 1-1,0-1 1,0-3 28,0-4 1,6-2 0,4-3 0,4-3-123,0-3 0,0-2 0,1-2 0,4-3-144,3-5 0,1 1 61,0-8 0,-1-3 1,0-1-111,-3-3 1,3-1 0,-5 1 7,1-1 1,2-4 103,-4 0 1,-1 1-1,-5 2 152,-2-3 0,2 3 1,-3-3 303,4 3 0,-5 3-77,-2 1 0,-2 4 471,2 5-599,-3 4 0,4 3 0,-5 9-26,0 7 0,-1 6-2,-3 8 1,3 0-1,-4 4-14,0 2 0,4 1-204,-3 1 1,3-3 0,1-2 75,0-1 20,0-2 1,0-3 0,0-1-159,0-3 0,0 1 0,0-5-190,0-1 0,0-5 206,0-1 1,0-7 0,1-1 0,1-6-90,2-4 1,4-6-1,-4 0 1,-2-2 274,-1-2 1,1-6-1,0 0 1,2 0 148,-1 2 0,-2-2 0,-1-1 0,1 3-86,3 4 0,-2 2 0,5 4-78,-2-1 0,3 3 0,-3 6 62,1 1 1,2 1-476,3 4 0,-3 1 0,-1 2-338,2 1 0,1 4 0,2 0-420,-1 2 0,0-2 906,1-1 0,4 1 0,2 3 0</inkml:trace>
  <inkml:trace contextRef="#ctx0" brushRef="#br0" timeOffset="66">24703 7344 8355,'5'-7'228,"-3"-3"1,1 3-1,-1-4 1818,-2 0-1465,0 0 0,-2 0-160,-1 4 1,-4 2-305,-4 5 0,-1 0 0,1 0 71,0 0 0,-1 1 0,1 3-393,-1 3 1,-3 4 0,0 0-102,1 0 1,5 1 0,3 0-1,1 2 88,2 2 0,2-1 1,2-2-1,2 1 47,0 1 1,6 0 103,-1-4 0,2 5-53,2-1 1,-1 0-1,0-2 97,1 2 0,-1-2 107,1 2 0,-5-2 0,0-2 342,-2 0-293,-2 1 1,-3-1 178,0 1 1,-1-5 0,-3 0-74,-3-2 0,-3 2 0,-3-2-76,-2 2 0,2-5 0,-3 3-362,-1 0 0,4-3 0,-2 3-658,2 0 1,2-4-511,0 3 1,-1-3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3.827"/>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10393 11261 8797,'-5'-6'1250,"2"1"-1075,-4 5 1,3 0-551,-4 0 602,6 0 37,-8 0-332,3 5 0,1 1 0,1 5 0,1 1 0,0-1 99,2 1 1,-3 3 0,0 0 17,-2-1 0,5 3-11,-2-2 0,1 5 1,1-2-1,-2 1 1,1-1-1,2-1 1,1 0-14,0-1 0,1 3-10,3-3 1,-1-1 0,4-5-39,2-2 1,1 2 0,2-4 0,-1 1-17,1-4 1,-1-1 0,1-2-1,-1 0 1,2-2 45,2-1 0,-2 0 1,2-5 27,-2-1 1,-2-4 0,0-3-11,1 2 0,-1-2 0,1-1 4,-1 0 1,-3 1 0,-2-3 90,-1-1 1,3 0 0,-5-1 7,0 2 1,-2 4 0,-1-4 0,0 0 89,0 1 0,0 2 0,0 3-12,0-2 1,-4 2-109,1-2 1,-6 6 0,2 1-2,1 0 1,-4 1 0,2 1 0,-2 1-226,-1 2 0,3 2 0,1 1 0,-2 0-239,-1 0 0,2 0 0,0 0-682,-1 0 1,4 1 382,2 3 0,1-1 0,2 4 1,0 2-604,0 1 1269,0 2 0,5-1 0,2 1 0</inkml:trace>
  <inkml:trace contextRef="#ctx0" brushRef="#br1" timeOffset="1">10770 11478 8355,'0'6'571,"0"-1"1,0-3-527,0 1 1,1-1 106,3 2 1,-3-2-1,4 2 273,0 4-556,-3-3 128,8 5 0,-9-8 0,4 5-124,0-2 61,-4-2 1,5-1-64,-6 2 1,1-3-746,3 3 465,-3 2 1,4-3-902,-5 4 229,5-4 1081,-4 2 0,9-10 0,-3-2 0</inkml:trace>
  <inkml:trace contextRef="#ctx0" brushRef="#br1" timeOffset="2">11033 11272 8355,'1'-6'-1774,"1"1"2284,2 0 1,0 2 242,-4-4-404,0 4 1,4-3 292,0 2-566,-1 3 0,-1-4 285,1 5 36,-1 0-189,3 0 1,-5 5 0,0 2 77,0 4 0,0 5 0,0 3-19,0 3 1,0 4 0,1 2-50,3 1 1,-3 2-1,3 2-188,-3-3 1,-1 2 0,0-4-118,0 1 1,0-3-1,0 0-21,0-2 0,0-5-129,0 0 1,0-5 0,2 2-84,1-4 0,-1 0-182,1-1-28,-1-5 1,-2-6 94,0-7 1,0-3 0,0-2-371,0 1 1,0-6 0,0 0 0</inkml:trace>
  <inkml:trace contextRef="#ctx0" brushRef="#br1" timeOffset="3">11866 11170 8355,'7'-2'-100,"-2"0"228,0-2 1,-4-5 383,3 1 0,-4 0-306,-4 0 0,2 3-234,-6 5 1,4 1 23,-4 3 0,1-1 0,-5 4 39,1 2 0,-2 5 0,-2 2-43,-4 2 0,-3 1 1,-2 5 11,-2 3 0,-2-2 0,-4 5 0,3-2 94,1-3 1,1-1 0,4-1 0,1 0 0,3-2 0,1 0 0,1-4 0,3 1-49,2 0 0,2-4 0,1 1-179,1-2 0,4-2 0,-2 1 1,1-1-1756,2 0 1184,2 1 0,6-6 371,3-2 0,1-8 1,-1-3-1,-1-4 311,-2 0 0,4-5 0,-3-2 0</inkml:trace>
  <inkml:trace contextRef="#ctx0" brushRef="#br1" timeOffset="5">11546 11204 8355,'0'-12'-6,"0"1"1,0 0 0,0-1-1,0 1 1,0-1 367,0 1 1,0 0 589,0-1-882,0 6 0,0 2 0,2 9 0,0 6 102,2 7 1,5 5 0,-1 4 0,2 3-15,1 3 1,-1 1-1,-1 1 1,-1-1-4,1 0 1,5-5 0,1-2 0,-1-3-80,-1-1 1,2 0-1,0-2-111,-1-2 0,-1-2 0,-3-6 0,-1-1 1,-3-1 116,-1-1 0,0-5 131,-1 0-750,-3-1 1,4-1-711,-5 3 0,-3-2 406,-1 6 0,-5-1 0,2 5 0</inkml:trace>
  <inkml:trace contextRef="#ctx0" brushRef="#br1" timeOffset="6">12186 11261 8355,'-11'-6'0,"0"1"153,4-1 0,-3 5 0,2-3 0,-1 6 0,0 4 1,2 7-1,-2 2 468,-1 1 0,2 5 1,2-1-329,1 5 1,0 0-173,1 1 1,3-2 0,-3-2-887,2-3 687,2 2 1,4-4-36,0 2 1,4-3 0,-3-4-40,1-1 1,2-1 76,3-2 1,1 1 78,-1-5 0,0 0 1,2-6-16,2-1 1,-2-1 0,2-6 50,-2-3 0,-2-2 1,1-1-1,-1-3 68,1-2 1,-2 1 0,-1-2 0,-3-2-6,-1 0 1,-1 0-1,-4 1 1,0 0-10,0 0 1,0 0 0,0 2 0,-1 0 71,-3 2 1,-1 5 0,-4-1 0,1 2 79,-1 2 0,3 3 1,-2 2-139,-1 1 0,-1 1 1,-1 5-746,-1 3 0,5 3 1,1 4-1,0 2 209,4 2 1,1 1-1,1 5-590,0-2 0,0 0 0,0 4 0</inkml:trace>
  <inkml:trace contextRef="#ctx0" brushRef="#br1" timeOffset="7">12392 11489 7703,'6'12'663,"-1"-6"1,-4 3 160,3-5 1,-3 1 75,3-1-668,3 2 0,-2 5-496,2 1 0,3-1 0,-2 1-490,2-1 1,0-3 0,-1-2 0,-1-1-355,1-2 1,-3-2 1034,2-1 1,-1-5 0,5-1 0</inkml:trace>
  <inkml:trace contextRef="#ctx0" brushRef="#br1" timeOffset="8">12734 11158 8355,'8'0'1761,"-1"0"-905,-4 0 1,2 1-364,-5 3 0,0 9-75,0 10 1,0 5-1,0 7 6,0 3 1,-1 7-286,-3 4 0,1 6 0,-3-2-7,1 3 0,2-24 0,1 2-538,0 0 1,0 0-1234,2 2 1,-1-1-1,-4 0 1,0-1 0,-2 35-1</inkml:trace>
  <inkml:trace contextRef="#ctx0" brushRef="#br1" timeOffset="9">13282 11432 8355,'0'8'0,"-1"-2"0,-3-1 443,-3-2 1,0-2 0,0 0 0,-2 3 0,-1 4 0,-2 2 0,2 1 493,3 1 0,-6 3-891,5 0 1,-4 4-18,4-3 1,-1-1-1,0-3 1,2 2-388,-2 2 1,2-1-334,0-4 1,3 2 0,-2 1-13,1 1 1,-3 0-1,3-3 1,0-1-346,0 1 0,-3-1 1017,4 0 1,-5-4 0,3-2 0</inkml:trace>
  <inkml:trace contextRef="#ctx0" brushRef="#br1" timeOffset="10">13043 11524 8911,'0'-7'1718,"1"-2"0,3 7-1067,3 3 1,1 4-494,3 7 1,-4 3-204,8 0 0,-5 5 1,5-1-1,-1 2-706,1-2 0,-1 2 779,5-2 1,-3 2-379,3-2 1,-5 2 0,1-2-1042,-2 3 1,3 1 0,2 0 0</inkml:trace>
  <inkml:trace contextRef="#ctx0" brushRef="#br1" timeOffset="11">13694 11455 8909,'-8'-6'23,"0"2"1,5 3 0,-4 2 840,2 3 0,-2 6-425,3 5 1,0 5-262,4-1 0,0 2 0,0 0-157,0 2 1,0-8 0,0 4-75,0-5 1,5-2 225,3-1 1,2-1-4,1-2 0,1-3-378,-1-5 0,0 0 1,1 0-185,-1 0 1,1-5 196,-1-3 0,-1-2 0,-1-1 170,-1-1 0,-4-3 0,2 0 36,-1 1 0,-1-4 143,-4-1 1,-1 1-1,-2-1-117,-1-1 1,-5 4 0,3-1 107,0 1 0,-5 3 0,4-1-175,-3 5 0,2 3 0,0 3-180,0-1 0,-3 4 1,1 7-1,1 2-744,2 3 1,4 4 0,-1-2 276,3 1 0,1 4 462,0-4 1,5 0-1,2-3 1</inkml:trace>
  <inkml:trace contextRef="#ctx0" brushRef="#br1" timeOffset="12">13899 11558 8355,'8'10'593,"-1"-2"1,-3 1 0,4-4 738,1 1-1245,-4-3 1,4 3 0,-4-4-178,1 2 1,-2 4 0,4-3 34,0 1 1,3 1-1,0 0 1,0-3-1252,1-3 1,-5-1 0,1 0 906,1 0 0,1-5 0,2-1 1</inkml:trace>
  <inkml:trace contextRef="#ctx0" brushRef="#br1" timeOffset="13">14230 11307 8355,'8'-12'1333,"0"1"1,-5 4-630,5 4-60,-5 1 0,2 13 0,-5 4-194,0 5 0,0 8 0,0 4 0,-2 3-299,-1 3 1,1 9 0,-1-1-603,1 1 0,2 5-1754,0 1 63,0 3 0,0 6 0,0 2 0</inkml:trace>
  <inkml:trace contextRef="#ctx0" brushRef="#br1" timeOffset="14">14938 11421 8355,'-5'11'0,"-2"1"274,-3-1 0,-2-3 0,1-1 0,-2 4 0,-2 2 257,-4 6 1,1 4 0,-2 3-523,-4 0 0,5 5 96,-4-5 1,4 1 0,0-4 232,4 0 1,-1-5-1294,5-3 1,-2-3 289,9 0 0,1-4-1667,3-1 1989,0-4 1,0 2 0</inkml:trace>
  <inkml:trace contextRef="#ctx0" brushRef="#br1" timeOffset="15">14676 11421 10527,'7'4'0,"1"2"880,1 4 0,-1 4-462,3 9 0,-2 1-265,6 3 0,2 2 0,-1 4 1,2-1-391,2-2 0,2 1 1,1 2-1,-1-2-893,1 0 1,0-6-70,0 2 0,5-3 0,1-1 0</inkml:trace>
  <inkml:trace contextRef="#ctx0" brushRef="#br1" timeOffset="16">15601 11398 8355,'-12'-5'1339,"1"-3"-749,5-2-139,1-1-234,5 4 0,1 2-501,3 5 0,2 5-134,5 3 1,1 2 0,1 2 0,1-1-792,1 0 1,0 1 1012,-4-1 1,1-4 0,-1-2 0</inkml:trace>
  <inkml:trace contextRef="#ctx0" brushRef="#br1" timeOffset="17">15932 11467 7700,'0'7'-1639,"-1"0"4311,-3-2-1805,3-2-746,-4-3-340,5 0 0,5 0-717,2 0 1,4 0 589,0 0 0,0 0 1,1 0-296,-1 0 641,1-5 0,4 4 0,2-4 0</inkml:trace>
  <inkml:trace contextRef="#ctx0" brushRef="#br1" timeOffset="18">16092 11467 7700,'6'7'125,"-2"1"0,-3-4 553,-1 3-349,0 1-895,0 3 0,4 1 136,0-1 14,0-5 1,1 5 0,1-5 0</inkml:trace>
  <inkml:trace contextRef="#ctx0" brushRef="#br1" timeOffset="19">16766 11272 8355,'6'0'1241,"-1"0"-848,-5-5-319,0 4 1,-5-4 0,-2 5 120,-4 0 0,3 5 0,-3 3 0,-1 3 12,-1 4 1,-4 2-80,2 2 0,-4 2 0,3-2-227,-2 3 1,0 1-7,-1 0 1,-1 0 0,3-1-6,0 1 0,3 0-37,-2 0 1,1-2-1,3 0 1,1-3-508,1-2 0,1-1 0,0-3-1240,2-1 1687,4 1 0,-2-7 0,5-5 1,0-7 176,0-3 1,0-6 29,0-3 0,0-8 0,0-2 0</inkml:trace>
  <inkml:trace contextRef="#ctx0" brushRef="#br1" timeOffset="20">16446 11284 7984,'6'-12'-275,"-1"1"1,-5 0 896,0-1 0,0 7 0,2 5-321,2 6 0,-2 6 0,6 3 0,1 4 109,1 3 0,1 6-216,1 2 0,-1 3 0,0 1-171,1 1 0,1-1 1,0-1-98,3-3 1,-1-2-1,-2-5 1,1-1-157,1-3 1,-1 1 0,-5-5-1,-2-1-263,2-1 0,-3-2 0,2 1-316,1-1 0,-3-1 0,1-1-316,-2-1 1125,-1-6 0,-4 3 0,0-5 0</inkml:trace>
  <inkml:trace contextRef="#ctx0" brushRef="#br1" timeOffset="21">17074 11409 6239,'-6'0'241,"0"2"0,3 3 1,-2 6 226,-1 7 0,2 4-284,-4 0 0,4 3-89,-3 1 1,4-2 0,-1 3 0,3-3 1,1-1 0,0-5 0,1-3 1,3-2-129,4-2 0,2-1 0,1-2 1,1-4-250,-1-3 0,4-2 230,1-3 0,3-3 0,-3-5-86,2-4 0,-3 3 0,3-7 183,-2 0 1,0 0 0,-5 0 0,-1 1 281,-2-2 0,1 0-217,-5-2 0,-1 1 0,-3 2 134,0 1 1,-1 1-10,-3-1 0,-2-1 1,-5 5 2,-1 1 0,1 1 0,-1 3-131,1 2 1,-4 3-1,-1 5-295,2 0 0,-2 5 0,1 3 1,1 3-496,1 4 0,2 3 25,-1 5 1,5-1 0,0-3 9,2-4 0,1 1 599,4 0 1,5-1 0,2-4 46,-1 1 0,9-1 0,-2 0 0</inkml:trace>
  <inkml:trace contextRef="#ctx0" brushRef="#br1" timeOffset="22">17303 11558 8355,'11'6'-1638,"-3"3"1602,-1-5 1,0 1-1,1-2 327,0 0 1,0 5 0,2-3 0,-1 0-365,-2 0 0,1 3 1,2-3-1,-1 0 126,-1 0 0,-2 0-181,2-1 1,2-3 0,-3 3-1081,4-3 1141,0-1 0,0-5 0,1-1 0</inkml:trace>
  <inkml:trace contextRef="#ctx0" brushRef="#br1" timeOffset="23">17668 11215 8355,'6'-5'0,"-1"3"81,-5-6 0,0 4 700,0-3-239,0 4 0,0-1 0,0 8-298,0 4 0,2 7 0,0 5 0,2 6-102,-1 4 1,-2 4-334,-1 4 0,0-1 1,0 5-1,0 1-1154,0 2 1,0-3 692,0-1 1,0 1 227,0 4 0,-10 0 0,-3-1 0</inkml:trace>
  <inkml:trace contextRef="#ctx0" brushRef="#br1" timeOffset="24">18410 11261 8355,'0'-11'0,"0"-1"795,0 1 0,-1 1 0,-1 3 0,-2 7-317,1 7 0,-2 4 1,0 4-591,-1 4 0,-2 3 1,-3 1-1,-2 1 1,-1 1-132,-1 2 0,-4 1 0,2-3 0,1 2-136,-1-2 1,-2-5 0,4-1 0,1 0 88,1-1 1,2-1 0,1-6 0,1 1-1004,1-1 0,5-3 1180,-5-1 1,0-9-1,-3 0 1</inkml:trace>
  <inkml:trace contextRef="#ctx0" brushRef="#br1" timeOffset="25">18125 11295 8780,'0'-11'956,"0"3"-538,0 1 1,0 3 0,1-3 365,3 2 1,-1 7-281,4 5 0,1 8-252,3 5 1,1 2-1,0 4-194,4 0 0,-3 5 3,7-5 1,-5 4-700,4 0 1,0-4-421,4 4 1,-1-1-175,1-2 1,0 3 0,0-3 794,0-2 0,0-1 0,0-1 1</inkml:trace>
  <inkml:trace contextRef="#ctx0" brushRef="#br1" timeOffset="26">18856 11250 8355,'-12'0'0,"-3"0"448,0 0 0,0 0 1,3 1 152,1 3 0,-1 3-355,1 8 0,0 5 0,0 6-54,4 5 1,2 2-1,5 1-11,0 0 1,1-1 0,3-2-249,3-5 0,5-3 1,2-4-1,4-5-414,3-5 1,0-4 0,5-5 0,-2-1 10,-1-3 0,0-2 0,0-7 0,-2-2 199,-2-4 0,-2-3 1,-6-1-1,-1-1 433,-2-3 1,-3 3 0,-5-2 0,0 2 112,0 1 1,-5 4 0,-3 1 217,-2 1 1,-1 2 0,-2 5-86,-2 2 1,1 3-445,-5 5 1,5 0 0,-1 2 0,2 1-546,2 5 1,-1 2 0,2 3 0,3 1 335,3 1 0,2 4 0,4-4 0,2-2-308,3-4 0,3 1 0,2-4 1</inkml:trace>
  <inkml:trace contextRef="#ctx0" brushRef="#br1" timeOffset="27">19130 11444 8355,'5'11'0,"-4"1"0,3-1 40,-3 0 0,-1 1-213,0-1 0,0 1-157,0-1 0,4 0 0,1 0-86,2-4 0,-4-2 1,5-5 385,1 0 1,1 0-1,1 0 1</inkml:trace>
  <inkml:trace contextRef="#ctx0" brushRef="#br1" timeOffset="28">19507 11341 8355,'6'-23'-279,"-1"0"1,-5 0-1,0 1 1,0-1 1335,0 0 1,-4 4 0,1 1-369,0 2 1,2 4-1,0 6-428,-3 1 0,1 1-415,-4 4 0,3 1 0,-4 3-94,-1 4 1,-1 7 0,0 4 87,2 2 0,0 1 0,4-2-219,1-1 0,2-1 103,1 1 0,0-2 0,0-6-138,0 0 1,0-3 0,1-2 182,3 0 0,-1-3 0,4-3 163,2 0 0,0-1 0,0-1 232,-2-2 1,1-4 500,3 4 1,-4 2 0,-3 6-430,-3 3 0,-1 8 1,0 6-1,0 3 99,0 2 1,0 9 0,0-4-1,0 1-712,0 1 1,1-4 0,2 3 0,0 2-2674,0 3 2569,-2 1 1,-1-4 0,0 1 0</inkml:trace>
  <inkml:trace contextRef="#ctx0" brushRef="#br1" timeOffset="29">20363 11181 8721,'-11'4'422,"0"0"0,-1-2-640,1-1 0,2 5 1,-1 2-1,-3 8 220,0 6 1,-4 3 0,-2 5-1,-2 2 106,2 1 1,-2-4 0,3-2-1,0-3-352,3-1 1,-2-1 0,2 0 0,2-3-239,5-4 0,-1-2 1,4-3 155,-2-2 1,5-5 0,-2-8 322,3-6 1,1-6-1,0-5 1</inkml:trace>
  <inkml:trace contextRef="#ctx0" brushRef="#br1" timeOffset="30">20078 11227 8355,'6'15'1036,"-2"0"0,-1 5-715,0 0 1,0 1-302,5 2 0,-1 4-343,5-1 0,-1 1 0,2-4-90,2 0 0,-1-2 0,5-1-199,1-1 0,2-5 98,1 2 1,-1-9 0,1-3 412,0-3 0,0-6 0,0-1 0</inkml:trace>
  <inkml:trace contextRef="#ctx0" brushRef="#br1" timeOffset="31">20558 11341 8355,'0'11'0,"-2"1"378,-2-1 0,3 1 1,-3-1-1,3 0-70,1 1 1,0-5 0,1 1 0,3 0-375,4-2 0,2 3 0,1-5 0,2-2-212,2 0 1,-1-4-1,4-2 1,-1-3 40,-4-3 1,0-2 0,-3 1 0,-2-2 168,-4-2 1,1 2 0,-1-2 283,-2 2 1,-4-2 0,-3 0 134,-2 1 0,-2 5 0,-5 3-89,-1 1 1,0 1 0,2 4-359,-2 0 1,2 5 0,-2 4 0,4 3-467,3 4 0,-1 3 1,5-3 18,2 2 1,1-4-1,1 1 131,0-2 1,10-2 0,2 1 0</inkml:trace>
  <inkml:trace contextRef="#ctx0" brushRef="#br1" timeOffset="32">20820 11432 8355,'7'12'213,"-4"-1"-162,-1 1 1,-2-5 0,1 0 0,1-1-1019,2 0 1,4-2 664,-4 4 0,5-6 0,-2 2 251,3-3 1,2-6-1,-1-1 1</inkml:trace>
  <inkml:trace contextRef="#ctx0" brushRef="#br1" timeOffset="33">21140 11204 8355,'11'-12'305,"-4"1"1,-3 0 0,-3-1 75,-1 1 1,-4-1 0,-1 2 0,-1 3-124,-3 3 0,2 3 1,0 1-1,-1 1-188,2 3 1,-4 2 0,3 7 0,0 2-240,-1 4 0,6 2 1,-2 1-1,2-2-183,2-1 1,0-1 0,0 1 0,2-4 52,2-2 1,-2-7 0,6-2-142,1-3 0,1-1 0,1-1 0,1-1 212,-1-2 0,-3-6 1,-1 0 442,2-4 1,-3-2 985,2 5-112,-5 0 294,2-1-1025,0 6 0,-4 7 0,3 9-82,-3 4 0,-1 6 0,0 1 0,0 3-420,0 3 1,0 3-431,0-3 1,0 4 0,0-1-402,0-1 0,0 4-139,0-3 0,0-2 849,0-1 0,-10 2 0,-3 0 0</inkml:trace>
  <inkml:trace contextRef="#ctx0" brushRef="#br1" timeOffset="34">21745 11329 8355,'0'-7'53,"0"-1"1,-1 1 558,-3 0 0,2 2-328,-6 5 0,0 2 0,-3 1-284,0 5 0,-2 3-21,-2 5 1,1 1 0,-4 6-384,2 0 1,-1 0 0,3-2 0,-1-2-280,1-3 1,5 0 0,1-1-401,-1-1 1083,-1-1 0,-1-7 0,-1-1 0</inkml:trace>
  <inkml:trace contextRef="#ctx0" brushRef="#br1" timeOffset="35">21540 11364 8355,'0'-7'3068,"0"2"-3209,0 15 0,6-2-120,6 7 1,0 2 0,6-2 0,0 0-1078,0 2 0,1-6 915,3 1 1,1-1-1,0-5 1</inkml:trace>
  <inkml:trace contextRef="#ctx0" brushRef="#br1" timeOffset="36">22054 11467 8449,'11'0'242,"1"0"1,-1 0 0,0 0-2676,1 0 1904,-6 0 408,9 0 1,-7 0 0,8 0 0</inkml:trace>
  <inkml:trace contextRef="#ctx0" brushRef="#br1" timeOffset="37">22385 11455 8355,'8'0'-617,"-1"0"0,1-1 0,3-2-153,1 0 770,-1-1 0,5-1 0,2-2 0</inkml:trace>
  <inkml:trace contextRef="#ctx0" brushRef="#br1" timeOffset="38">22625 11432 7700,'11'7'222,"1"-1"-268,-1-2 1,-3-3 199,-1 3-717,-4-3 0,7-1 0,-4 0 1</inkml:trace>
  <inkml:trace contextRef="#ctx0" brushRef="#br1" timeOffset="39">23550 11352 8355,'0'-11'462,"0"-1"0,-4 1-134,0 0 1,-5 4-123,2 4 0,-3 3-152,-2 3 1,-3 4 0,-2 4 0,0 2-1,-4 1-36,0 1 0,-6 5 0,-1-1-166,-1 3 0,4 1 1,-2 0-1,3-2-8,1-2 1,4 3 0,1-5 0,2 1-649,2-3 0,5-6 95,1-1 0,7-5 357,1 0 1,4-3 351,3-3 0,9-14 0,-4-7 0</inkml:trace>
  <inkml:trace contextRef="#ctx0" brushRef="#br1" timeOffset="40">23207 11467 8355,'7'-22'0,"-2"2"-611,0 1 1,-4 1 0,3-1 1309,-3 4 1,-1-2 198,0 2 0,0 3-641,0 5 1,0 9 0,1 3-1,2 8 1,1 6-279,-2 3 0,3 1 0,0-1 0,0 1-55,0 0 0,4 4 0,-1-1 0,2 0-438,2-2 0,-4-5 0,3 0 1,1 0-263,1-1 1,5-2 455,1-4 0,2-1 0,2 1 1</inkml:trace>
  <inkml:trace contextRef="#ctx0" brushRef="#br1" timeOffset="41">23721 11432 9010,'-4'8'0,"-1"0"465,-1 0 0,3 3-187,0 0 1,-3 2-266,3 2 1,-1-2 40,4 2 1,0-3-1,0 0-60,0-1 0,1-1 1,3-1 84,4-1 1,3-5-1,3 0 1,2-1-460,2-2 0,0-5 1,2-3-1,-2-2 186,-1-2 0,-2 0 0,-4-2 0,-1-2 178,-2 2 0,1-2 0,-5 0 0,-2-1 142,-1 1 1,-2-1-1,-3 4 1,-3 1-149,-3 1 1,-2 6-14,1-2 0,-1 4 0,1 1-295,0 4 1,-5 1 0,1 4-168,1 2 0,5 3 0,3 2 303,1 1 1,1 0-1,4-3 1</inkml:trace>
  <inkml:trace contextRef="#ctx0" brushRef="#br1" timeOffset="42">24018 11512 8355,'5'12'25,"-4"-1"1,4 0 263,1 1 0,-5-4 0,3-1-903,-3 2 1,3-3 0,1 1 188,1-2 0,7 4 0,5-3 1</inkml:trace>
  <inkml:trace contextRef="#ctx0" brushRef="#br1" timeOffset="43">24463 11375 8355,'7'-23'0,"-1"0"326,-2 1 0,-3 3 0,4 0-27,0-2 1,-3 1 0,1 0-27,-1 1 0,-4 5-376,-1-2 113,-4 9 0,-8 2 0,0 6-60,1 3 1,0 2 221,-1 6 1,2 5 0,-3 5-168,-1 3 1,6 2 0,-2-3-53,4 3 0,3-7 1,-2 3-57,4-2 1,3-4-1,1-2 1,1-3-158,3-5 0,2 2 0,7-5 1,1-2 28,1 0 1,4-2-1,-2-2 1,-1-1 19,1-5 1,-2-2 0,-4-2 0,1 1 219,-1 0 0,1-1 1,-2 1-1,-1-1 444,-2 1 1,-4-1 0,2 2 192,0 3 1,-4 3-1,3 9-225,-3 6 0,-1 3 1,-1 9-1,-1 4-230,-2 1 0,-1 6 0,2-1 1,-1 4-209,2 0 1,-3-2-1,1 1 1,1 1-918,2 1 0,1-2 1,0-3-1,0 0-77,0 3 1,-5 1 0,-1-3 0</inkml:trace>
  <inkml:trace contextRef="#ctx0" brushRef="#br1" timeOffset="51">10245 11935 8355,'-6'-18'-61,"4"0"1,-4 4-123,0-1 1,3 0 0,3 3 275,0 1 1,1 1-1,3 2 451,3 4 0,1 3 0,2 4-276,3 4 0,2 2-146,0 10 0,-1-1-35,5 1 0,-5 3 0,1-3 22,-2 2 1,2-3 0,1-3 73,-2-2 0,-2-2-119,0 1 0,-1-1-231,1 1 1,-1-5 71,0 1 1,1-6 77,-1 2 1,1-3 0,-1-1-42,0 0 0,1-5 56,-1-2 0,1 0 0,-1 0-1,1-2 0,0 3 1,2-2-25,1-1 0,6-1 0,-2-2 0,2 1 14,2 0 0,0 0 0,1 3 1,2 1 64,0 2 1,1-2 0,-4 3-1,-2 1-37,-2 2 0,3 1 1,-4 1-1,1 3 232,0 4 0,-4 3 0,3 3 0,-1 3-91,1 0 0,1 2 0,4 4 0,0 0-58,0 0 0,-2 2 0,0-1 0,-2-2-17,1-1 0,0 1 0,1 1 0,-4-2-86,0-1 1,2 0-1,-4-5 1,-1-1-82,-1-1 0,-3-2 1,-1 1-130,-2-1 1,1-1 88,3-2 1,-3-3 102,0-5 1,-5 0 0,4-1 0,-2-3 99,-3-4 0,1-2 0,0-1 0,2-2-129,1-2 1,2 2-1,3-2 1,0 2 42,1 2 1,-1-1-1,1 1 1,0 1-25,4 2 0,-2-2 0,3 3 0,1 0 57,0-1 1,1 4 0,4-2 0,1 0 139,2-1 1,4 4-1,4-4 1,1 1-90,4 0 1,-3 3 0,6-2 0,3 1-35,3 0 0,-1 1 0,4 3 42,-1 0 1,-3-4 0,4 0-11,0 1 1,-4 2-180,2 1 1,2 1-1,-2 2 1,0 2 82,-2 1 0,-2-2 0,1 2 1,1 1 97,2-1 0,-4-3 0,3 2 0,0-1-9,-1-1 0,0 1 0,-1-3 0,0 2-32,-1 1 1,0 1-1,-2-3 1,-1 2-30,1-1 1,-4 2 0,1-1 0,-2-2-63,0-1 1,1-1 0,-2 0 0,1 0-34,-1 0 1,2 0-1,-1 0 1,0 0 36,1 0 1,-6-1-1,3-1 1,-2-3 37,-2-2 0,-2 3 0,1-2 0,-4 1 23,-3 2 0,-1 2 0,-1 1 0,1 0 3,0 0 1,-1 0 0,-2 0 0,-1 0-26,1 0 1,-2 0-1,1 0 1,1 0-40,2 0 0,1 0 0,0 0 0,-1 0-8,1 0 0,-4 0 1,0 0-1,0 0 134,-1 0 1,4 0-1,-5 0 1,3 0 105,-1 0 0,-2 1 1,4 2-100,-2 1 1,0 0-1,2-4-35,-2 0 1,3 3-1,-4 1-1,-1-1 0,4-2 0,-5-1-4,2 0 1,-4 0-1,2 0 1,0 0-77,-1 0 1,4 0 0,-3 1 0,1 2 30,-1 1 1,1-1 0,-3-1-1,2 0-4,2 2 0,-4 1 1,1-2-1,-1 1 0,2-2 0,-4 1 0,3-1 8,-2 2 0,0 0 1,1-3-19,1 3 1,1-3 0,-2 3-36,2-3 1,-1-1 45,-4 0 1,1 4 0,-1 0-9,1-2 1,-1 0 109,0-2 1,-3 0 0,0 0-57,1 0 0,1 0 1,1 0-49,1 0 1,-1 0 0,0 1 10,1 3 1,-1-3 0,1 3-66,-1-3 0,0-1 0,1 0-84,-1 0 0,-3 0 0,0 0-80,0 0 1,3 0 86,0 0 0,0 0 49,1 0 1,-5 0-1,1 0 99,1 0 0,-3 0 0,2 0 5,1 0 1,-3 0 89,2 0-38,-6 0-71,8 0 0,-7 0-53,5 0 0,-5 0-71,5 0 1,-4 0 0,2 1-2,-1 3 1,0-3 100,-1 3 1,-1-3-22,4-1 1,-3 0-1,4 2 188,1 2 0,-3-3 1,2 3-100,0-3 1,3 3 0,0-1 13,0 0 1,0 0 0,-3-1-54,0 2 0,0 0 1,3-4 27,1 0 1,-5 3 0,1 1-68,1-1 1,1-2-1,1-1 1,2 0 10,2 0 0,-2 1 1,3 2-1,0 1 23,-1-2 1,4 0-1,-3-2 1,1 0 35,-1 0 0,0 0 1,-4 0-1,2 0-27,1 0 1,1 0-1,-5 0 74,0 0 0,5 0 1,0 0-17,2 0 0,-3 0-47,4 0 1,0 0 0,4 0-1,0 0 3,0 0 0,-4-2 1,0 0-37,1-2 0,2 0 0,1 4 32,-1 0 0,-3-4-3,0 0 1,1 1 0,2 3-19,1 0 1,0 0-1,0-2-142,0-1 1,3 1-1,1-1 75,-2 1 0,1-2 0,-1 1 42,2 0 1,1-2-1,-3 0 1,2 0-25,-2 0 0,3-4 0,-1 3 0,-1-2 149,2 0 1,-2 2 0,3-3-1,0 2 81,0-2 1,-2 0-1,3 0-138,2 1 1,-3-1 0,0-5-105,-1-1 1,4-1-1,-3 2 106,0-1 1,-1-6 0,-4 2-44,3-2 1,-3-2 0,3 1 0,-4 2 102,-4 1 0,1 1 0,-6-2 0,-3 3-262,-2 5 1,-6-2-1,1 6-1193,-3-2 1,-2 4 396,-3 2 1,-8 2-1,-5 2 1</inkml:trace>
  <inkml:trace contextRef="#ctx0" brushRef="#br1" timeOffset="52">11649 12517 8355,'-11'12'285,"-1"-1"-290,1 1 1,0 0 0,0 2 0,3 3 0,1 0 0,1 4 0,1 2 0,-2 3-57,1 5 0,2-2-39,-3 1 0,4-3 12,-1 3 1,3-5-1,2-1 1,2-5-1478,1-3 1406,5-1 0,-3-8 0,5-2 0</inkml:trace>
  <inkml:trace contextRef="#ctx0" brushRef="#br1" timeOffset="53">11786 12689 8355,'0'16'-216,"0"-2"1,0 5 0,0 1 0,0 2-121,0 1 1,0 0 0,0 1-1,0 1 954,0 2 0,5-6 0,4-4 0,4-3-311,2-3 1,6-2 0,-2-9 0,3-1-416,5-3 0,-2-4 0,3-7 0,-2-4 6,-5-2 0,-5-2 1,-3 0-1,-4 0 150,-5 0 0,-3 2 0,-3 0 0,-4 4 104,-6 0 1,-7 2 0,0 5 0,-4 1-116,-3 1 0,1 6 0,-2-2 0,0 5-401,0 7 0,4 1 1,7 10-1,2 1-331,4 2 1,1 5-1,-3 3 1</inkml:trace>
  <inkml:trace contextRef="#ctx0" brushRef="#br1" timeOffset="54">17577 12552 8355,'-12'0'-1769,"2"-2"917,3-2 852,1 3 0,1-9 0,-1 4 0</inkml:trace>
  <inkml:trace contextRef="#ctx0" brushRef="#br1" timeOffset="60">17531 12129 8183,'0'-11'-381,"0"-1"1305,0 1-506,0-1 1,5 7-263,3 5 1,2 9 0,1 8 55,1 0 0,-5 4-76,1 5 1,0-2-28,3 3 0,0-3 0,2-1-48,2 0 0,-2-4-30,2 0 0,2-5 1,-1 1-13,2-2 1,0-6 68,1 1 0,2-5 0,-2 0-122,3-1 0,-3-2 1,-1 0-210,-2 0 1,-1-5 150,-3-3 1,-1-1 0,-1 0 89,-2 2 0,-2-1 0,-3-3 129,1-1 0,0 1-131,-4-1 1,0 1 0,1-1 0,1 1 13,2 0 0,1-1 1,-2 1 0,1-1 1,3-3 0,-2 0-8,2 1 1,0 1 36,5 2 0,-5 1 1,2 1 17,4 1 1,-2 1 0,5-4-16,-4 4 0,5-2-25,2 5 1,2-4-1,2 3 1,0 0 26,0 0 0,4-2 0,0 2 0,1-1 126,0 1 1,4-2 0,0 3 0,3 1 100,3 2 1,5 1 0,-1 0 0,4 1-182,4 3 0,-4-1 0,5 4 1,-1 2-67,-1 1 1,-3 1 0,-4-3 0,1 0-68,1 1 0,1 1 0,-2 2 1,-3 0 3,0 3 1,-2-2 0,-4 4-1,0-2-32,1 0 1,-6 2 0,-1-3-1,-3 1 69,-2-1 0,1 2 0,-7-1 1,-1-1 159,1-1 1,-3-1-1,-6-1-68,0 0 0,0 1-37,3-1 1,1 1-54,-1-1 1,-3-5 0,-1-1 15,2 1 1,-3-5-13,2 3 0,0-3 0,3-1-102,0 0 0,1 0 31,-1 0 1,1-4 0,-1 0 20,1 2 0,3-5 0,0 1-60,-1 0 0,-1-4 1,-1 2 26,4-2 1,-2-2 0,5 1-5,1 0 1,-2-1-1,1 1 25,1-1 1,0 5-1,1-1 90,-2-1 1,0 3 0,4-2-32,-1-1 0,-3 4 1,0 0 33,2 0 1,-5 4-1,1-3-27,-1 3 0,-2-3 0,4 0-3,-2 2 1,5 0-1,-3 2 9,-1 0 0,4 0 1,-5 0-18,2 0 0,-4 0 0,2 0 1,1 0 0,-5 0 0,4 0 55,-4 0 1,0 0-14,-1 0 1,2 0 0,1 2-33,1 1 0,2-1 0,-3 1 0,1 0-1,-1 1 0,4-3 0,-1 3 0,2-3 28,0-1 1,0 4 0,4 0 0,0-2 33,0 0 0,4-2 0,0 1 0,1 1-37,0 2 1,4 0-1,-1-4 1,1 0 20,3 0 0,3 4-64,0 0 0,0 1 23,-4-1 0,6-3-74,1 3 0,4-2 51,1 2 1,-5-3 2,1 3 0,0 1 0,3 0 0,-2 0 0,-1 2 0,-1-2 0,1 0 0,0-1 0,0-1 0,0 1 0,-1-1 3,-2-2 1,3 3-1,-3 0 12,2-2 0,-3 1 1,4-1-1,0 2 22,-2-1 0,3-2 0,-3-1 0,0 0 1,2 0-1,0 0 0,0 0 1,-4 0 0,3 0-42,-2 0 0,3 4 0,-3-1 0,0 1 0,2 0 0,-2 0 0,2-2-40,0 0 0,-5 1 0,4 1 28,-1-1 0,0-2 0,5-1 0,-4 0-14,0 0 1,-1 0 26,-1 0 1,1 0-1,4 0 94,-1 0 0,-4-1 1,3-2-44,-2-1 0,4-3 1,-1 2-39,3-2 1,-3 1 0,0-3 3,1 2 0,-3 0 0,1-2 1,-2 3 11,-2 1 1,0-3 0,0 3-26,1-1 0,4 2 1,-4-4-7,-2 0 1,4-1 0,-1 0-1,0 1 10,1-1 0,2-1 14,-4-1 1,0-1 0,-4 1 63,0-1 1,-1-3 0,-1 0-50,-1 1 1,-6 1-1,3 2 2,0 0 1,-4-1-1,1-1-18,-4-2 0,-1 6 1,-5-2-303,-1 1 0,-5 1 1,-3 0-2354,-1 1-184,-1 6 2173,-9-3 0,-1 10 0,-6 1 1</inkml:trace>
  <inkml:trace contextRef="#ctx0" brushRef="#br1" timeOffset="63">18205 11866 8355,'6'-1'-2048,"-2"-3"2426,-3-3 1,-1-4 741,0 0 1,0 3-740,0 1 0,0 3 97,0-4 1,-1 6-290,-3-2 0,-1 1 0,-4 1 95,2-2 1,-1 0-168,-3 4 1,-1 2 0,-1 0 0,0 3 48,-3 2 1,-3 0-4,4 5 0,-4 3 1,3 1-164,-2 2 1,3-3-1,-5 3-164,0-1 1,2 3 123,-1-1 0,2-1 0,-4 1 159,2 1 0,5-2 1,-2 1 24,-1 1 0,5-2-114,-4 1 1,5-1 0,2 2 24,1-1 1,5-5 0,-4 1 124,2-2 0,1-2-54,4 1 1,2-1-53,2 1 1,2-2 0,5-3-48,1-3 1,3-3 0,1-1-10,2 0 1,0 0 30,1 0 0,3 0 1,-3 0-133,2 0 0,2 0 1,0-1-138,0-3 0,0 3 0,-1-3-219,1 3 1,0-3-1,-1 0 1,-2 2-1,-2 1-1252,-2 1 1,-1 3 1022,-3 1 1,-1 4-18,1-4 489,-6 5 1,4-8-1,-3 4 1</inkml:trace>
  <inkml:trace contextRef="#ctx0" brushRef="#br1" timeOffset="64">18136 11878 8355,'-11'0'-10,"-2"0"1,-1 0-1,-1 0 155,1 0 1,-4 1 72,-1 3 1,-2 6 0,-3 6 67,-3 2 1,3 5-100,-3 4 1,7-1 0,2-3 132,2 0 1,0 4-63,5-1 1,5-2-1,2-3-48,3-1 1,1 3-1,0-8 36,0-1 0,8-1 12,4-2 1,3 1-136,0-1 1,3-5 0,5-1-106,0 1 1,3-5-91,1 3 1,5-4 0,-2-3-149,3-1 0,-2-5 0,-1 3-291,2 0 0,1-4 0,1 2-1,0-2 1,-3 2 333,-1 1 1,1-1 0,3-4-868,0 1 1,1-5 0,-1-2 0</inkml:trace>
  <inkml:trace contextRef="#ctx0" brushRef="#br1" timeOffset="68">20204 12597 8355,'-13'0'0,"-1"-1"0,0-3 320,4-3 1,0 0-1,7 1 314,4 1 1,8 1 0,6 4-572,-1 0 0,3 5 0,-1 1-28,2 1 0,-4 3 43,1-3 0,2 2 1,-2 0-1,-2-1-285,-4 1 0,0 1 1,-6 1 138,0 1 1,-2-1 0,-2 1 0,-3-1 74,-4 0 0,-3 1-16,-4-1 1,1 1 7,-5-1 1,4 1-1,-4-1 3,-2 0 0,3 1 3,-1-1 0,5-3 0,-1-1 70,3 2 0,1-2 5,4 0 0,-2-3-49,5 4-15,0-6 1,4 8 9,0-2 0,7-3 18,4-1 0,2-3-43,6-1 1,-4 0-1,5 0-102,4 0 1,-1-1 0,4-3-155,-3-4 1,-1 2 0,1-1 0,1-2-59,2-2 1,0 1-1,-4 1 1,-1 2 54,1-2 0,0-5 0,0-1 0,0 1-367,0 1 1,-4-2 472,0 0 0,-4-6 0,3 4 225,-2-1 0,-1 1 0,-5 6 203,-2-1 1,1 1 0,-5 0 1796,-2-1-1111,5 6-594,-6-4 1,3 10-320,-8 0 0,1 5 1,-3 6 23,1 1 1,-3 0 0,5 2-111,0 2 0,0 3-61,0-4 1,1 4-1,-1-4-2,1-1 0,2 2 1,0 0 114,0-2 0,0-2-111,0 0 0,4-1 0,1 1 0,0-1-87,0 0 1,4-3 0,-2 0 0,-1 1-4,-2 1 1,-2-3 0,1 1 201,1 1 1,-1-3-1,-4 1-43,-3-2 1,-2-2-1,-4-1 1,1 0 347,1 2 0,1 0 0,-5-4 0,1 0-182,0 0 0,-1 0 0,1 0-460,-1 0 0,5 0 0,0-1-62,2-3 1,1-3-1,6-5 1,0-4-226,2-3 0,5-2 0,-3-2 0</inkml:trace>
  <inkml:trace contextRef="#ctx0" brushRef="#br1" timeOffset="69">20729 12597 8399,'11'-5'2211,"1"0"-1735,-1-3 0,2 3-447,2 5 0,-1 0 1,5 0-2209,1 0 1244,7 5 1,2 7 0,5 6 0</inkml:trace>
  <inkml:trace contextRef="#ctx0" brushRef="#br1" timeOffset="70">9605 16732 8355,'-15'6'-292,"-1"-2"519,3-3 0,4-1 1,1 0-1,2 1 272,3 3 1,4-3-1,12 4-226,2 0 0,3-3-70,5 2 0,0-2 0,1 1-14,3 0 0,3 1 0,7-4-154,1 0 0,5 0-95,-1 0 0,-1 0 1,-2 0-272,-4 0 0,1 0 1,-9 0-343,-2 0 1,-5 0-71,-1 0 1,-5 0-561,1 0 885,-7 0 1,-4 0 222,-8 0 1,-2-1 194,-6-3 0,-4-2 0,-2-6 0</inkml:trace>
  <inkml:trace contextRef="#ctx0" brushRef="#br1" timeOffset="71">9936 16446 8355,'-1'-6'-1570,"-3"1"2417,-4 0 0,0 2 0,-1-3-264,1 1 1,6 2-397,-2 7 1,1 7-1,1 8 1,-2 4 123,1 4 0,2 3-102,1 8 0,0 2 1,0 3-117,0-1 1,0-6-164,0 3 0,0-4 0,0-2-41,0-2 1,0-2-132,0-3 0,0-3 1,0 1-78,0-3 0,0-4 0,0 4 175,0-2 0,0-4-352,0 4 1,0-4 0,0 3-270,0-2 0,-5 0 0,-1-5 1</inkml:trace>
  <inkml:trace contextRef="#ctx0" brushRef="#br1" timeOffset="72">11307 16674 8355,'-13'-3'79,"-2"-1"0,2-1 1,-2 2-1,2-1 1,0 2-1,-1 1 1,-1 1 413,1 0 1,2 1-570,0 3 1,1 2 85,-1 5 0,1 5 0,1 0 1,1 2-22,1 2 0,6-2 0,-2 1 0,3 1-31,1 2 1,0 0-1,0-2 1,1-2-87,3-2 0,-2 3 0,6-4-15,1-1 1,1-2-1,1-5 108,1-3 1,-1-3 2,1-1 0,3-5 0,0-4 15,-1-5 1,-1 1 0,-3-7 0,-1 1 67,-2 2 1,-4-5-1,1 3 1,-2-2 0,1-2 239,1 0 0,-1 4 1,-4 0-115,-3-2 1,2 5-55,-6 1 1,4 2-1,-2 2 40,1-1 1,-4 6-350,1 2 1,-2 3-1,0 2-402,3 3 1,1 2 0,6 6 0,0-1-1054,0 0 1531,0 1 0,6 4 0,0 2 1</inkml:trace>
  <inkml:trace contextRef="#ctx0" brushRef="#br1" timeOffset="73">11398 16823 8181,'6'11'-137,"-1"-3"524,-5 0 0,0-1-249,0 5 1,0-1-1,2-1-475,2-2 1,-2 2 0,4-2 0,1 0-924,-1 0 1036,2 2 1,3-9-1,1 5 1</inkml:trace>
  <inkml:trace contextRef="#ctx0" brushRef="#br1" timeOffset="74">11672 16652 8355,'0'-12'990,"0"1"-504,0-1 1,1 6-1,2 3-224,1 6 0,1 3 1,-3 7 97,2 2 1,1 7-307,-1 4 1,-3 2 0,3-1-180,-3 4 0,-1-2 1,0 0-118,0-1 0,-3-2-312,-1-3 1,0 0 0,3 0 0,-2-1-59,-1-3 1,1 1-1,3-5 1,0-1 304,0-1 1,0-2 0,0 1 0</inkml:trace>
  <inkml:trace contextRef="#ctx0" brushRef="#br1" timeOffset="75">12163 16732 8355,'7'0'1938,"-2"-2"-479,-5-2-700,5 3-135,-4-4-545,4 5 0,-5 1 0,-1 3-83,-3 4 1,-2 6 0,-6 2-102,1 2 1,-1 0-275,1 1 0,-4 2 0,-2-2-69,-1 3 1,5 0 0,-3-2-118,4-1 0,0-5 0,1 1-452,-1-2 0,5-2 411,-1 1 1,0-6 605,-3-2 0,0-3 0,-1-1 0</inkml:trace>
  <inkml:trace contextRef="#ctx0" brushRef="#br1" timeOffset="76">11946 16754 8355,'8'0'370,"-1"0"1,1 4 0,3 1 0,1 2 481,-1 2 1,1 1-336,-1 1 1,1 2-555,-1 2 1,0 2 0,2 3 0,1-1-493,1 1 1,1 2 0,-4 1 0,2-1-619,1 1 1,1 0-1,-5 0 1</inkml:trace>
  <inkml:trace contextRef="#ctx0" brushRef="#br1" timeOffset="77">12597 16789 8355,'-5'-12'417,"0"5"0,-4-1 272,2-1 0,-1 4-374,-3 1 0,3 3-265,0 1 1,2 9-1,-3 4-156,1 3 0,1 4-36,-5 7 0,6-3 0,2 3 1,3-3-34,1-1 1,1-4 0,2-1 0,2-2-35,1-2 0,3-5 0,5-3 0,1-1 79,-1-2 0,-1-3 1,-2-4-1,1-4 155,-1-2 0,3-2 1,-1-2-1,-3-3 109,0-1 0,-1 1 0,0-4 216,-1 2 1,-6 0-121,2-4 0,-2 4 0,1 2-49,1 0 0,0-2 1,-4 4-12,0 1 0,-5 2-147,-3 5 0,2-2-324,-2 5 0,4 2 1,-3 4-291,-2 2 0,4 6 0,1 0-562,2 4 0,2 1 996,0-3 1,0-1-1,0 1 1</inkml:trace>
  <inkml:trace contextRef="#ctx0" brushRef="#br1" timeOffset="78">12791 16857 8355,'11'8'-200,"-3"-2"117,0-1 0,-4 3 158,3-4-747,1 5 0,2-3 5,-2 5 348,2-4 319,-4 3 0,6-9 0,-1 4 0</inkml:trace>
  <inkml:trace contextRef="#ctx0" brushRef="#br1" timeOffset="79">13134 16629 8355,'0'-12'1727,"0"7"0,0 7-1089,0 8-442,0 6 1,0 8 81,0 3 1,0 2-284,0 5 1,0 4 0,0 2-252,0 0 0,-1 1-322,-3 1 0,3 2 0,-3-2 329,3 3-1040,1 0 0,-6-4 0,0-2 1</inkml:trace>
  <inkml:trace contextRef="#ctx0" brushRef="#br1" timeOffset="80">13739 16766 8355,'-7'-4'144,"-1"0"-200,6 0 1,-9 4-20,4 0 1,-3 2 263,-2 1 1,-3 4 0,-2 6 27,0 2 0,-4 3 1,-4 4-1,-2 1-430,2 0 0,1 4 0,2-1 0,2 0-124,1-2 0,5-3 0,-1 0 0,2-4-264,2 0 1,3 1 464,0-7 1,6 3-1,-3-8 1</inkml:trace>
  <inkml:trace contextRef="#ctx0" brushRef="#br1" timeOffset="81">13431 16720 8907,'0'12'625,"0"-1"1,1 2-174,3 2 0,-1 3-359,4 5 1,-3-1-1,4 2 230,0 3 0,3-2-61,0 6 0,2-4-916,2 3 1,1-5 0,5 2-880,-2-3 0,0-5 1095,4 0 0,0-5 0,-1 3 0</inkml:trace>
  <inkml:trace contextRef="#ctx0" brushRef="#br1" timeOffset="82">14036 16846 8355,'-6'-1'571,"2"-3"1,4 2-460,4-1 1,-2 6-627,6 5 1,0-2-1606,3 2 1908,6-5 0,-5 7 0,5-4 1</inkml:trace>
  <inkml:trace contextRef="#ctx0" brushRef="#br1" timeOffset="83">14299 16857 8169,'5'7'-582,"1"-2"7,6-5 0,-1 0 77,1 0 446,-1 0 1,6 5 0,0 1 0</inkml:trace>
  <inkml:trace contextRef="#ctx0" brushRef="#br1" timeOffset="84">14516 16891 8687,'6'0'1061,"1"0"-1885,-4 0 0,0 0-38,5 0 486,-6 6 0,8 0 0,-3 5 0</inkml:trace>
  <inkml:trace contextRef="#ctx0" brushRef="#br1" timeOffset="85">15087 16674 8355,'-13'0'0,"-1"2"0,-1 0 273,1 2 0,0 4 0,0-3-158,-1 1 0,-5 7 7,1 6 0,-3-1 1,-1 1-35,0 1 1,1 2 0,-1 0-19,0 1 0,4 0 89,0 0 1,5 0 0,-1-2-553,2-2 0,1 3 1,1-4-1,1-1-480,2-1 0,-1-4 0,4-1 690,-1-4 0,-2 3 0,-3-3 0</inkml:trace>
  <inkml:trace contextRef="#ctx0" brushRef="#br1" timeOffset="86">14756 16663 8355,'5'-11'206,"2"-1"1,4 7-16,0 5 90,-5 10 1,5 4 0,-5 5 0,1 2-56,1 0 0,-2 6 1,3 1-1,-1 0-643,1 0 0,0 2 1,0-2-1,-2 0-152,2 0 0,1-3 0,2-5 0,-1-2 240,0-1 1,1-2-1,-1-4 1</inkml:trace>
  <inkml:trace contextRef="#ctx0" brushRef="#br1" timeOffset="87">15201 16697 8355,'-1'10'-101,"-3"-2"1,2 2-1,-5-2 247,2 2 0,1 3 260,4 2 1,0 1-1,0 5-303,0-2 0,0-4 1,2 3-1,0-2-255,2-2 0,6-2 1,0-4-1,4-1-167,0-2 0,0-1 0,0-6 258,1-1 0,-1-5 1,-5-6-1,-3-1 245,0 1 0,-3-4 0,-3-1 0,-1-1 112,-3 1 1,2-2-1,-6 6 1,-1 1-202,-1 2 0,-1 1 0,1 3 1,1 1 113,1 2 0,0 3 0,-2 5-1115,3 5 0,2 3 0,5 3 244,0 2 0,0-1 0,0-4 0</inkml:trace>
  <inkml:trace contextRef="#ctx0" brushRef="#br1" timeOffset="88">15498 16834 8355,'1'11'477,"3"-4"0,3-2-1063,4-5 0,0 0 288,1 0 1,-1 0-924,1 0 1074,4-5 0,2-6 0,5-7 1</inkml:trace>
  <inkml:trace contextRef="#ctx0" brushRef="#br1" timeOffset="89">15806 16583 8355,'8'-6'688,"0"2"0,-6 4 0,2 5 1,-3 6-33,-1 7 1,0 5-149,0 4 1,-5-1-702,-2 9 0,-2 0 0,0 8 0,3-1-1112,0 1 0,-1 2 384,3 0-123,-5-4 0,3-2 0,-6-4 1</inkml:trace>
  <inkml:trace contextRef="#ctx0" brushRef="#br1" timeOffset="90">11055 17405 8355,'0'-11'-51,"-3"3"137,-1 1 158,0 4-231,4-2 0,5 5 92,3 0 0,2 3 0,1 3 16,1 5 0,3 8 1,0 1 9,-1 1 0,4 2-75,1 0 0,-1 0 1,-1-1-1,1 1-70,0 0 0,-3-5-80,4-3 1,-4-2-13,4-2 0,-1-3 0,3-2 65,-2-1 1,-4-1-99,4-4 1,-4-1 127,4-3 1,0-2-1,5-7-100,3-2 0,-2 1-31,6-5 0,-1 1 1,4-2 123,1 1 0,-1 1 0,1-2 0,2 2 0,3 0 111,0 0 0,-3 8 0,1 0 0,-1 4 133,1 3 0,-1 2-174,5 1 1,-6 5 0,3 3-19,-4 2 1,3 1 0,0 2-49,-1 2 0,0-1 0,-2 5 1,1 0-44,-3-1 0,-6 3 1,-1-3-1,-2 1 133,-1 0 0,-4-5 0,-1 1 1,-2-2-23,-2-2 0,-1 1 0,-3-1-57,-2 1 1,1-5 0,-4 0-76,1-2 1,-2 2-29,4-3-1,-1 0 1,5-5 65,-1-3 0,0-4 0,2-6 0,1-2-23,1-2 0,6-2 1,-2-6-1,3 0 42,5 0 1,2 2 0,6 1 0,-1 1-2,0-1 0,0 4 0,2 1 1,1 1 265,1 4 0,4-4 1,-2 2-1,3 2-67,4 4 0,3 0 0,-2 4 0,4 0-135,4 0 1,0-3 0,-24 6 0,0 1 0,1-1 0,0 1 15,1 0 1,0 1 0,0 0 0,2 0 0,-1 0 0,2 0 0,1 0 0,0 0-125,1 0 0,1 0 0,0 0 1,1 1-1,1 1 0,0 0-19,1 2 1,1 0-1,-1-1 1,0 0-1,1 1 1,0 0-24,1 0 1,-1 0 0,-1 1 0,0 1 0,0-1 0,0 1 45,0 0 0,-1-1 0,2 1 1,0-1-1,-1-1 0,-1 0 32,1 0 0,0 0 0,-1-1 0,0 0 15,2 1 1,0 0 0,-4 1-1,0 0 1,0-1 0,1-1 7,-2 0 1,0 0 0,2 1 0,0 1 0,-4-3 0,-1 0 4,0-1 1,-1 0-1,2 0 1,-1-1 12,28 0 1,-1 0-4,-2 0 0,-8-1 0,-4-3 71,-2-3 0,-1-3 1,-2-2 2,-2 1 1,-2-6-1,-7-1 14,-3 1 0,2-9 1,-6 3-75,0-1 1,-3-4-61,-4 2 0,-3-1 1,-4 4 1,-1 0 1,-5 4 0,-2 2-37,-3 0 0,-1 2 1,-1 3-494,-3 1 1,-2 3 43,-5 1 1,-6 4 0,-1-2 0</inkml:trace>
  <inkml:trace contextRef="#ctx0" brushRef="#br1" timeOffset="91">13762 17668 8355,'-7'11'-7,"-1"1"0,-5-1 14,6 1 0,-2 0 299,1 4-231,3-4 0,5 6 0,0-4 0,0 3-303,0 0 1,0-3-1,1 2 1,3-4-443,4 0 1,1-1 51,-2 0 528,3-4 0,-3-2 0,4-5 0</inkml:trace>
  <inkml:trace contextRef="#ctx0" brushRef="#br1" timeOffset="92">14059 17657 8134,'0'11'991,"0"0"1,0 2-894,0 2 1,0 4-550,0 8 0,0 2-1631,0 6 1683,0-1 0,-5 5 0,-1 2 0</inkml:trace>
  <inkml:trace contextRef="#ctx0" brushRef="#br1" timeOffset="93">17280 16583 8355,'-2'-11'71,"-1"-1"1,-4 1-1,0 1 1,-1 2 115,-1 4 1,-1 3-1,-1 1 1,-1 1-1,0 3 1,-4 5-312,-3 5 0,0 5-63,-4 8 0,3 2 55,-7 5 1,2 0 0,0 1-291,-2-1 0,2-1 57,6-3 0,-2 2 100,6-5 1,0-1-136,3-3 0,1-1 371,0-3 1,-1 2 0,1-3 0</inkml:trace>
  <inkml:trace contextRef="#ctx0" brushRef="#br1" timeOffset="94">16869 16595 8355,'0'-8'33,"0"0"0,1 6 0,3-1 0,3 6 270,3 4 1,7 9-21,2 3 1,4 2-455,3 2 0,2 5-53,3 2 1,3 1-1,-1 2-634,4 2 0,1-2 558,-4-2 1,6-1-1,0 5 1</inkml:trace>
  <inkml:trace contextRef="#ctx0" brushRef="#br1" timeOffset="96">17965 17166 8355,'0'11'247,"0"0"0,0 1-537,0-1 1,1 4-214,3 1 622,2 4 0,6-2 142,-1 5 0,1-1-174,-1 1 0,4 0-168,1 0 1,3-5 98,-4-3 0,1-2 0,0-2 1,-4-3-140,3-1 1,-2-4-215,-1 1 1,-1-3 213,0-1 0,1-5 9,-1-3 0,-3-2 106,0-1 1,-5-2-81,5-2 0,-6 2 141,2-2 0,1-2 46,-1 2 0,1-4 132,-1 4 0,2 0-78,6 3 0,-1 1 96,1-1 1,-1 1-72,0 0 0,6 3-88,2 0 0,4 4-70,4-3 1,-2 3 100,5-4 1,1 6-177,3-2 1,2 2 44,2-2 1,-3 2 30,3-1 0,2 5 61,-2 2 0,0 9 3,-4-2 1,0 3 126,1-2 1,-2 0-100,-3 3 1,3-1-266,-3 5 205,3-5 1,-3 8 40,-4-3 0,-3-1 3,-4 1 0,1 0-263,-4 4 1,-2-4 71,-7 0 1,3-4 18,-2 4 0,-2-5 69,2 1-23,-5-2-64,7-2-1,-4 1 85,5-6 1,1-1-3,-1-5 1,1 0 74,-1 0 1,6-5-7,2-3 0,2-3-64,2-4 1,4 2-1,-1-2 0,11-3 221,1-1 1,10 1-260,6-1 0,5 2-35,2-3 0,-27 10 1,0 0 74,0 2 1,0 1 0,0-1 0,-1 1-71,1 1 1,1 0-1,1 2 1,0 1 54,-2-1 0,1 0 0,2 2 0,1 0 22,-2-2 1,0 1 0,2 1 0,1 1-37,-1-1 0,0 0 0,2 0 1,0-1-328,2 1 0,0 0 1,-1 0-1,1 1 345,1 0 0,1 2 1,-2-1-1,0 0 4,2 0 0,0 0 0,-1 0 0,0 0-9,1 0 0,-1 0 0,0 0 0,-1 1 1,-1 0 0,-2 2 1,1-1-1,-1 2-46,-1 1 1,0 1 0,0 0 0,0 0 169,-3-1 1,-1 1 0,2 2 0,-1 0-58,-2-1 0,-1 1 1,-1 2-1,1 0-172,1 0 0,-1-1 1,27 9 172,2 1 1,-4-4-93,-3 4 1,-1-5-152,-7 1 1,2-6 261,-6-1 1,1-6-74,-1 2 1,-3-3 644,-5-1 1,1-5-519,-1-2 0,0-3 434,0-2 0,-3-1-500,-1-2 0,0-2 23,0-6 0,3 0-31,-3 0 0,0 0 28,0 0 1,-1 0-152,2 1 1,2-1 89,-3 0 1,-2 1 36,-1 3 1,1-2-389,-2 2 1,1 1-23,-4-1 0,0 5-28,0-1 1,-4-2-195,0 2 1,-5 0-857,1 3 1281,-8 1 0,4 0 0,-5-1 1</inkml:trace>
  <inkml:trace contextRef="#ctx0" brushRef="#br1" timeOffset="100">18479 17919 8355,'-8'-11'663,"1"-1"1,4 5-1,1 1-763,4 0 404,-1 3 0,13 1 1,-1 0-124,4-2 0,-2 2-273,4 5 1,0 2 0,4 4 28,0-1 1,-4-1 31,0 5 1,-5 1-97,1 2 0,-2-2 0,-3 3-31,-3 1 1,-2-4 127,-5 7 0,-5-5-60,-2 4 0,-9-4 95,-3 4 0,0-5 0,-2 2 53,-3 1 0,-2-4 46,3 2 1,-3-6-1,-1-2 108,2 2 0,5 0-107,0-1 1,7 1 0,-1-4 409,5 1-345,4 2-96,5 3 1,2-1 0,4-1-35,6-1 0,7-2 1,1 2-188,6-4 0,3-3 0,5-1-93,0 0 1,4-5 0,2-3 0,-1-2-54,0-1 1,3-5-1,-4 0 1,-1-1 94,-1 1 0,-2-4 0,0 0 0,-1-2 131,-2-5 1,0 3 0,-4-4 0,-2 1 49,0 1 0,-3-1 1,0 4-1,-3 2 482,-4 2 1,-2 2 0,-3 6 1169,-2-1-1476,-3 1 0,-5 6 1,-2 5-1,-1 6-209,-5 4 1,-2 7 0,-2 0-145,1 1 0,1 4 207,2-3 1,-1 1-1,4 0 31,-1 0 0,3-7 0,0 3 30,1-4 0,4 0-64,1-1 1,3 1 6,1-1 1,7 0-1,-2 0-130,0-4 1,6 2 103,1-5 0,0 4 0,1-5-196,1 0 0,7-2 0,-6-1 31,3 0 1,0-1 0,0-3-54,2-4 1,1 0 0,-3-1-92,2 1 1,-4 0-1,-6-2 1,0 1-1714,-3 2 1530,-1-1 1,-7-3 482,-2-1 0,-8 1 0,-2 0 1</inkml:trace>
  <inkml:trace contextRef="#ctx0" brushRef="#br1" timeOffset="101">19507 17759 8355,'-5'12'0,"-2"-1"0,-3 2 0,1 1 0,2 1 0,0 7 790,0 1 1,-3 6 0,2 9-83,-2 4 1,-2 6-644,1 1 0,0 2 0,-2-1-794,-2 3 1,2 4 630,-2 4 0,-2-1 0,9-29 0,0 1-927,-10 30 0,5-31 1,-3-1-1,-20 27 0</inkml:trace>
  <inkml:trace contextRef="#ctx0" brushRef="#br1" timeOffset="102">18216 16332 8392,'-11'-7'276,"1"1"0,1 4 0,1-2 233,-1 1 1,-1 7-403,-1 4 1,-1 7-1,2 4 148,3 3 1,-4 4-181,4 1 0,0 3 1,1-2-1,1-1-58,2-3 1,2 1 0,2-6 0,3 2-102,4-2 1,3-7 0,3-5 0,3-2-248,1-3 1,-1 0 0,4-2-1,-2-2 154,1-1 0,-2-8 0,-1-5 0,0-2 250,-3-2 0,-3-2 0,-2-1 0,-2 1 210,-2-1 0,-2 0 0,-3 0 0,0 0-5,0 0 0,0 2 0,-1 0 0,-3 4-100,-3 0 0,0 2 1,0 5-1,-2 2-336,-1 4 0,-3-1 1,-1 2-1,-1 1-622,1 5 0,1 4 0,2 7 1,1 3-1277,2 1 1858,-2-4 1,4 7-1,-6-3 1</inkml:trace>
  <inkml:trace contextRef="#ctx0" brushRef="#br1" timeOffset="103">18456 16617 8355,'0'12'1605,"0"-6"1,0 0-1551,0-2 1,1-1-356,3 4 1,3-3-1,3 4 1,0-1-1,0 1-1045,3 0 0,1-5 906,-3 5 0,0-5 0,1 2 1</inkml:trace>
  <inkml:trace contextRef="#ctx0" brushRef="#br1" timeOffset="104">18810 16492 8355,'8'-23'-36,"-2"0"1,-1 0 0,-2 0 292,-2 1 0,-1 0 1,1 2-1,2 2 814,1 1 0,-1 2-899,-3 4 1,-5 1-303,-2 2 0,-3 3 0,-2 6 68,1 3 1,-1 4 0,1 6-1,-1 2 87,1 2 1,0 1 0,0 4-1,3 0 16,0-1 1,5 4 0,0-3 0,1-4-216,2-2 1,0-4 0,2 2 0,1-2-112,5-2 1,3-4-1,3-3 1,2-3 9,-2-1 0,2-1 0,-1-3 0,-1-4 203,-1-2 0,-2-1 0,1-2 0,-2-1 302,-2-1 0,-2-1 0,-4 5 0,2 0 506,-1-1 1,-2 5-64,-1-1 0,-1 7 0,-2 2-429,-1 9 0,-4 7 1,1 5-1,0 3-541,-1 1 1,0 3-1,-2 4 1,1-1-494,2-1 1,3-1-1,-2 4 1,1-1-224,2-2 1,0 0 645,0-4 1,-4 5 0,-4-3 0</inkml:trace>
  <inkml:trace contextRef="#ctx0" brushRef="#br1" timeOffset="105">19244 16389 8355,'12'-5'229,"-6"-1"1,-2-6 1027,-3 1-85,-1 4-488,0 2-669,-5 15 1,-1-1 0,-7 10 43,-2 2 0,-3 0 52,-5 2 1,-1 0-112,-3 0 0,3 0-408,-2-1 0,3 1 1,2 0-63,2 0 0,5-1 0,-1-3-227,2-4 0,3-3 0,3 0-1016,3-1 1677,3-4 0,1-7 0,0-7 0</inkml:trace>
  <inkml:trace contextRef="#ctx0" brushRef="#br1" timeOffset="106">19004 16435 8355,'0'-18'242,"0"1"406,0 6 1,0 0 312,0-1 0,2 6-653,1 2 0,4 4 0,4 4-212,1 3 0,-1 4 0,0 1 0,1 3 50,-1 4 0,2 3 1,1 2-1,1 2-812,-1 0 0,0 6 1,0-2-1,0 2-662,-4-1 0,2-9 0,-6-5 0</inkml:trace>
  <inkml:trace contextRef="#ctx0" brushRef="#br1" timeOffset="107">19598 16343 8314,'0'-18'-234,"-5"2"241,-2 5 1,0 4 538,0 3 0,4 4 0,-1 4-531,3 4 1,1 7 32,0 4 0,-4 4 0,0 2 0,2 2 294,1-2-347,1-1 1,0-1-1,1-1-77,3-3 1,2-3-1,5-4 1,1-2-1,0-2 1,2-5-1,2-1 1,-2-2-95,-2 0 1,0-2 0,-1-1 0,1-6 111,-1-5 1,-3 0 0,-2-5 0,-1-2 118,-2 0 0,-2-2 1,-2 0-1,-2 0 20,-1 1 0,-6-1 1,0 1-1,-4 3 160,0 4 1,1 2 0,1 3 0,-2 2-373,-2 5 1,1 1 0,5 4-324,2 1 1,0 4 0,4 4 0,2 1-1217,5-1 1554,3 0 0,6 1 0,-1-1 1</inkml:trace>
  <inkml:trace contextRef="#ctx0" brushRef="#br1" timeOffset="108">19929 16435 8355,'0'11'672,"0"0"-324,0 1 0,0-4 0,0-1 22,0 2 0,0-1 0,0 2-10,0 2 1,0 2-720,0-2 1,5-1-1,3 1-843,2-1 1,2 1-637,-1-1 1625,1-5 0,-1 4 0,0-3 1</inkml:trace>
  <inkml:trace contextRef="#ctx0" brushRef="#br1" timeOffset="110">20352 16343 8355,'11'-16'127,"-4"-2"0,-3-5 446,-3 0 0,-1 0-179,0 1 1,0-1 0,0 1-14,0 3 1,0 3 0,-1 6-33,-3 2 1,-3 3-316,-4 5 1,0 0-1,-2 1-13,-2 3 0,1 7 0,-4 8 39,1 3 1,2 1-1,5 0-580,2-1 1,3 1-1,5-1 1,0-3 277,0-4 0,2 2 0,1-3 1,5-3-64,2-2 1,2-7 0,-1 2 0,0-2-82,1-2 1,-1-2 0,1-2 0,-1-3 445,1-3 1,-1-2 0,0 1 0,0-1 254,-4 1 1,2 3 538,-5 1 1,1 4 0,-3 1-483,2 4 0,0 8 1,-4 8-1,0 2-198,0 5 0,-4 5 1,-1 0-1,0 3-89,0 2 1,-3-1 0,5 0 0,-1 1-1026,-1-1 1,3 4-1,-1-1 1,1-2 364,2 1 0,-3-5 1,-2 9 54,-2-1 1,0-3-1,-5 3 1</inkml:trace>
  <inkml:trace contextRef="#ctx0" brushRef="#br1" timeOffset="111">21151 16309 8355,'-11'0'20,"-2"0"0,-1 0 250,-1 0 0,0 0 1,3 0-1,1 1 1,0 3-1,-1 4 0,0 3 777,-4 4 0,2 3-993,-5 5 0,2 1 0,-4 1-1069,2 2 0,5 0 0,-1-4 76,2-1 0,2 0 490,-1-3 1,6-2-251,2-6 626,3-5 1,-4 4-1,-1-3 1</inkml:trace>
  <inkml:trace contextRef="#ctx0" brushRef="#br1" timeOffset="112">20877 16275 8355,'-1'6'-90,"-1"-1"535,-2 0 0,0-2 325,4 4 1,1 1-863,3 3 1,2 1-1,7 1-192,2 2 1,-1-1 0,4 3-1,1 1-730,3 0 379,-2-4 0,8 8 0,-5-5 1</inkml:trace>
  <inkml:trace contextRef="#ctx0" brushRef="#br1" timeOffset="113">21505 16423 8355,'-6'-7'681,"2"-1"-1243,3 5 341,1-2 0,5 5 0,3 2-509,2 1 0,1 0 575,1 5 1,-1-6 0,1 3 0</inkml:trace>
  <inkml:trace contextRef="#ctx0" brushRef="#br1" timeOffset="114">21722 16423 9891,'6'-6'-74,"0"1"-347,5 5 0,1 0 1,-1 0-1,1 1 1,-1 2-75,0 0 0,1 6 0,-1-2 0</inkml:trace>
  <inkml:trace contextRef="#ctx0" brushRef="#br1" timeOffset="115">21894 16446 8355,'7'0'214,"1"0"1,-4 0 242,3 0-1064,1 0 0,3 1 33,1 3 1,-1-3 0,1 4 0</inkml:trace>
  <inkml:trace contextRef="#ctx0" brushRef="#br1" timeOffset="116">22705 16400 8355,'-12'0'268,"1"0"415,-1 0 0,1 0-480,0 0 1,-5 5 10,1 3 1,-1 2-143,0 2 1,2 4-60,-5 3 0,4-1 0,-3 1-500,2 1 0,1 1 1,3-1-145,1-1 0,-3-1 0,1 1 150,3-4 1,-4-2-1,-4-2 1</inkml:trace>
  <inkml:trace contextRef="#ctx0" brushRef="#br1" timeOffset="117">22476 16320 8355,'-1'-6'622,"-3"2"0,-2 4-221,-1 4 1,2 2 0,5 7-75,0 2 1,0 4 0,0 7-594,0 0 0,5 2-221,3-1 0,2-3 1,3 3-1046,2-3 899,-2-1 1,8 0 0,-3-1 0</inkml:trace>
  <inkml:trace contextRef="#ctx0" brushRef="#br1" timeOffset="118">22933 16446 8355,'-11'0'375,"-1"0"1,6 1 965,2 3-971,3 2-52,1 6-378,0-1 1,5-1 0,3-1-214,2-1 0,2-6 0,2 2 290,2-2 0,-1-2 1,-4 0-1,1-2-332,-1-2 1,-1-2 0,-1-5 0,-3-1 279,-1 1 0,-1-4 0,-4-1 0,0 1 290,0-1 1,-4 2 0,-2-4-142,-4 1 0,1 2 0,-7 4 1,-1 1-1,-2 2-167,-2 4 1,1 3 0,3 1 0,-1 0-231,0 0 1,5 5 0,1 4 172,3 5 0,6-1-675,0 2 1,6 3-1,4-1 1</inkml:trace>
  <inkml:trace contextRef="#ctx0" brushRef="#br1" timeOffset="119">23253 16503 8355,'0'12'1153,"0"-1"0,0-3-1051,0-1-208,5 1-291,-4 3 0,6-1-172,-4-2 1,0 2-1,5-3-37,0-1 0,3 4 0,0-4 1</inkml:trace>
  <inkml:trace contextRef="#ctx0" brushRef="#br1" timeOffset="120">23755 16298 8355,'7'-17'225,"-2"-1"1,-5-3 348,0 2 1,-5 1 0,-3 4-36,-2-1 0,-3 1 1,-1 5-204,-1 1 0,-5 6-256,1-2 1,-4 8 0,-2 3 0,-2 5 157,2 3 1,4-1-155,2 5 1,6-1-1,2 2-250,6-1 0,4-4 0,1 3-251,0-1 0,1-2 0,4-4 0,5 1-368,4-1 1,6-3 547,0-1 0,-3-4 0,2 1-120,2-3 1,-1-5-1,-1 0 1,1-5-1,-3 1 476,1-6 1,-5 1 0,1-2 247,-5 2 1,0 2 84,-5-1 1,1 6 1453,-1 2-1316,-3 3 0,3 6 0,-7 4-255,0 5 1,-5 3-245,4 6 0,-5 1 0,3 3-109,0 3 1,-5 3 0,4 3 22,-3 2 1,2-2 0,0 3 0,0-1-1284,-3 0 1,4 1 0,0-1-273,2 4 0,-2-1 656,3 1 557,-5 5 1,-2 0 0,-7 4 0</inkml:trace>
  <inkml:trace contextRef="#ctx0" brushRef="#br1" timeOffset="121">24155 16732 8139,'-6'-6'-352,"2"1"1,9-2-1,6 3 1,9 3 4921,5 1-4027,-1 0 1,14 4-1,-1 1-172,2 1 0,6-2-226,-4 3 0,3-3 1,-1 3-174,-1-2 0,-4 2 0,2-2-508,0 2 1,-4-4 0,-4 4-1,-3-1-847,-1 0 0,-5-2-1004,-4 4 2137,-10-6 1,6-2-1,-8-6 1</inkml:trace>
  <inkml:trace contextRef="#ctx0" brushRef="#br1" timeOffset="122">24646 16378 8355,'-11'11'725,"-1"0"0,5 3 0,0 4-201,2 5-31,-4 12 1,3 1 80,-5 10 1,-1 2 0,0 4-642,-4 5 1,8-25 0,-1 1-503,-3-1 1,1 0-1,-1 2 1,1 1-1,-1 1 1,1 2-309,0 1 0,-1 2 1,-4-2-1,-1 1 1,-18 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17:52:42.536"/>
    </inkml:context>
    <inkml:brush xml:id="br0">
      <inkml:brushProperty name="width" value="0.09071" units="cm"/>
      <inkml:brushProperty name="height" value="0.09071" units="cm"/>
      <inkml:brushProperty name="color" value="#FF0000"/>
    </inkml:brush>
  </inkml:definitions>
  <inkml:trace contextRef="#ctx0" brushRef="#br0">11684 3769 9254,'-22'0'674,"3"0"-274,4 0 1,2 1-1,2 2 1,0 2 0,4 1 978,3 3 0,4 1-1167,4 2 0,7-1-54,8 0 1,4 1-179,4-1 1,2-3-1,4-2 153,-3-1 1,7-1-68,-3-4 0,7-1 0,-3-3-539,-1-4 0,-5-3 163,-2-4 1,-4 1 22,0-5 0,-7 4 0,-5-3-56,-5 1 0,-4-3 284,-5 1 1,-1 1 116,-3-1 0,-4 1 0,-6-2-228,-1 1 0,-6 5 123,-2-1 1,0 6 0,-4 3 229,3 1 0,-2 2 118,-1 7 1,0 7-1,4 10-18,1 4 0,0 0-168,3 6 1,4 3 0,7 4 65,4-1 1,3-5-104,1-2 0,6-3 0,5 2 57,3-1 1,6-5-107,-1-4 1,2-2 0,2 4 90,0-2 1,0-5-169,0 1 0,0-6 0,-1-2-429,1 2 1,0-4-259,0-1 0,-1 1 159,-3-1 0,1 0 142,-5-4 0,4-1-42,-4-3 0,1-4 0,-5-6 0,0-2-833,1-2 0,-4-5 889,-1-3 0,-4-6 420,0 1 0,-1-3 0,-2-4 0,0-1 53,0-3 1,0 1-1,0 6-133,0 0 0,0-1 257,0 5 0,0 7 0,1 2 1855,3 5 1,-2 1-1316,6 5 1,0 5 0,3 2-92,0 3 0,1 1-466,-1 0 1,6 5-43,2 2 1,2 10 0,3 4 88,3 5 1,-3 5-76,3 0 1,-3 2-1,-1 0-200,0-3 0,0 2 0,-1-4-193,1 1 0,-4-3-197,0 0 1,-3-2 51,3-1 1,-5-5-1,-1-3-471,-4-2 0,1-2 453,-2 1 0,-2-6-452,2-2 1,-4-4 305,3-4 0,-4-12 0,2-9 1</inkml:trace>
  <inkml:trace contextRef="#ctx0" brushRef="#br0" timeOffset="1">12757 3575 8355,'0'-17'84,"0"8"0,-1-1 801,-3 4 0,-2 2 1,-6 5 276,1 3 1,-4 8 0,-2 8-636,-1 5 0,-1 4-352,-4 6 1,4-1 0,0 1-468,-1 4 0,4-3-348,0 6 1,4-6 618,0-2 0,6 3 0,2-5-2126,3-1 0,1 1 0,0 2 0</inkml:trace>
  <inkml:trace contextRef="#ctx0" brushRef="#br0" timeOffset="6">13065 3643 8355,'-22'-11'936,"0"-1"0,3 1-918,4 0 0,2-1 1,3 1 1064,2-1 1,-2 1 325,3-1-1191,-4 1 0,0 5-81,0 2 1,-1 9 0,1 8-145,-1 8 0,1 8 80,-1 9 0,2 3 1,1 5 124,2-1 1,0-4 0,-1-2-44,0 1 1,5-9-171,0 4 0,1-10 0,4-1 122,1-3 1,5-8 0,6 1 80,1-5 1,6-4-639,-2-5 0,2-2 1,2-6-1,0-8-33,0-8 0,0-2 0,-2-5 0,-2-4 210,-4-2 1,-2-2 0,-2 2 0,0 1 73,-4 3 0,2 3 0,-5 9 0,-2 2 960,0 4 1,-4 7-81,-1 4 1,0 13 0,-4 7 0,-1 7-360,2 4 0,-3 5 0,5-3 1,1 0-138,2-2 0,1-3 0,0-1 0,1-2-219,3-2 0,2 2 0,6-7 0,1-3-589,2-2 0,-1-7 0,5 2 0,1-3-304,2-1 0,-3-8 0,-2-5 361,0-4 1,2-3-1,-4-7 418,-1-3 1,-1-3-5,-2-1 0,1-6 0,-1 0-20,1-1 0,-2 4 0,-3 11 999,-3 7 0,-1 5-154,0 2 238,-1 6 1,3 7 0,-5 11-358,0 5 1,-1 10 0,-2 4-378,-1 2 1,0 0-1,4-3-10,0-3 1,0 1 0,0-3-92,0-4 0,0 1 0,2-7-324,1-1 1,0-2 0,3-3-40,-1-2 0,4-4 1,-1 1-192,2-3 0,2-8 1,-1-4 298,0-7 1,0-7 0,-3-4-83,0-4 1,0 5 239,3-6 0,-3 8 1,-2 3 560,-1 7 1,0 4-380,-1 5 1,-2 2-16,6 5 1,-5 2-1,0 5-28,-1 4 1,2 4 0,-1-1 43,0 1 0,-2 2-77,-1-2 1,0-2-1,0 2 79,0-2 1,0-2-665,0 1-604,0-6 779,0-1 1,4-6-1,1-4-145,1-7 1,-2-4 229,4-7 1,-2 0-1,3 0 46,-1 0 1,-2 2 0,3 2 953,-2 4 0,-4 2 184,1 1 0,2 6-582,2 2 0,2 4-135,1 4 1,-3 2 0,0 6 0,-1 1 267,0 2 1,1-3-383,-4 4 1,4-4 0,-3-1 0,0-3-7,0 0 0,-1-4-219,-4 3 0,1 0-1166,3 0 344,-3 4-773,4-10-223,-5 9 0,5-4 0,2 6 1</inkml:trace>
  <inkml:trace contextRef="#ctx0" brushRef="#br0" timeOffset="9">14710 3666 8355,'4'-13'0,"0"-1"0,-2-2 96,-1-2 1,-1 3 166,0-4 0,0-1-20,0-7 1,0 3-1,0-3 338,0 3 1,-5 1-1,-2 0-25,-3 1 1,-3 5-278,-2 6 1,-3 4 0,-5 7-63,0 0 1,0 7-13,1 4 1,-5 11-1,0 8-23,2 3 0,5 5-124,1 0 1,6 3 0,1-6 8,7-2 0,4-6 0,2-2-382,3-4 1,4-5 222,7-4 1,3-2 0,6-3 47,3-3 1,0-8 0,5-4-715,-1-6 1,-1-5-1,3-8 1,-2-2 253,-5-1 1,-7 1 0,-4 4 0,-3-3 588,-4-1 0,0 9 0,-4 0 0,-1 7 73,-2 1 0,-2 6 1,-3 3-138,-4 6 1,-2 4-1,-1 10 543,-1 6 1,1 6 0,-1 9 1137,1 4 1,0 7-1401,-1 5 1,5-1 0,0 3-214,2 2 1,1-26 0,1 1 0,0-1 0,1 1-79,-2 0 0,1 1 0,2-2 0,0 1 0,-2-1 0,1 0-32,-1 1 1,0 0 0,2 29 0,-3-1-349,3-2 0,1-3 0,0-3 0,0-5-87,0-5 0,0-3 1,-1-6-1,-2-1-232,0-3 1,-1 2 0,4-7 0,0-3-1687,0-6 2374,0-3 0,0-5 0,0-16 0</inkml:trace>
  <inkml:trace contextRef="#ctx0" brushRef="#br0" timeOffset="14">15064 3289 8355,'-6'1'767,"1"2"423,0 1 0,2 6 0,-3 1-633,1 7 0,-4 5-347,1 4 1,2 7-1,-2 8 398,-1 2 1,4 1-509,1-4 0,3-1 0,1-8-71,0-6 0,0 1-240,0-8 1,5-4-120,3-3 1,2-6-1,1-6 1,2 0 44,2 0 0,-2-9-62,2-2 0,-2-10 1,-2 0-194,1-5 0,-1-9 0,1 1 427,-1-2 1,0 0-1,1 3 1,-2 3 428,-2 3 0,-2 8 0,-3 4 1566,0 2-1637,1 7 1,-4 11 33,0 10 0,0 6 311,0 2 0,0 3 0,0 2-435,0 1 1,0-2-1,0 1-352,0-4 0,0 4-155,0-9 0,0 0 0,0-8 0,1 0 0,3-4-560,4-3 0,-2-3 0,2-2-61,1-3 1,0-3-187,-2-9 1,2-1-1,-4-6 938,2 0 0,-1-4 0,1 2 520,-3 3 1,1 1-1,0 4-138,2-1 1,-3 8 0,2-1 400,-1 1-173,4 5 319,-3 0 1,6 5 0,-1 0 0,0 0 1071,1 0 1,3 0-1464,0 0 0,2 0-316,-2 0 1,-1 0 0,4 0 0,-2 0-122,-2 0 1,3-4 137,-2 0 1,0-5 0,-5 1 70,-2-2 0,1-1-212,-5-1 1,-1 0 0,-3-2-23,0-1 1,-1-1 137,-3 5 1,-3-1 0,-7 2 35,-1 3 0,-2 2 0,2 5 109,-4 0 0,2 6-84,2 5 1,2 6 0,2 7 3,0 3 0,4 2 0,3 5 0,3 0 1,1-3-101,0-1 0,1-4-143,3 0 0,4-3 1,6-4-79,1-4 0,5-3 0,-1-5-369,3-3 0,1-2 289,0-2 0,-1-9 0,1-5-30,0-7 1,-4 1 0,-1-8 106,-2 0 0,5-1 0,-3-5 755,-1 0 0,0-1 102,-6 1 1,1 4 0,-1 0 214,0 2 1,-3 7-402,0 6 0,-6 2 369,2 2-575,-3 4 1,-4 3-1,-3 8-254,0 4 0,0 3 81,-2 4 0,3 2 0,5 3-178,0-1 1,0-5 0,1 3-129,3-1 1,4-3-69,7 2 0,-2-6 201,2-1 0,-2-2 0,-3 3 0,-1-3-175,-2-1 1,-3 3 853,4-4-505,-6 5 1,2-3 0,-8 5 186,-3 1 0,-4-1 1,-1 1 343,-3-1 0,1 0-1048,-5 1 432,5-1 1,-2 1 232,9-1 0,3-5-106,8-2 0,2-5 1,7-5-2515,2-6 1,-2-17 0,3-1 0</inkml:trace>
  <inkml:trace contextRef="#ctx0" brushRef="#br0" timeOffset="15">15989 3255 8355,'17'-28'0,"0"-1"0,3 0 962,-1 2 0,-5 4 0,1 4 1,-3 4 185,0 2 0,-5 7-921,1 2 0,-5 5-36,0 7 1,-1 6 0,-2 13-36,0 3 0,-5 7 0,-3 2 1,-1 0-84,1 1 1,3-3-1,5-6 1,0-1-389,0-3 1,0-1 0,0-6 0,0-2-395,0-2 1,0 0 0,2-6-1,0-1-863,2-2 1,1-4 1056,-1 1 1,-3-4 0,3-4 29,-3-4 1,-6-7 0,-1-3 0</inkml:trace>
  <inkml:trace contextRef="#ctx0" brushRef="#br0" timeOffset="16">15978 3255 8355,'-8'0'931,"1"0"0,5 0 3147,2 0-3355,10 0 1,4-4-579,5 0 0,0 1-265,4 3 0,0-2 1,0 0-1,0-2-490,0 1 1,0 2 650,-1 1 1,0 0-1,-2 0-2222,-1 0 0,-5 5 0,3 2 0</inkml:trace>
  <inkml:trace contextRef="#ctx0" brushRef="#br0" timeOffset="17">16435 3198 10106,'0'11'5254,"0"1"-4950,0-1 0,0 2-118,0 2 0,0 3-162,0 5 1,0-1 95,0 1 1,3 1 37,1 3 1,0-4-348,-4 0 0,0 0 1,0-6-1643,0 1 1,0-1 0,0-6-1861,0 0 2618,0-4 942,0-2 0,0-5 1</inkml:trace>
  <inkml:trace contextRef="#ctx0" brushRef="#br0" timeOffset="18">16583 2981 8355,'-1'-12'2198,"-3"1"1,1 0-764,-4-1-1162,4 6-1188,-2 1 0,10 17-1435,3 4 0,-2 10 1801,2-3 0,0 3 0,3-4 0</inkml:trace>
  <inkml:trace contextRef="#ctx0" brushRef="#br0" timeOffset="19">16754 3244 8355,'-11'6'354,"0"-1"1,4 0 0,3 3 0,3 2 1406,1 1 0,0 1-1268,0-1 0,1 4-512,3 1 0,3 3 1,5-4-1,2-3-131,1-3 1,4 0 0,-2-5-1,-1-1 34,1-2 1,2-1 0,-4-1 0,-1-3-759,-1-4 1,-2-6 0,-1-2 0,-2-1 1044,-4 1 1,-3-5 0,-2 2 0,-3-2 749,-4-2 1,-2 5-619,-1 3 0,-6 2 0,-3 3-22,-5 2 1,1 3-1,-2 7 329,6 1 1,3 5-414,6 7 0,0-1 0,0 5-477,4 2 0,2-4 1,6 2-271,3 2 1,6-5 0,6-1 0,2-3-423,3-4 0,1 0 0,5-4 0,2-3-316,0-3 837,-1-9 0,0-7 0,1-5 0</inkml:trace>
  <inkml:trace contextRef="#ctx0" brushRef="#br0" timeOffset="20">17074 3221 8355,'5'-17'0,"-3"4"880,1-2 0,0 8 344,1 3-948,-3-2 0,4 6 1,-6-2-1,-2 7 356,-1 5 1,-3-1-474,3 7 0,-4 0-78,5-1 1,-2 4 0,2-2-210,-1 1 1,-3-4 0,3 1-890,1-3 758,2-5 1,2-2-148,3-5 1,2-9-189,6-2 1,-1-8 0,1 0-1,-1-3 274,0-1 0,1 2 19,-1 1 1,-1 0 453,-2 5 0,2 0 1093,-2 3 1,2 6-1,1 2-712,1 3 1,-1 1-127,1 0 1,-2 5 0,-1 3 0,-2 2 470,2 1 1,-2 1-1273,0-1 0,-4 4 0,2 2-1633,0 0 1,-4-1 656,3 3 1,-3 0-1,-1 4 1</inkml:trace>
  <inkml:trace contextRef="#ctx0" brushRef="#br0" timeOffset="21">17325 3358 8781,'0'-12'2076,"0"6"-1886,0 1 1,0 6 69,0 3 0,-1-1-139,-3 4 0,3 5 1,-3 3-488,3-1 0,-3-2 1,0 1-176,2 2 1,1-6-439,1 3-477,0-3 1012,0 2 0,0 0 0,0 1 1</inkml:trace>
  <inkml:trace contextRef="#ctx0" brushRef="#br0" timeOffset="22">17154 3266 8001,'-1'-10'-113,"-3"3"1910,3-4-1426,-4 10 1,3-4-277,-1 5 1,1 5 0,-3 4-166,0 5 0,4 4 195,-3 5 1,-1 1-1,1 1 1,0 3-1831,-1 1 795,4 2 1,-4 3-1,5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4.004"/>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1473 4249 8355,'-11'-7'300,"5"2"0,0 6 0,6 3 630,0 4-868,0 7 1,0 3-1,2 6 22,2 3 1,-3 1-31,3 2 0,-3 7 0,0-3 22,3 2 1,-3-1 13,3-1 0,-3 1 0,-1-1 1,0-1-88,0-3 1,-1 2 78,-3-5 1,3 3-23,-3-3 1,-1-2-128,1-6 0,0 2 0,4-6-711,0-1 320,-5-7 377,4-2 0,-4-11 1,5-4-929,0-4 1,4-8 602,0 0 0,-1-3 1,-3-5-1,0-2 180,0-1 1,-3-5 258,-1 0 1,-1 3-1,2 3 1,-1-1-83,2 1 0,-3 5 28,1 1 0,0 2 200,4 1 1,0 5 0,0 3 1052,0 2 0,1 3-571,3 2 0,3 0-315,4 4 1,2 1 0,1 7 0,1 4 62,-1 2 0,4 6-182,1 3 1,2 7 0,1 2 26,-3 1 0,2 1 0,-3 3-407,0-2 0,2 0 126,-5-4 1,5-4-1,-4-5 1,1-2 161,-1-2 1,3-5-80,-4-1 1,0-6 0,-3 2-1,1-4 28,2-4 0,-2-2 176,2-6 0,-3-4-56,0-3 1,-1-4-18,1-4 1,-1 2-1,-1-5 1,-1-2 126,-1-1 1,-2-1-236,2-1 1,-2 2 0,-3 2 0,0 1-63,0 2 0,-2-2-13,-1 3 0,0 5 130,0 2 1,0 9-603,0-4 0,0 8-1711,0-4 166,0 7 0,0 4 0,0 7 1</inkml:trace>
  <inkml:trace contextRef="#ctx0" brushRef="#br0" timeOffset="5">2684 4443 7950,'-1'-8'-161,"-2"0"0,-2 0 193,-1-3 1,2 0 0,-4 0-1,-1-1 1,-1 2 520,-1 2 0,-1 3 0,1 5-308,0 0 0,-1 0-131,1 0 1,-1 5-105,1 3 1,3 6 0,1 2 92,-2 2 1,2-3-2,0 5 0,4-1 0,-1 2-88,3-2 1,1 1-78,0-4 1,0-1 154,0-4 0,0 5-101,0-1-174,5 0 0,2-9 173,4-2 0,0-3-6,1-1 0,-1-1 0,-1-3 1,-1-5-33,-1-4 1,0-1-164,3-5 0,-1 5 1,-1-3 92,-1 1 1,-6-1 0,3-3 273,0 1 1,-3 5-141,1-1 1,-1 2-1,-2 1-73,0 1 81,0 5 112,0-4 0,0 10 0,0 0 290,0 6 1,0 5-1,0 3-276,0 1 0,0 5 0,1-5-81,3-1 0,-3 2-1,3-1 0,1 1 0,0-5 21,1 1 1,-2-5-44,4 1 1,-1-6-1,5 2 1,-1-3-173,1-1 0,-1 0 0,0-2 0,2-5-940,2-4 0,-2-4 0,2 0 500,-2-4 1,-2 1 0,1-1 527,-1-2 0,-1 0-35,-2-2 1,2 1-1,-4 2-1,1 1 0,-2 1 0,-4-1 1303,3 4 0,-3 2 745,3 2-1449,-3 5 1,-2 1-332,-3 5 1,3 5 0,-4 2 0,1 5 68,0 3 1,-1 1-113,1 3 1,3 3 0,-3-3 0,3 3-257,1 0 0,0 0 1,0-3-200,0-4 0,1 2 1,3-2-179,4-1 1,2-6-1,1-3 250,1 0 0,0-4 1,2 3-111,2-3 1,3-6 0,-3-4 0,1-4 0,-1-2-533,-2 1 1,3-2 0,-3 1 774,-4 1 0,1-3 0,-5 1 0,2-1 0,-2-1 99,0 1 0,-3 3 0,-3-3 72,0 1 0,0 3 0,2-2 0,0 2-132,2 2 1,0 3 0,-4 0 1450,0-1 0,-2 4-681,-1 2 0,1 3 0,-3 3-421,0 5 0,3 2 1,-5 3-130,2 2 0,-2-1 0,2 5 110,-2 1 0,3 1 1,-2-1-263,1-1 1,1-1 0,4 1-219,0-4 1,0 2 0,1-2-212,3-1 0,3-3 0,4-3 15,0-4 1,2-3-1,1-2 137,1-3 0,1-1 1,-5-4-21,0 1 1,1 1-1,-2-5-1249,-2 1 1315,2 4 1,-4-8 0,6 2 0</inkml:trace>
  <inkml:trace contextRef="#ctx0" brushRef="#br0" timeOffset="9">3289 4317 9145,'-6'12'1512,"1"-5"-1266,5 1 1,5-6 0,1 3-20,1 0 1,3-3-282,-3 2 1,3 1 0,2-2-12,-1 0 1,1-2 0,-1-1 585,1 0-814,-1-5 0,-1-1 0,-2-6 1,-4 1 61,-3 0 1,-1-1-1,0 1 1,0-1 559,0 1-171,0-1 1,-4 1 0,-1 1 9,-1 2 0,-2 3-82,-3 5 1,-1 0-59,1 0 1,1 5 0,1 4 0,1 4 76,-1 2 1,3 5-106,-2-1 1,6 3-1,-2 2 1,3 0 0,1 0-142,0-2 0,1-6 0,3 2-72,3-1 0,0-2 1,0-4-1,3-1 114,4-2 1,-1-3 0,2-5 0,-1 0-147,1 0 1,-2-5 0,4-4 0,-2-4-1,0-3-16,-1-2 1,-1-1-1,-2-4 1,1 2 416,-1 2 0,0-3 0,1 4 39,-1 1 1,-1-4 0,-1 6-1,-1 0 112,1-2 1,-3 5-1,1-4 101,-2 4 1,-2 4 193,-3 0 0,0 7-455,0 1 1,-1 9-58,-3 6 1,-1 1-116,-2-5 0,-2 0 0,4 1 1,0-1 245,0 1-222,1-1 0,4 1-298,0-1 1,0-3-19,0-1 1,1-4-318,3 1 404,2-3 1,6 3 119,-1-1 0,-1 2-59,-2-1 1,2-1 136,-2 4 1,-3 1 436,-2 3 1,-1 1-180,-2-1 0,-2-3-29,-1 0 0,0-1 1,-5 3-140,0-2 0,1 2 0,0-4 84,-2 1-7,4 3 1,-4-8-1627,5 6 380,0-5 1,4-3 731,0-8 0,4 0 0,1-2 0,1-2 137,3-1 1,1-5 0,2 0 0</inkml:trace>
  <inkml:trace contextRef="#ctx0" brushRef="#br0" timeOffset="10">3712 4317 8355,'11'-11'-465,"1"-1"0,-5 1 0,1 1 0,-1 1 1276,0 1 0,3 1-485,-2-5 0,-2 5 345,2-1 0,-5 5-60,5 0 0,-7 1-421,-1 2 1,-1 5 0,-7 3 0,1 2-99,0 2 1,-2-1-267,6 0 1,-5 1 125,4-1 1,0 1-9,4-1 0,2-1 73,2-2 1,2-2-177,5-2 0,1-1 0,-1 3-641,1-1 1,-1 3 577,0-5 1,1 5-1,-1-3 310,1 1 0,-5-3 0,0 2 90,-2 0 1,-1 1 329,-4 6-505,0-1 0,-6 1 70,-1-1 1,0 1 0,0-1-855,-2 0-683,-1 1 864,-2-1 1,6 1-1,1-1 1</inkml:trace>
  <inkml:trace contextRef="#ctx0" brushRef="#br0" timeOffset="14">4340 4294 8355,'-8'-5'-27,"1"-2"0,-1-4 0,2 0 0,2 0-299,3-1 326,1 1 406,0-1 1,5 2-96,2 3 0,0 1 0,-1 8 0,0 2 32,1 3 1,-5 5-215,2 3 0,-3 3 1,-1 4-87,0 1 0,0 0 0,0 0-27,0 0 1,0-2-135,0-2 1,0 2 162,0-6 0,0 0-419,0-3 335,0-6 1,0-6 0,0-8 0,0-2-30,0-1 1,0-6 0,2-2-1,0-2 37,2-2 1,1 1 41,-1 3 1,-3-1 0,4 3 8,0 0 0,-2 6 60,4 0-86,-4 2 74,7 3-1,-4 6 175,6 7 1,-5 4-1,0 1-107,-2 3 1,3-2-176,-5 2 1,6-2 0,-1-1 111,2-1 0,0 0-84,-2 1 1,1-5 0,-4 0-231,1-2 1,0 0 0,3-3-404,-1 2 0,0 0 1,3-4 246,0 0 0,-3-4 1,-2-1-1,1 0 156,-1 0 0,-3-4 0,0 2 0,0-2 112,1 1 1,-3-2 0,3 2 384,-3-2 1,-1-1 0,0-1 90,0 1 1,0-1-1,0 1 33,0 0-263,0-1 0,0 1 7,0-1 0,-1 5-52,-3-1 0,1 6 329,-4-2 0,3-1-156,-4 1 1,5-4-1,-5 4-97,-1 2 0,3 1-42,-2 1 0,4 3 13,-3 1 1,4 5-132,-1-1 0,3 2-83,1 1 1,0 1 127,0-1 1,0 1 0,0-1 38,0 0 0,0 1 0,1 1-15,3 2 1,-1-3 18,4 4 1,1-4-1,2 0 40,-2-1 1,2 1 0,-3-1-191,4 0 1,0-3 130,0 0 1,1-6-70,-1 2 1,1-3-1,-1-1-206,1 0 0,-5 0 1,1 0-81,1 0 1,1-5 172,1-2 1,-3-2 0,-1 0 0,1 1-245,-2-1 0,3-1 0,-4 0 0,0 1-214,1 2 1,1-1-1,-3-3 1,0-1 492,1 1 0,-4-1 0,4 1 0</inkml:trace>
  <inkml:trace contextRef="#ctx0" brushRef="#br0" timeOffset="15">4865 3986 8355,'0'-8'-516,"0"1"0,0 3 516,0-4 788,0 6 422,-5-3 0,3 5-749,-6 0 0,6 1-327,-2 3 0,2 7 0,2 8 0,0 4 41,0 4 1,0 2 86,0 5 1,0-1 31,0-2 1,0 2-315,0-3 1,0 2 0,0-1-481,0 0 1,4-6 0,1 2-113,2-3 0,-4-6 315,5-3 1,-4-2-1,4-3 100,0-3 1,-1-1-1,0-6-42,2 0 1,-2 0 109,0 0 0,0-9 0,1-4-55,0-4 1,0 2 0,3-4-443,0-1 1,-3 2 269,0-1 0,-6 0 335,2-4 0,-3 0 0,-1 1 1</inkml:trace>
  <inkml:trace contextRef="#ctx0" brushRef="#br0" timeOffset="18">4797 4100 8355,'-17'5'586,"5"-2"-132,-4 4 0,4-3 1453,0 4-1408,6-6 0,2 7-192,8-5 1,6 4 0,7-5-504,0 0 1,2 2 0,4-1 0,0-2-587,0 0 0,0-2 0,0 0 0,-1 0-27,1 0 1,-1 0 0,-2 0-1,-1 0 609,1 0 0,-2-5 0,0-3 0,0-2 200,0-2 0,-3 2 0,4 3 0,-5-4 0,1 5 264,-2 0 0,-6-4 20,1 2 1,-2 2 404,2-2 1,1 4 361,-5-3 172,-1 4-644,-3-2 0,-1 5 1,-1 1-206,-2 3 1,-5-1-199,1 4 1,-2 1 0,0 3-53,2 1 0,-2-1 0,4 1-152,-1-1 1,2 0 94,5 1 1,0-1-1,0 1-127,0-1 1,2 0-648,1 1 0,4-1 0,4 1 141,1-1 0,-1-1 321,0-2 1,1 2-1,-1-2 201,1 2 0,-1 1 0,1 1 83,-1-1 0,0 1 0,0-1 424,-4 0 1,2 1-1,-5-1 740,-2 1 0,-5-1-1107,-5 0 0,-2 0 0,-2-3 0,1-1-24,0-2 1,-1 3 0,1-5 0,-1 0-2831,1-2 1288,5-1 1,-10 0-1,4 0 1</inkml:trace>
  <inkml:trace contextRef="#ctx0" brushRef="#br0" timeOffset="21">7195 4066 8355,'-7'-4'0,"-1"-1"274,-1-1 1,3-2 0,-1-3 0,1 0 800,0 4 1,3 3 0,-1 9-859,3 6 1,1 7 0,0 9 26,0 3 1,0 1-201,0 3 0,0-2 1,0 7 104,0 0 1,4-7 0,0 2 16,-2-1 1,-1-5-426,-1-1 1,0-3 50,0-1 0,4 0-163,0 0 1,0-6-416,-4-1 1,0-4-857,0 0 218,5-6 1026,1-1 0,4-11 115,-2-6 0,-2-2 1,-3-7-1,1-3-100,-2 0 0,0-6 383,-2 0 0,0-3 22,0-1 0,-2 0 1,0 1-1,-2 1 214,1 1 1,2 5-1,1-4 81,0 3 1,0 4 0,0 5 390,0 1 0,0 2 784,0 4-1204,0 4 1,5 9 0,3 9 0,2 8 0,1 7 111,1 4 0,-1 4 0,1 3-230,-1 1 0,1-1 0,-1-7 1,0-2-102,1 0 0,-1-5 0,2 1 0,1-5-30,1-2 1,2 1 0,-3-6-1,2-2-40,2 1 1,-3-6-1,3-2 1,0-3 99,-1-3 0,-3-4 0,3-5 0,-2-4 33,0-3 0,0-2 0,-3-3 1,-1-2-59,1 0 0,-5-6 0,0 1 0,-1-2-1,0-1 0,-3 0 0,2 0 0,-1-1-249,0 1 1,-1 5 0,-3 2 0,0 3-391,0 1 1,0 6-670,0 1 1,0 7-55,0 2 0,0 9 0,0 3 848,0 8 1,5 0 0,2 3 0</inkml:trace>
  <inkml:trace contextRef="#ctx0" brushRef="#br0" timeOffset="22">7778 4214 8355,'-7'0'807,"2"-1"1,6-2-1,3 0 277,4 0 1,2-2-650,1 1 1,6-3-418,2 3 1,6-1-1,3 2 1,1-1 3,3 2 0,-3-1 1,1 1-1,-3-2-205,-1 1 0,-3 2 0,-3 1 0,-2-1-495,-2-3 1,-1 3 0,-3-3-591,-1 3 1,-4 0-710,-4-3 1734,4 2 1,-6-13-1,4 3 1</inkml:trace>
  <inkml:trace contextRef="#ctx0" brushRef="#br0" timeOffset="23">8234 3883 8355,'0'8'993,"0"-1"1,0 2 544,0 6 1,0 3-665,0 5 0,0 1-439,0 3 0,0 2-282,0 5 1,2 1 0,0-2 64,2-3 1,4 3-508,-5-3 0,5 0 1,-3-1-1,2-1-1730,1-3 1,-1 3 515,0-1 1,-4-1 0,2-3 0</inkml:trace>
  <inkml:trace contextRef="#ctx0" brushRef="#br0" timeOffset="24">8726 4157 8355,'-8'-4'-7,"2"-1"349,1-1 1,-3-2-1,5-2 270,5 3 1,3 2 0,6 5-498,1 0 1,4 3 0,3 2-581,3 2 1,0-5 409,1 2 1,1-3 167,3-1 0,-2 0-689,6 0 1,-2 0 239,2 0 0,0 0 1,-4 0-56,-2 0 1,-6-3 0,-3-1-328,-4 1 0,-2 1 655,-2-2 1,-3 3 0,-5-4 0</inkml:trace>
  <inkml:trace contextRef="#ctx0" brushRef="#br0" timeOffset="25">8863 3849 9391,'0'13'203,"0"2"1,3 3 0,1 6 123,-1 2 1,-1 5-616,2 7 0,-1-1 80,4 4 1,-3 0 0,4 2-732,1-1 1,-3-6 476,2-2 0,-1 0 0,5-5 0</inkml:trace>
  <inkml:trace contextRef="#ctx0" brushRef="#br0" timeOffset="26">7001 4112 8355,'-11'7'-38,"-1"1"1,1 1 144,-1 1 0,0-3 0,-2 2 104,-2 4 1,1 3 0,4 9-157,-1 1 0,1 3 1,1 7 120,2 2 1,-1 3-25,5 4 1,1 1 0,3-2-160,0-2 1,6-2 114,5-6 0,6-5 1,7-4-1,4-3-487,6-3 1,2-9-713,6 2 1,0-9 599,3 1 1,1 3 0,0-1 0</inkml:trace>
  <inkml:trace contextRef="#ctx0" brushRef="#br0" timeOffset="27">8417 3917 8355,'-1'-7'-38,"-3"-1"1,3 4 317,-3-3-91,3 4 0,2-2 1,4 6 12,7 3 0,-1 4 1,5 7-1,0 5-24,-1 6 1,1-1 0,-2 6 0,0 0-76,-4 2 0,1-2 1,-8-1-1,0 2-360,-2 1 0,-1 1-111,0 0 1,0 1-1,-1-1-484,-3 0 1,2 0 462,-6 1-17,0-1 1,-3 0-1,0 1 1</inkml:trace>
  <inkml:trace contextRef="#ctx0" brushRef="#br0" timeOffset="28">9514 3952 8355,'-7'-7'143,"1"2"-14,2 5 0,-1 1 6,-3 3 1,0 4 0,4 7 0,1 4 10,2 3 0,1 2 3,0 2 1,0 0 0,0 4 12,0 2 0,0-3 0,1 0-183,3-1 1,2-1-81,6-4 0,-1-4 1,1-1-433,-1-2 1,4-2-1,2-5-69,0-1 1,1-6 21,1 2 1,3-3 456,-3-1 1,8-10 0,2-3 0</inkml:trace>
  <inkml:trace contextRef="#ctx0" brushRef="#br0" timeOffset="29">9833 3917 8355,'-5'8'0,"-2"0"473,-3 0-299,3 3 0,-3 5 0,2 3 117,-2 3 0,0 4-442,2 1 0,-2 5 0,4-3-36,0 0 0,-1 0 0,5-5-83,-2-1 0,0 3 307,4-7 0,0-2-491,0 2 1,1-6-988,3-1 1348,-2-6 1,8-6-1,-4 0 1</inkml:trace>
  <inkml:trace contextRef="#ctx0" brushRef="#br0" timeOffset="30">9776 4043 8355,'8'-3'0,"-2"3"115,-1 6 1,4 6 0,-1 5 0,2 0 227,1 4 0,1-1 0,-1 0 0,2-1-320,2 2 0,-2-5 1,3-1-1,1-2 24,2-1 1,-1-5 0,-1 0 0,0-2 33,-3-3 0,2-1-112,0-1 0,-1-1 0,-5-3 1,-1-5 54,-2-5 0,0 1-63,0-7 1,-2 3 0,-5-4-1,0 2-109,0-1 1,0-1 0,0-2 0,-1 1-321,-3 3 0,3-1 0,-3 3 0,3 1-190,1-1 1,0 2 432,0 4 1,5-6 0,1-1 0</inkml:trace>
  <inkml:trace contextRef="#ctx0" brushRef="#br0" timeOffset="31">10267 4089 8762,'-11'0'1436,"5"0"-1029,1 0-305,5 0 0,8 0 102,4 0 1,2 0 0,-2 0 0,2 0-836,2 0 0,3 0 350,-4 0 1,4-2 29,-4-1 1,4 1-131,-4-1 1,1 1 10,-5 2 0,1 0 0,-1-1 0,0-2-225,1 0 0,-5-1 525,1 4 1,0-5 69,3-3 0,-5 3 0,5-10 0,-5 2 0</inkml:trace>
  <inkml:trace contextRef="#ctx0" brushRef="#br0" timeOffset="32">10553 3872 10178,'5'7'399,"3"1"0,0 0 0,1 2 0,-1-1-410,1-2 1,1 5-121,1 3 0,1-2 149,-1-2 1,-1-2 0,-1 6 0,-2-2-336,-2-2 1,-1 2 170,-4 2 0,0-2 1,-2 2-1,-2-1-11,-3 1 0,-5-2 243,-3 2 0,2-2 0,-3-2 0,1 1 149,0-1 1,-2-1 0,3-1 49,-1-1 0,0-6-95,3 2 1,7-3 0,5-1-147,6 0 1,5-4 0,1-1 0,2 0-183,1 0 0,5-4 0,-4 3 0,2-2-244,2 1 0,-3 4 0,-1-2-267,1 0 0,-5 4 0,4-4 250,-4 0 0,0 3-507,-1-1 0,-3 0 801,-1-1 0,1-2 0,3-5 1</inkml:trace>
  <inkml:trace contextRef="#ctx0" brushRef="#br0" timeOffset="33">10827 3872 8355,'6'11'0,"4"1"449,-2-1 0,2 0 1,0 2 33,-2 2 0,2 3-221,-2 5 1,-2 0-30,2 0 0,-6-1 0,2 1-61,-3 0 1,-1 0 0,0 1-32,0 3 0,-1-3-875,-3 2 1,-2-1 0,-4-3-854,2 1 0,-6-1 1190,3-3 1,-8 2 0,1-3 0</inkml:trace>
  <inkml:trace contextRef="#ctx0" brushRef="#br0" timeOffset="34">11192 4077 8355,'0'-6'624,"2"-3"1,2 5-23,3 2 1,3 0-341,2 2 0,0 0-157,4 0 0,1 0 0,6 0 0,0 0-115,0 0 1,0 0 0,0 0 0,-1 0-95,1 0 0,-1 0 0,-2 0 0,-2 0-555,-2 0 1,0 0 0,-5 0 0,0 0-757,1 0 0,-6-1 1389,-2-3 0,-3-2 0,-1-5 1</inkml:trace>
  <inkml:trace contextRef="#ctx0" brushRef="#br0" timeOffset="35">11421 3883 8355,'0'18'168,"-4"0"1,-1-4 0,0 2 397,0 2 1,-4 1-1,3 5-302,-1 3 0,-2 1 0,6 3-229,0 0 1,2-2-989,1 1 1,0 6-1,1-4 245,3-1 0,2 1 0,6 2 1</inkml:trace>
  <inkml:trace contextRef="#ctx0" brushRef="#br0" timeOffset="36">12140 3986 8355,'-11'-5'0,"0"2"128,-1-4 1,-3 4 549,0-1 0,-1 3-333,5 1 1,0 3-65,-1 4 1,1 6 13,-1 10 0,5 5-108,-1 2 0,6 3-518,-2 1 301,2 6 0,2-5-183,0 3 0,6-3 169,1-5 1,5 2-226,3-6 0,-1-4 118,5-7 1,0 0-738,4-3 1,-2 1 173,-2-10 0,3 1-441,-3-4 1067,2 0 0,-3-10 0,-1-3 1</inkml:trace>
  <inkml:trace contextRef="#ctx0" brushRef="#br0" timeOffset="37">12300 4066 8355,'0'-17'-29,"0"8"211,0-2 107,0 7 1,-1-1 0,-2 8-33,0 4 0,-2 2-193,1 10 1,1 5 0,-3 7-15,1 2 0,-3 0-56,4-3 1,-3 2-1,3-4 1,1-1-258,2-3 1,1 0 368,0-9 0,0 4-1228,0-4 1,1-3 396,3-5 0,-1-4 619,4 1 0,-4-13 0,2-4 1</inkml:trace>
  <inkml:trace contextRef="#ctx0" brushRef="#br0" timeOffset="38">12277 4157 8355,'2'-10'-166,"2"2"0,-2 3 1,6 8 698,1 5 0,-3 0-324,1 11 1,1 0-100,4 4 0,-1-4 0,-1-1 91,-2-1 0,2-1-15,-3-1 1,4-2-137,0 2 0,0-6 254,1-1-192,-1-6 1,-3 3 386,0-5-410,-1 0 1,3-5-1,-1-2 1,-2-5 86,-2-3 1,-2-1-117,-3-4 1,4-1-1,0 2-326,-1-3 1,-2 1 0,-1 0-412,0 2 0,0 2 299,0-2 1,0 2-368,0 6-1358,0 4 1857,5 2 1,-4 10 0,4 2 0</inkml:trace>
  <inkml:trace contextRef="#ctx0" brushRef="#br0" timeOffset="39">12643 4191 8355,'1'7'809,"3"-3"1,2-3 0,6-1-286,-1 0-633,1-5 1,-1 4-249,0-3 0,1 2-512,-1 2 0,1 0-194,-1 0-294,1 0 1235,-1 0 1,-5 0 0,-1 0 0</inkml:trace>
  <inkml:trace contextRef="#ctx0" brushRef="#br0" timeOffset="40">12837 4043 8355,'8'0'224,"-1"0"1,-3 1-1,4 2 189,1 1 0,-3 4-153,2 0 1,-2-2 0,3 2-164,-2 1 0,1 1 1,2 3-1,-1 1-20,-1 1 0,-6 0-25,2-3 0,-3 0 1,-1 2 107,0 1 1,0 1 0,0-5-46,0 1 0,-5 0 29,-2 3 0,-4-6-107,0 3 0,0-3 0,-1 2-51,1 1 1,3-6 0,1-1-67,-2 0-714,4-4 418,-1 4 1,8-5 0,2-1 0,3-1 103,3-2 1,2 0 0,-1 4 0,1 0-187,-1 0 0,-3 0 479,-1 0 1,1 0-1,3 0 10,1 0 1,-5 4-1,0 1 330,-2 1-41,4 2 0,-8 3-62,3 1 1,-3-1 0,-1 0 0,-1 1 126,-3-1 1,-1 1-243,-3-1 1,-2 1-202,2-1 1,-2 0 0,-1 1-113,-1-1 1,2 1 0,1-2-255,2-3 1,3 0-660,-4-3 0,6-4 227,-2 0 1,3-7 710,1-8 145,0-3 0,5-5 0,1 1 0</inkml:trace>
  <inkml:trace contextRef="#ctx0" brushRef="#br0" timeOffset="41">13134 4089 8355,'11'11'0,"1"1"1184,-1-1-796,1 0 1,-1 6 0,1 1 275,-1-1 0,0 5-232,1-3 0,-2 3-675,-2 0 0,-2 1 1,-4 0-300,2 0 1,0 0 0,-4 0-666,0-1 0,0 1 676,0 0 0,-5 1-304,-3 3 710,-2-3 0,-6 4 0,-2-5 0</inkml:trace>
  <inkml:trace contextRef="#ctx0" brushRef="#br0" timeOffset="42">13614 4283 8355,'-14'-1'222,"2"-3"0,5 1 0,-1-4 0,4-2 640,3-1 0,2 2-670,3 0 0,6 5-407,5-5 0,10 5 158,-3 0 1,8 1-71,-4 2 0,6 0 1,-2 0-1,2 0-666,-1 0 1,0 0 379,-4 0 0,2 0-342,-6 0 1,1 0 592,-9 0 0,1 0 0,-5 0 1</inkml:trace>
  <inkml:trace contextRef="#ctx0" brushRef="#br0" timeOffset="43">13854 4077 8355,'-6'-11'-1033,"0"3"1170,-5 1 1,1 5 11,2 2 0,2 7-111,2 8 1,2 4 0,-1 8-50,1 3 0,2 2 0,-1 1-200,-3 1 0,3-6 164,-3 6 0,3-6 0,1 1-464,0-1 0,1-2 346,3-7 0,2 2 0,6-3 1</inkml:trace>
  <inkml:trace contextRef="#ctx0" brushRef="#br0" timeOffset="44">14356 4032 8355,'0'16'843,"-4"-3"-517,0 2 0,-3 1-134,3 0 1,-4 5-1,3 1 1,-1 4 143,-3 4 0,3-4-684,-2 5 0,4-5 0,-2 2-299,1-4-211,1 2 1,4-10 489,0 3 0,0-2 0,0-6-586,0 1 930,0-6 1,-5-6-1,-1-6 1</inkml:trace>
  <inkml:trace contextRef="#ctx0" brushRef="#br0" timeOffset="45">14333 4180 8355,'12'0'-541,"-2"5"0,-1 4 1681,-2 5-801,-4 4 0,6 3 20,-6-2 0,6 3-273,-1-3 0,-2-3 1,2 1-1,0-2 1,-1-1-40,1-4 1,-2 2 0,3-6 44,-1 0 1,-5 1 372,5-3-246,-5-3 1,5 3-1,-2-8-115,0-4 0,-2-2 30,3-1 0,0-6 0,2-1 100,-2 1 1,-3-5-850,4 3 1,-5-3 224,5 0 0,-5-5 1,2 2-526,0 3 1,-4-1 0,3 5-646,-3 1 1476,4 0 0,-4 1 0,4-2 0</inkml:trace>
  <inkml:trace contextRef="#ctx0" brushRef="#br0" timeOffset="46">14801 4191 8355,'0'7'2294,"6"2"-2032,1-6 0,3 1-416,2-4 0,0 0 241,4 0 0,1 0-64,6 0 1,0 0 0,-1 0 0,-2 0-917,-1 0 0,-1 0-51,1 0 1,1-1 225,-5-3 465,6 3 1,-9-4 0,5 5 0</inkml:trace>
  <inkml:trace contextRef="#ctx0" brushRef="#br0" timeOffset="47">15281 3986 10079,'-11'5'930,"1"1"-668,2 6 1,-2 4 31,2 3 1,-2 3-253,-1 1 0,-1 0 88,1-1 0,4 0-123,4-3 1,1 3 0,2-5-1,0 1-121,0-3 1,2-2 13,1-2 1,5 1 0,6-1 0,1 1-266,-1-1 0,0-3 92,1-1 1,-2-4 176,2 1 0,2 1-43,-2-1 1,4-1 0,-2-3-306,0 0 0,-3-3 1,3-3-124,-1 0 0,-3-1 218,2-5 0,-2 1 1,-2-1 99,1 1 0,-1-1 1,-1 1 248,-2 0 0,-3-1 0,-5 1 0,5-6 0,1-1 0</inkml:trace>
  <inkml:trace contextRef="#ctx0" brushRef="#br0" timeOffset="48">15475 4032 8355,'-6'10'78,"-4"-3"0,2 10 0,-1-1 225,2 3 1,-2 7-1,4 0-27,-2 0 1,1 2 0,-2 0-185,5 1 1,-2-4 96,1 2 1,0-3-618,4-1 1,-4 0 0,0-1-1,2 0-327,0-3 0,2 1-58,0-4 0,0 3 734,0-4 1,0 0 0,0-3 0</inkml:trace>
  <inkml:trace contextRef="#ctx0" brushRef="#br0" timeOffset="49">15658 4020 8355,'6'5'205,"5"0"60,-4 3 0,-1 6 0,2-1 129,1 3 0,-3 3-147,2 4 1,-6 1 0,2 3-1,-2 2-115,-2 0 1,0 3-360,0-6 0,0 2 0,-2-2 1,-2 0 252,-3 0 0,-5-2-591,-3-1 0,1-4 0,-5 0-57,-1 1 0,-5 0 1,-3 1-628,-2-2 1249,0-5 0,-9 7 0,-2-3 0</inkml:trace>
  <inkml:trace contextRef="#ctx0" brushRef="#br0" timeOffset="50">14162 4123 8355,'-10'18'0,"1"-3"0,2-1 0,2 1 0,-3 4 375,0 8 1,2 2-33,-2 5 1,4 2-145,-3 2 0,3-1-506,-4 5 1,6-6 82,-2 2 0,11-3 0,7-5-636,7-3 1,0-4 495,10-4 1,-1 2 0,4-3 0</inkml:trace>
  <inkml:trace contextRef="#ctx0" brushRef="#br0" timeOffset="51">16640 4511 8355,'-1'-6'-2000,"-2"1"2768,0 0-1116,-1 3 1,-1-8 0,-2 4 0</inkml:trace>
  <inkml:trace contextRef="#ctx0" brushRef="#br1" timeOffset="52">16332 4408 5734,'0'-11'0</inkml:trace>
  <inkml:trace contextRef="#ctx0" brushRef="#br0" timeOffset="53">16172 4294 8355,'-22'0'78,"2"0"262,1 0 0,5 0 348,-1 0-403,2 0 1,8 0 0,5 0 11,6 0 1,10 0 0,3 0 51,2 0 1,8 0-420,6 0 1,-1 0-1,5 0 38,1 0 0,-5 0 0,3 0-145,-2 0 1,-2-4-285,0 1 0,-3-2 1,-2 2-102,-1-1 0,-3-1 0,-6 3-359,-3-2 1,-4-1-29,0 1 949,-6 3 0,-2-10 0,-8 4 0,-2-3 0,-6-2 0</inkml:trace>
  <inkml:trace contextRef="#ctx0" brushRef="#br0" timeOffset="54">16583 4180 8355,'-18'-11'-252,"3"-1"0,-1 1 1,0-1 348,2 1 0,-2 0 145,1-1 0,1 4 0,5 2 257,1 1 0,1 1-100,-5 4 1,6 7-266,2 4 0,3 6 0,1 7-27,0 2 0,-1 5-137,-3 7 0,2 2 0,-1 6-66,1 0 1,2-1-202,0 1 1,0-5 169,0-3 1,2-4-58,1-3-788,4 2 0,9-9 0,2 4 0</inkml:trace>
  <inkml:trace contextRef="#ctx0" brushRef="#br0" timeOffset="55">17086 4294 8484,'5'7'1259,"-3"-2"-1082,6-5 0,-2 1 1,3 1 111,-1 2 1,-1 0-758,5-4 1,-1 1 0,1 2 0,-1 1-1489,0-2 1632,1 5 0,4-6 0,2 4 1</inkml:trace>
  <inkml:trace contextRef="#ctx0" brushRef="#br0" timeOffset="56">17485 4306 8355,'-1'6'94,"-3"-2"-420,3-3 93,-4-1 116,15 0 1,-2 0-556,7 0 1,-2-4 526,-2 0 0,6 1 0,0 3 0</inkml:trace>
  <inkml:trace contextRef="#ctx0" brushRef="#br0" timeOffset="57">17805 4271 8355,'6'0'107,"5"0"-81,-5 0 1,5 0-359,1 0 0,-1 0 27,1 0 1,-1 0-272,0 0 0,5 0 487,-1 0 0,5 5 0,-2 2 0</inkml:trace>
  <inkml:trace contextRef="#ctx0" brushRef="#br0" timeOffset="58">18091 4283 8355,'11'0'-1654,"0"0"1757,1 0 0,-4 1 0,-1 2 70,2 0-439,1 1-539,2-4 710,-1 0 1,-5 0-1,-1 0 1</inkml:trace>
  <inkml:trace contextRef="#ctx0" brushRef="#br0" timeOffset="59">18730 4214 8355,'5'-6'315,"2"0"1,5 3 0,2-1 444,2 2 1,4 0-566,-1 2 0,2 0-144,2 0 0,1 0 1,2 2-217,0 2 1,1-2-38,-4 6 1,0-6 162,0 2 1,-4 1-1,-2-1-501,0-2 0,2 0 0,-4-2-586,-1 0 332,-1 0 509,-2 0 0,-3-2-390,-1-1 675,-4 1 0,-3-8 0,-6 4 0,-6-6 0</inkml:trace>
  <inkml:trace contextRef="#ctx0" brushRef="#br0" timeOffset="60">19027 3974 8341,'-10'2'328,"2"2"1,3-2-96,5 6 1,-3 4 0,-1 7 380,1 3-552,2 11 1,-3-1 0,0 11 0,2 1 183,0 1 1,2 3 0,0-6-497,0 2 1,0-4-533,0-6 1,0 0 0,0-5 99,0 0 0,6 4 0,0-3 1</inkml:trace>
  <inkml:trace contextRef="#ctx0" brushRef="#br0" timeOffset="61">19815 4089 8209,'0'-8'-382,"0"0"1,0 5 682,0-5-317,0 5 296,0-2-110,0 0 0,0 3 177,0-6-13,0 6-83,0-3 307,0 5-421,0 5-80,0 1 1,0 5-8,0 1 0,0 1 0,0 0 26,0 3 0,0-1 0,0-2 0,0 1 0,0 1 0,0 5 0,0-1 0,0 3 11,0 1 0,0 1 1,0 1-1,0 3 31,0 1 0,0 2 0,0 3 0,0-1-57,0-3 1,0 2 0,0-4 0,0 0-23,0 0 0,0-2 0,0-3 1,0 0-67,0 0 1,0-1-1,0-3 1,0-4-346,0-2-967,0-2 626,0-5-240,5-1 0,2-10 0,4-1 0</inkml:trace>
  <inkml:trace contextRef="#ctx0" brushRef="#br0" timeOffset="62">16720 5573 8355,'6'0'179,"5"-3"1,-4-1 0,3 1-1,3 2 1,2 1 0,4 0-1,3 0 294,1 0 1,0 0-512,-1 0 1,5 0 115,0 0 0,3 0-170,-3 0 1,3 0 98,-3 0 1,1 0 0,-3 0 10,2 0 0,0-4 0,-5-1-465,1-1 1,-1 3-1,-3-2-1186,-4 0 631,-2 4 795,-7-4 1,-21 15 0,-10 3 0</inkml:trace>
  <inkml:trace contextRef="#ctx0" brushRef="#br0" timeOffset="63">16720 5882 8355,'0'7'-96,"0"1"1,1-5 1383,3 0-1002,8-1 0,2-6-57,5 0 0,5-1 5,6 1 1,3 3 0,1-3 387,1 3 0,3-3 1,0 0-423,-1 2 1,-2 0-14,-1 2 0,3 0-102,-2 0 1,1 0-1,-5-1-205,2-3 0,-4 2 0,-2-5 117,-3 2 0,-7-2 1,-1 3-941,-4 1-558,0-3 0,-5 5 491,1-3 1,-10 3 0,0 1 0</inkml:trace>
  <inkml:trace contextRef="#ctx0" brushRef="#br0" timeOffset="64">18468 5025 8355,'-8'-7'42,"0"-1"0,6 4 0,-3-2 351,0 1 0,3 2-287,-1 7 0,1 4 39,2 7 1,-1 3 0,-2 4 5,0 1 0,-1 4 0,4 1-7,0 1 1,-1-2-41,-3 3 0,3-4-74,-3 0 1,2-2 0,2-1-185,0 0 1,-3-1 0,-1-2-59,1-1 1,2-5 0,1 1-1,0-2-325,0-2 0,0-3-799,0-1 1016,0-4 1,1 2 0,2-6 135,1-3 1,-1-2 0,-1-7 183,2-2 0,2-3 0,5-5 0</inkml:trace>
  <inkml:trace contextRef="#ctx0" brushRef="#br0" timeOffset="65">18445 5208 8355,'6'-23'0,"-1"1"-272,-5 3 0,1-1 458,3 5 1,-1 1 114,4 6 1,-3 3-109,4 5 0,-4 5 1,3 4-57,2 5 1,-3 1-1,2 8 1,0-2 0,3 6 88,0 1 0,-3-2-194,0 4 0,-1-6 129,5-1 1,0 0 0,1-5-57,-1 0 0,2-2 1,-7-5-203,3 1 1,2-6 86,-1-2 0,1-3 0,-1-1 17,0 0 0,1-5 57,-1-2 0,4-9 1,-1-3-46,-3-2 0,0-3 1,-5 0-1,1-2 24,-4 1 1,0 5-1,0-5 1,0 6-175,0 3 1,-2 1-371,-1 3 0,0 1-1409,0-1 1264,0 1 0,5 5 0,2 3 265,-1 6 0,0 3 381,-2 5 0,2 6 0,6 1 0</inkml:trace>
  <inkml:trace contextRef="#ctx0" brushRef="#br0" timeOffset="66">18890 5276 8355,'5'12'-90,"-2"-2"1,3-1 0,0-3 0,1-1 250,2-2 0,1-2 1,2-2-1,2-2 153,2 0 1,0-5 0,-1 3 0,4 0-159,3 0 1,1-4 0,-2 2 0,0 1-92,-2 2 1,-1-1 0,2 0 0,-2 0-411,-2 0 0,-1 1 1,-3 3-1,-1-2-1231,1 0 855,-6-1 1,-1 2 554,-5-1 1,0 0-1,-1-3 1,-2-1 165,-1 1 0,-1-2 0,3-3 0,-2-2 0,1-2 0,-2 1 0,2-4 0,0 1 32,2-1 1,1 4 0,0-1 0,0 2 637,0 2 1,0-1 890,0 1-1202,0 4 0,4 5 1,-1 8-1,0 7-16,-2 3 1,0 9 0,2 4 0,1 1-111,-2 1 0,0-1 1,-2 4-1,0-1-186,0-2 0,0 1 1,0-6-1,0 1-191,0 1 1,0-8 0,0 3-1,0-3-614,0-2 1,1 0 0,1-4-1479,2 1 1764,0 0 1,1-3 0,1-1 0</inkml:trace>
  <inkml:trace contextRef="#ctx0" brushRef="#br0" timeOffset="67">19575 5276 7897,'-6'0'2260,"1"0"-1982,5 0 1,6 0-116,6 0 0,0-1 0,7-1 56,2-2 0,0 0-159,2 4 1,0 0 0,0 0 0,0 0-5,0 0 1,-1 0-140,1 0 0,0 0 0,-1-1-52,-3-3 0,-2 3-165,-1-3 0,-4-1 263,4 1 1,-5-1-420,-3 1-886,2 3 746,-9-4 1,3 1-638,-8 0 966,-2 0 0,-6 4 1,1-1 253,-1-3 1,1 3 0,0-4 0</inkml:trace>
  <inkml:trace contextRef="#ctx0" brushRef="#br0" timeOffset="68">19804 5094 8355,'-7'-5'-1541,"2"2"2948,5-5-730,0 6-291,0-3 0,0 14-157,0 2 1,0 8-150,0 0 1,0 0-1,0 3 11,0 2 1,0 1 0,0-2-209,0 0 0,-1 0 0,-1 0 0,-2 0-183,1-1 0,2-3 0,1 0 0,0 0-134,0-1 1,0-1 205,0-6 0,4 1 0,0-1-556,-2 0 1,1-4 751,0-3 1,4-3 0,4-1 0</inkml:trace>
  <inkml:trace contextRef="#ctx0" brushRef="#br0" timeOffset="69">20146 5037 6287,'4'-12'828,"0"1"1,1 3-382,-1 1 0,-3 3-188,3-4 1,-1 6 2,0-2 0,-1 1-215,1-1 56,4 3 1,-6-3-1,3 8 69,-3 4 1,-1 2 0,0 3 0,0 2 82,0 4 0,-1 2 0,-2 2 0,-1 1 145,2 3 0,-3-3-228,1 3 0,-1 1 0,2-2 16,0 0 1,-1-3-282,4-4 1,0 1 0,0-4-550,0 2 1,1-4 352,3 1 1,-2-2 0,5-2-1503,-2 1 706,4-1-1,-4 1-1,2-1 978,-1-4 1,-1-2-1,1-5 1</inkml:trace>
  <inkml:trace contextRef="#ctx0" brushRef="#br0" timeOffset="70">20478 4957 8172,'6'0'952,"4"0"1,-2 0-549,2 0 1,-3 1 15,1 3-309,0-3 0,3 9 1,1-4-1,-2 2 190,-3 0 0,3-2-149,-2 2 1,-2 6 0,1-3 158,-2 2 0,2 1-183,-3 1 0,4 1 1,-3 5-9,1-2 0,-3 0-147,1 4 1,-3-1-1,-1 1 114,0 0 0,-1 0-6,-3 0 1,-2 1 0,-6 1-424,1 2 1,-5 0-496,1-5 1,-5 1 0,1 0-267,-3 0 1,2 0 0,-2 0 561,-2 0 0,-6-1 0,1 1 0</inkml:trace>
  <inkml:trace contextRef="#ctx0" brushRef="#br0" timeOffset="71">18216 4888 8355,'-11'6'-313,"-1"0"0,1-5 188,0 3 589,-1 2 0,1 5-71,-1 1 1,-3 6-252,0 4 0,0 4 0,3 7 1,2 2 201,2 1 1,0 3-141,4-1 1,0 4-67,4-4 0,0 0 1,1-3-131,3-1 0,4-1 0,6-3 165,1-3 1,5-3-31,-1-1 1,8-2-2413,3-2 1255,3-2 0,2-1 0,-1 2 0</inkml:trace>
  <inkml:trace contextRef="#ctx0" brushRef="#br0" timeOffset="72">21380 4900 8355,'-12'0'202,"1"0"0,3 0 175,1 0 1,0 1-413,0 3 1,-2-1 58,5 9 1,-5-2 0,3 9 55,0 1 0,-5 2-43,4 1 1,0 0 0,1 1 127,1 2 0,-4 0-109,2 4 0,1-1 1,1 3-29,0-1 1,4-6 38,-3 2 1,3-1 0,1-2-62,0-2 0,0-3 1,0 1-54,0-1 0,4-5 1,1 1-11,1-2 19,-3 4 1,7-8 0,-4 2-41,1-1 1,1-4-1,-2 1-26,0-2 1,-2 3-382,3-5 0,-3 1 235,4-4 0,-4 4-405,3 0 1,1 0 0,3-4 0</inkml:trace>
  <inkml:trace contextRef="#ctx0" brushRef="#br0" timeOffset="73">21768 4968 8355,'-5'-6'-115,"4"1"1,-6 5 297,4 0-83,1 5 1,-4 2-1,4 7 42,-2 2 0,-4 4 0,4 0 0,0 4-148,-1 3 0,0 5 0,-4-3 17,2 0 1,-1 3 34,-3-6 0,3 5-66,1-5 0,3 1 1,-3-4-157,2 0 1,-2-5 131,3-3 1,-1 1-401,1 0 1,3-1 62,-3-4 0,3-6 1,1-5 211,0-6 0,0-2 0,0-2 1,0-3 83,0 1 0,5-11 0,1-1 0</inkml:trace>
  <inkml:trace contextRef="#ctx0" brushRef="#br0" timeOffset="74">21734 5059 8355,'6'-16'-678,"1"3"1,-5-2 771,2 2 1,1 2-1,-2-1 1464,0 1-791,1 5-600,1 1 1,-2 6-123,4 3 1,0 2-1,2 7 211,-2 2 0,0 3-271,0 5 0,3 7 0,-3 2 78,-1 0 1,4-1-1,-3 3 19,-1 1 0,3-6 0,-4-2-92,1-3 0,-2-1 1,4-2-1,0-2-25,3-4 0,-4-2 0,1-2 0,1 0 124,1-4 0,1-2 1,1-5-38,-1 0 0,1-5 1,-1-2-1,0-5 90,1-3 1,-1 1 0,-1-4 16,-2 2 0,1-5 0,-4 2-91,1-2 1,-2-2-286,4 0 0,-6 4 0,3 0-131,0-1 0,-3 2-527,2-1 0,-2 5-214,2-1 1,-2 2 759,6 2 1,-5 4-1,2 2 1</inkml:trace>
  <inkml:trace contextRef="#ctx0" brushRef="#br0" timeOffset="75">22305 5151 8355,'0'-7'-555,"0"1"810,0 2-86,0 3 0,1-4 0,2 4 19,1-3-109,4 3 1,-5-4 0,5 5-1,0 0 1,3 0 150,0 0 0,0 0 0,1 0 25,-1 0-123,1 0-79,4 0 1,-3 0 0,2 0-1,-2 0 1,0 0 85,2 0-343,-3 0-29,5 0 1,-6 0 0,1 0-339,-1 0 1,1 0-46,-1 0-957,0 0 1406,1 0 0,-6-6 0,-1 0 1</inkml:trace>
  <inkml:trace contextRef="#ctx0" brushRef="#br0" timeOffset="76">22625 4888 7977,'11'-6'2651,"1"2"-2172,-1 8-413,-5 2 1,4 6 184,-2-1 0,2 2-33,2 2 1,-1 1 0,1 3-76,-1-3 1,-3 0-339,-1-1 1,1 4-220,3-3 333,-4-1 0,1 0 0,-2 0 0,-1-1-85,0-1 1,-2-2 175,-3 1 0,0-1-7,0 1 0,-5 3 0,-2 0 4,-3-1 1,-3-1 0,-1-2-1,-3 1 53,0-1 0,-2 0 0,-4 1 0,0-1-59,0 1 1,4-1-1,1 1 1,2-2-98,2-3 59,1 3 0,3-7-91,2 5 1,5-6 80,6 2 1,0-3 0,5-1 82,0 0 0,4 0 1,2-1 386,1-3 0,0 3-252,-3-3 0,3-1 0,1 1 0,2 2 0,-3-3 0,3 1-163,-1 1 0,2-2 1,-3 1-271,2 2 0,-4-1 1,2 1-1,0-2-324,-1 1 1,0 2-1,-3 1 108,-1 0 1,-3 0 0,-2-1 0,0-2-55,1 0 1,-5-3 0,3 4 0,-1-3 129,0-2 402,0 0 0,1-10 0,1 0 0</inkml:trace>
  <inkml:trace contextRef="#ctx0" brushRef="#br0" timeOffset="77">22990 4877 6464,'-6'0'404,"1"1"-996,5 3 456,0-3 1,-5 9-1,-2-3 1</inkml:trace>
  <inkml:trace contextRef="#ctx0" brushRef="#br0" timeOffset="78">22819 4865 8355,'0'-11'-17,"-4"-1"1,0 1 294,2 0 1,0 3 1030,2 0-1072,0 1 1,4 7 0,0 7 0,-1 11 21,-2 8 1,-1 9-1,0 11 1,0 6-20,0 4 0,0-2 0,-1 2 0,-2 1-277,-1-2 1,-3-1 0,3-7-1,0-2-69,-1-1 0,4-8 0,-4-3 1,1-4 11,0-4 0,-1-1 265,1-1 1,2-5 259,-6-3-342,0-2 0,1-8 0,0-6 0,2-10-37,3-6 1,1-6-230,1-4 0,0-2 0,0-7 53,0-2 1,0 2 0,1-8-6,3-3 1,-3 1 0,4-8-1,-1 0 82,0-2 0,1 3 0,-3 2 0,3 3 29,2 3 1,-5 12-41,2 3 0,-3 9 323,-1 6 1,1 4-132,3 3 0,-2 14 0,1 13 95,-1 9 1,-2 10-56,0 4 0,-4 8 0,0 2-157,1 0 0,1 2 48,-2-4 1,3-1 11,-3-3 1,2-5-111,-2-3 0,2-8 1,-1-3-123,1-3 1,-1-6 202,-1-3 0,0-5 42,4-6 0,0-14-174,0-13 0,0-6 1,0 1-88,0-1 0,4-2 32,0-3 0,1-7 119,-2-4 0,-1-1-134,2-4 0,1 1 84,-2 3 0,2 1 1,-2 10 225,1 6 1,0 9-112,-4 5 1,0 10-1,0 8 1,0 13 0,0 8 571,0 6 0,-2 4-537,-1 5 0,1 5 0,-3 5-28,0 0 0,4-4 0,-4-2-44,0-1 1,3-5-1,-1 0 1,1-4-27,2-3 1,-3-8-1,-1 0 1,1-5-326,2-3 311,1-6 0,0-4 0,0-9 0,0-7-186,0-6 1,0-3 0,0-2 0,0-1-88,0-3 1,0 2-1,0-6 1,0 0-167,0-2 1,0-5-1,0 1 1,1 3-185,3 2 1,-3 6 0,4 1 194,0 5 0,-3 3 0,3 7-94,0 3 290,-4 1 1,4 15 310,-5 3 0,0 7 0,0-1 230,0-1 0,0 5 0,0-4 152,0-1 0,-4 5 0,1-4 78,0 0 0,2 2 0,0-4 0,-2 1 45,-1-1 1,0 3 0,4-3-1,-1-2 73,-3-2 1,3 0-503,-3-1 1,4-5-203,4-2 0,-1-11-375,4-5 0,-3-7 0,2-1-72,-1-6 1,3 1 321,-4-5 0,0 3 0,-3-3 7,3-2 1,-3-1-1,3-1 146,-3-1 0,-1-3 0,0 1 65,0 4 0,0 2 216,0 8 179,0 3 0,0 16-198,0 8 0,0 8 0,0 15 1,0 3-118,0 3 1,-4 7 0,0 0-1,2 2-269,1 0 1,1-1 0,0 2-1,0-3-135,0 0 1,0-6-1,0-5 1,0 0-2448,0 1 2320,0-5 0,0 3 0,0-5 0</inkml:trace>
  <inkml:trace contextRef="#ctx0" brushRef="#br0" timeOffset="79">22990 4979 10577,'12'0'1218,"-5"2"-734,1 2 0,3 2 0,4 7-303,-1 2 1,-1 8-1,-1 6 1,-1 1-67,0 1 1,1 3 0,-2 3-1,-2-2-24,-5 1 0,2-8-68,-1 6 0,0-3-151,-4-1 1,-1 3 0,-3-3-143,-4 3 0,-3-2 1,-3-1-737,-1 2 1,-6-3 341,2 2 0,2-6 0,-1 2-270,1-3 0,-3 4 0,2 1 1</inkml:trace>
  <inkml:trace contextRef="#ctx0" brushRef="#br0" timeOffset="83">22728 4877 8387,'0'-12'1013,"0"6"-555,0 1-273,0 5-67,0 10 1,0 3 0,0 11 0,0 4 224,0 6 1,-4 2-269,0 5 1,0-3 0,3 3 17,-3-2 1,3 3 53,-3-4 0,-1-3-187,1-5 1,0-1 49,4 2 0,-4-3-91,1-6 0,-1 0 1,3-2 43,-3-1 1,2-5 0,-1 2-28,1-4 0,1-2 0,-1-1-91,-2-1 1,0-7-1,4-1 55,0-6 1,0-4-73,0-2 0,0-4 0,0-3 41,0-3 1,1-1 0,2-1 1,1-2 1,1-4 50,-2-4 1,0-1-1,3-2-7,-1-1 0,4-4 34,-1 4 1,-2-5-1,2 2 61,1 0 0,-3 3 0,0 8 159,0 3 0,-1 3 0,-3 3 168,2 2 0,0 2-155,-4 6-24,0 4 227,0 2 1,0 19-185,0 5 0,-4 7-77,0 0 0,-1 5 1,3 8 49,-2 7 1,-4 1-83,4 6 0,-5-1-124,2 1 0,0 6 1,0-5-119,-2 1 0,3-10 124,-2 1 0,5-9 0,-2-2-197,0-3 0,4-6 176,-3 0 1,3-7-1,1-4-350,0-2 228,-5-1 112,4-6 0,-4-2 51,5-8 1,0-2 90,0-6 1,1-4 0,1-3-114,2-3 0,1-5 1,-2-1-75,1-1 0,3-2 14,-3-7 0,4 1 0,-3-4-31,1 2 1,-2-4 0,2 2-1,-1 0-2,-2 3 0,-2 4 1,-1 4-1,0 4 308,0 6 1,0 0-1,0 4 1421,0 2-1433,0 2 1,0 7-1,0 6 1,0 9-142,0 8 0,0 9 1,0 3-1,0 4-78,0 4 1,-4-2 0,0 2 0,2-4-219,1-3 0,1 0 0,0-3 0,0 0-490,0 0 0,0-1 1,0-4-1,0-2 100,0-2 1,0 3 0,0-4 0</inkml:trace>
  <inkml:trace contextRef="#ctx0" brushRef="#br0" timeOffset="87">18171 5939 8355,'-5'6'-68,"2"-1"187,-5-5 0,6 2 305,-2 1-125,3-1-102,1 3 0,0-4 0,1 1 40,3 2 1,3 4-85,9-4 0,1 1 1,6-3 94,0 2 0,0 1-218,0-1 1,5-3 0,2 4 46,3 0 1,-1-3-1,1 2-61,2-3 1,7-1 0,-1 0 41,0 0 1,7 0-65,-3 0 1,9 0 0,-1 0 243,3 0 0,-24-2 0,2-1-367,0-1 0,0 0 1,4 1-1,0 0 152,1-1 0,-1 0 1,0 1-1,1 0 0,0-1 1,-1 0-84,1 2 0,-1 0 0,-4 2 0,0-1-9,2 1 1,0 0-1,-1 0 1,-1 0-1,3 0 1,1 0 28,-1 0 0,-1 0 0,0 0 0,0 0-9,28 0 0,-28 0 0,-1 0 0,0 0 0,0 0-17,2 0 1,0 0 0,-1 0 0,0 0 32,2 0 0,0 0 0,-2 0 0,0 0 0,2 0 0,-1 0-5,0 0 0,0 0 0,1 0 0,0 0 38,-2 0 1,0 0-1,2 0 1,-1 0 0,-1 1-1,-1-1 1,0 1-1,0 1 1,1 0 0,-1 0 5,0-1 1,0 0-1,1 0 1,-1 0-1,0-1 1,0 1 7,-1 1 1,0 0 0,4-2-1,-1 1 1,-2 1 0,0 0 15,2-1 1,0-1 0,-1 0-1,0 0 1,1 0 0,1 0-26,-1 0 0,-1 0 1,3 0-1,-1 0 2,-2 0 0,0 0 0,1 0 0,0 0 0,-2 0 0,-1 0 3,1 0 0,-1 0 0,0 0 0,-1 0 0,27 0-79,1 0 0,3 0 0,-3 0-95,-1 0 158,-2 0 1,-1 0-59,1 0 0,-1 0-7,0 0 1,-4-1-93,0-3 1,-2 3 124,-1-3 1,-1-1-1,-8 0-2,-1-2 0,-2 5 1,-6-3-1,-3 1 1,-1 0-34,-2 2 0,-2 0 1,-3 1-56,-2-3 1,-1 3-177,-3-3 331,3 3 0,0 1-986,-3 0 652,-7 0 0,-10 0-2,-9 0 3,-6 0 1,-16 5 0,-2 1 0</inkml:trace>
  <inkml:trace contextRef="#ctx0" brushRef="#br0" timeOffset="89">20055 6430 8355,'-6'0'-787,"1"-5"1,5 2 663,0-4 0,3 3 797,1-4 1,5 6-1,-1-3 1,2 1-320,1 0 0,1 0 1,-1 4-1,2 0-226,2 0 1,-2 0-1,3 0 1,-1 2-152,1 1 1,-1 0-1,-4 4 1,1 1-50,-1-2 1,-3 5-1,-2-4 1,-1 3 17,-2 2 0,-2-1 1,-2 1-1,-3 0-3,-4 4 0,-7-2 0,-4 3 0,-2 1 8,-2 0 0,0-3 0,0 3 0,0-2 59,0-2 1,0 3 0,1-2 0,0-1 204,3-1 1,3-2 0,5 0-59,4 1 0,2-4 0,7-2-59,6-1 1,2-1-1,12-4 1,2 0-3,0 0 0,1-5 0,2-2 0,3 0-184,3-1 1,-4 0-1,-2-3 1,-3 1-411,-1 2 0,0-1 0,0 4 0,-2 0-194,-2 0 0,2-2 19,-6 3 1,5-5 0,-2 3 0</inkml:trace>
  <inkml:trace contextRef="#ctx0" brushRef="#br0" timeOffset="90">20249 7561 8355,'-11'0'371,"-1"0"1,5 0 73,-1 0-9,6 0-212,-3 0 0,10 3 0,3 1-59,6-1 0,5-2-81,8-1 0,-3 0 0,4 0-45,0 0 1,-4 0-355,3 0 0,1 0 221,-2 0 1,1 0 47,-4 0 0,0 0 1,0 0-804,-1 0 1,0 0 179,-3 0 0,1-1-780,-4-3 1414,-6 3 0,-15 1 0,-8 6 0</inkml:trace>
  <inkml:trace contextRef="#ctx0" brushRef="#br0" timeOffset="91">20226 7892 8355,'5'6'-167,"3"-2"1,3-3 865,5-1 1,-4 0-303,4 0 1,1 0 0,2 0-331,3 0 1,1-4 0,0 1-1088,0 0 1,3 2 496,1 1 0,1 0 23,-2 0 1,-2 0-1,4 0 1</inkml:trace>
  <inkml:trace contextRef="#ctx0" brushRef="#br0" timeOffset="93">21220 7812 8355,'-11'0'-427,"-1"0"736,1 0 1,3 0 159,0 0 4,6 0-51,-3 0 0,6 0-319,3 0 1,7 0-32,8 0 1,3-1 0,2-2 64,3-1 1,2-1-1,5 3-106,0-2 1,6-1 0,0 2 0,2-1 0,1 1-55,4-2 0,-1 3 0,4-3 0,-2 1 88,1 1 1,3-3-1,7 4 1,3-2 11,-28 3 1,0 0-1,2-2 1,1 1-1,2-1 1,0 2-1,1-1 1,-1 1-226,1 0 0,1 1 0,3 0 1,0 0 123,0 0 0,-1 0 0,0 0 0,-1 0 14,0 0 0,0 0 0,1 0 0,0 0 0,1 0 0,-1 0 0,0 0 0,0 0 0,-1 0 0,0 0 0,-3 0 0,0 0 0,-1 0 0,-1 0 0,-2 0 1,0 0-255,-1 0 0,-1 0 0,32 0 1,-8 0-1,-1 0-26,-3 0 0,-2 0 0,-7 0 0,-2 1 142,-4 3 1,-6-3-1,-3 3 1,-2-3-95,-5-1 0,-1 0 0,-6 0 0,-1 0-1274,-1 0 919,-2 0 597,-17 0 0,-3 0 0,2 0 0</inkml:trace>
  <inkml:trace contextRef="#ctx0" brushRef="#br0" timeOffset="94">22214 8120 8355,'-11'-1'726,"4"-3"660,2 3-1084,5-4 0,1 4-117,3-3 1,-2 2 0,7-1-21,4 1 0,0 2 0,6 0-46,1 0 0,5 0 0,2 0 125,-2 0 0,-1 0-244,-1 0 1,-1 0-367,-3 0 1,1 2-73,-5 1 1,1 0 118,-5 5 1,-5-5-18,-2 5 1,-2 0-1,-5 3 169,-5 0 1,-1 2-1,-10 1 142,-1 1 1,-5 4 0,-2-3 332,2-2 1,-3 2-155,1-1 1,1 1-1,4-5 45,3 0 1,2 1-1,6-2 5,0-2 0,4 2 99,3-3 0,3 0 0,4-1-234,4-1 0,2-1 0,12-4 0,1 0-250,4 0 1,2-1-131,-2-3 1,2 1-1,4-4 165,-2-2 1,-3 2-1,2 1-1165,-1 1 1,-1-3 727,-4 5 0,-1-11 0,1 1 0</inkml:trace>
  <inkml:trace contextRef="#ctx0" brushRef="#br0" timeOffset="97">21574 6990 8180,'0'12'640,"0"3"0,0 8-484,0 8 1,0 3-14,0 4 0,0 3 1,0 4-198,0 1 1,0-1-1,0-2 1,0-3-300,0 0 1,0-4-1,-1-5 211,-3-4 0,3-3-70,-3-2 0,3-4 29,1-3 122,-5-2 4,3-7 0,-3-6 11,5-7 1,0-8 0,0-4-74,0-3 0,0-2 55,0-3 1,0 2 0,1-6 54,3 0 1,-2 0 25,1-3 1,2 2 0,0-6 95,2 3 0,-1 0 0,3 2 6,-1 3 1,-2 0 152,2 7 1,1 2-19,-6 10 1,2 3-11,-1 1 1,-1 5-91,4 2 0,-3 9 0,4 8-91,1 1 1,0 4 0,-1 6 0,0 2 0,1 0 19,1-1 1,1 4 0,1-4 0,-1 1-45,1-4 1,-2-2-1,-1-2 1,-2-2-12,2-1 1,1-6 0,2 0 0,-1-6-31,1-2 1,-1 3-1,1-6 71,-1-3 1,0-4 0,1-6 0,-1-2 56,1-2 0,-1-2-56,0-2 0,1-2 0,-1 0 1,1-4 1,-1 0-47,1-6 1,-2 4 0,-1-2-23,-2 1 1,-3-2-90,4 3 0,-6 2 0,2 6-128,-3 4 0,-1 2-313,0 2-791,0 4 323,0 2 1,-4 10 481,1 3 1,-1 2-19,4 1 531,0-4 0,-5 8 0,-2-2 0</inkml:trace>
  <inkml:trace contextRef="#ctx0" brushRef="#br0" timeOffset="99">22225 6841 8902,'0'-11'704,"5"4"1,-1 2-258,7 5-305,-7 0 0,11 0 0,-7 0-137,2 0 0,2 5 1,-1 3-1,0 2-362,1 2 216,-1-1 169,1 0 0,-5 1 0,0-1 1,-2 1-1,-3-1 22,-1 0 0,-1 1 0,0-1 21,0 1 0,-5-1 1,-2-1 6,-3-2 1,-2 2 0,0-2 4,-4 2 0,4 0 0,-5-1 0,3-2-30,3 2 0,-7-2-80,7 0 1,-2-3-53,5 4 1,3-4 0,6 2 39,3-1 1,-1 3 0,4-5 0,2 0 37,1-2 0,2 3 0,-1 0 0,1-2-21,-1 0 0,-2-2 1,1 0-1,3 0-184,0 0 0,-1-4 1,0 0-327,-1 1-16,6-3 0,-1 5 0,3-3-1105,-4 3 1359,-2 1 1,-2 0-1,1 0 1</inkml:trace>
  <inkml:trace contextRef="#ctx0" brushRef="#br0" timeOffset="100">22785 7287 8355,'-12'0'-99,"5"0"439,-1 0 0,0 0 2145,-3 0-2030,5 0 0,2 1-273,8 3 1,2-3 0,7 3-1,2-3-86,4-1 1,2 1 0,2 2 0,0 1-434,0-2 307,0-1 1,-4-1 0,-1 0 0,-1 0-1,0 0 1,-1 0 0,-2 0 59,-1 0 0,-2 0 0,1 0-17,-1 0 0,-3 0 0,-2-1-461,-1-3-970,-1 3 59,-4-4 0,0 5 0,0 0 1</inkml:trace>
  <inkml:trace contextRef="#ctx0" brushRef="#br0" timeOffset="105">23413 7070 8355,'-5'-12'-91,"3"1"186,-1-1 1,1 5 540,2-1-250,-5 5-168,4-2 1,-4 7 0,5 1 57,0 5 1,0 6 0,0 3-141,0 0 0,0 2 0,0 4-517,0 0 1,0 0 0,0 0 235,0 0 0,-4-2 0,-1-1 76,-1-1 1,2 1 0,-2 1 0,-1-2-21,1-4 0,2 2 1,-4-2 50,0-1 1,2-5-82,3-1 0,1-7 76,2-1 1,0-5-9,0-7 0,0 0 0,0-2 24,0-2 0,4 0 1,0 2 36,-1-1 1,2-4 0,-2 2 40,0-1 1,0 3 0,-1-4 229,2-1 0,3 2 1,-1 0 28,0 2 1,-2 1-187,3 3 0,-4 1 233,1-1 222,2 6-370,-5 1 0,4 4 198,-5-3-327,0 3-22,0-4 818,0 5-834,0-6 0,2 5-101,1-3 1,-1 2 82,2-2 1,-3 1-1,0-3 28,3 1 1,-3 0 45,3 1-71,-3 3 1,0-4-74,3 5 0,-2-1-18,1-3 59,4 2 1,-5-3 2,6 5 6,-6-5 0,5 4-386,-3-3 299,-3 3 0,5 1-62,-2 0 73,-3 0 1,6 0 37,-4 0 0,0 1 1,3 3-1,-1 4 59,-2 2 1,2 1 0,0 1 0,0 0-31,0 4 0,4 0 0,-3 4 0,2-1-23,0 2 0,-2-5 1,3 1-1,-2-2 12,2 0 0,2 0 0,-1-3 1,-1-1-5,-2 1 1,1-5 0,3 1 21,1 1 1,-2-3 0,-1 0 0,-2 0-14,2-4 0,-3 3 1,2-1 42,1-1 0,1-2-19,2-1 1,-1 0 24,0 0 1,-3-4-1,-2-1 1,1-1 27,-1-3 0,-2 0 0,2 0 0,1 1-16,-1-1 0,-4-1 0,4-1 1,-3-2-7,1-2 0,4 1 1,-3-4-1,0 0-10,0 1 1,3-2 0,-3-3 0,0 2 29,0 1 1,2 3 0,-2-1 0,1-1-10,-1 0 0,-2 4 1,-3-1-1,2 4 2,2 3 1,-3-2 0,3 2-33,-3-2 0,0-1-1605,3-1-162,-3 1 1,4 3 933,-5 1 1,0-1-1,0-3 1</inkml:trace>
  <inkml:trace contextRef="#ctx0" brushRef="#br0" timeOffset="107">22762 9342 8355,'0'-17'0,"0"1"-16,0 4 1,0 0 0,0 1 0,0-1 0,-1 2 0,-2 1 0,-2 3 90,-1 1 1,-2 2-42,-3 7 0,-1 4-75,1 7 0,-5 3 123,1 5 1,-4 8-1,3 6 15,-2 6 0,4 0 0,-1 7-56,2-3 0,3 4-9,2 2 0,3-2 0,5-2-96,0-2 0,1-10 0,3-4 57,4-4 1,7-7-117,4-7 1,-1-4 133,1-3 1,4-3 0,3-6-55,0-3 0,2-4 1,-2-6-61,0-1 0,3-6 86,1-2 0,-2-1 8,-1-7 1,-3 4 0,-1-3-13,0-2 0,-5 1 0,-3-1 161,-3 1 1,0 1 0,-2-4 0,-2 1-74,-5 2 0,3 0 0,-3 3 1,-1 1 108,-5 3 1,-3-2-1,-6 9 1,0-1-85,-4 3 0,-1 2 0,-6 3 0,0 1-60,0 1 0,-4 6 0,1-2 0,2 4-271,3 4 1,1 1 211,5 3 0,-4 2 0,5-1-392,4 5 0,0-2 0,6 3-1133,1-2 1261,2-1 0,11 4 0,3 2 0</inkml:trace>
  <inkml:trace contextRef="#ctx0" brushRef="#br0" timeOffset="108">23379 9205 8355,'-6'12'166,"0"-1"35,-5 0 1,3 6-17,0 2 1,1 4 0,-5 4 38,1 3 1,0 3 0,-1 2-232,1 4 0,1-3 0,1 5-73,1-2 1,6 1 0,-2-4 135,2 3 1,2-5 0,0-5 0,2-1-490,2-3 0,2-2 0,7-4 117,2-4 1,3-6 0,3-2-124,-2-2 1,3-2 0,-3-3 194,2 0 1,2-1 0,-1-1 218,-3-2 0,2-5 0,-3 3 1</inkml:trace>
  <inkml:trace contextRef="#ctx0" brushRef="#br0" timeOffset="109">23767 9388 8355,'0'-11'85,"-1"4"124,-3 3 1,1 4 0,-4 5 0,-2 7 163,-1 6 1,-3 8-156,-2 5 1,1 2 0,-4 1-396,1 0 1,1 1 0,3-2 7,2-3 1,-3 2 0,8-7 94,-1-3 1,2-1-1988,5-6 1191,0 1 661,0-10 0,5-6 0,2-6 0</inkml:trace>
  <inkml:trace contextRef="#ctx0" brushRef="#br0" timeOffset="110">23618 9639 7899,'5'-23'-1025,"-2"1"911,5-1 0,-5-4 0,5 0 248,1 2 1,-3 2 301,2 4 1,-1 3-91,5 4-43,-1 6 0,1 10 0,-1 8 439,1 5 0,-2 6-580,-3 3 1,3 6 0,-2-3 49,2 0 0,2 3-222,-1-5 0,1 1 167,-1-2 0,2-5 1,1 2 11,1-2 0,0-1 1,-4-1-114,1-3 0,3-4-300,0 0 1,4-6 0,-3-2 93,-2-3 1,2-2 0,-1-3 180,-1-3 1,-1-5-1,0-3 60,2-4 0,-2-4 1,2-2-51,-3-2 1,0-5-1,-1 1 1,1-5-7,-1-2 1,-3 1-286,-1 7 0,-3-2 0,3 5-110,-2 2 1,-2 6 0,-3 4 129,0 2 1,0 5 82,0 1 1,-1 4-732,-3-1 1,-2 3-1,-5 1 1</inkml:trace>
  <inkml:trace contextRef="#ctx0" brushRef="#br0" timeOffset="112">24338 8988 8355,'5'-6'113,"1"1"0,2 5 0,0 0 659,0 0 0,-1 1-598,0 3 0,1 2 1,3 6-1,1-1-165,-1 0 1,-3 1 0,-2-1-85,-1 1 0,3-1-149,-4 1 0,-1-5 1,-3 1 53,0 1 1,-1 1-1,-3 1-554,-3 1 573,-3-6 0,-3 3 0,-1-5-12,-1-2 0,0 3 821,3-1 1,2 1 445,2-1-865,3-3 1,5 6 0,2-5-47,1 2 0,1 0 0,6-4-417,3 0 0,2 0 0,-1 0 1,3 0-312,0 0 1,2 0 0,3 0-1,-2 0 60,-1 0 0,-3 0 0,1 0 1,1 0 178,0 0 0,6-10 0,5-3 0</inkml:trace>
  <inkml:trace contextRef="#ctx0" brushRef="#br0" timeOffset="113">24818 8965 8355,'0'-6'1386,"5"1"5,2 5-966,3 5 0,-2 5-93,0 5 0,-1 6 0,5-1-71,-1 5 1,0 1-1,1 3-50,-1-1 1,2 4-81,2-2 1,-2 3 0,2 0 74,-2-2 0,-6 2 0,0-3-208,-2 3 0,-1 1 0,-6 0 0,-3 2-374,-6 2 1,-7-1-1,-8 5 1,-5 1-2357,-2 1 1,-8 5 2315,19-23 1,-1 1 0,-4-1 0,-2 1 0,-35 35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4.39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6419 11090 7626,'0'-7'355,"0"-3"1,0 3 2210,0-4-2283,0 5 1,3 0-1,1 2 1,1 3 113,-1-3 1,-1 3-107,4 1 0,0-2 0,1 0-118,0-2 0,0 0 0,3 4 53,0 0 0,-3 0-86,0 0 0,-1 0 1,5 0 112,-1 0 0,1-4-210,-1 1 1,0-3-1,1 3 1,1-4-1,0 0 1,3 0-35,-2 2 0,2-2 1,-1 3-1,1 0 5,0-1 1,-2 4-1,4-4 1,0 1 14,-1 0 1,1 0 0,2 3 0,-2-2-36,-1 0 0,-2-1 0,-2 2 0,2 0 11,4-2 0,-3 0 0,0 3 0,-2-1 23,1-2 1,-3 0-1,4 3 1,-4-2 3,0-1 1,-1 1 0,2 1 0,1 0-23,1-2 1,2 0 0,-3 3 0,2-2 33,2-1 1,-3 1-61,4 3 0,-4-2-13,4-1 1,0 1 6,4-1 1,-4 1 0,0 2 0,2 0-61,0 0 0,-2 0 68,0 0 0,0 0-4,4 0 1,0 0 6,0 0 0,0 0-2,0 0 0,-2-4-17,-2 1 1,3-1 12,-3 4 1,-3 0-40,-1 0 0,-2 0 37,-1 0 1,-1-4-194,0 0 6,1 0-19,-1 4 1,-3 0-274,-1 0-404,-4 0 213,2 0 0,-4 0-973,3 0 376,-3 0 367,5-5 523,-6 4 0,-2-4 73,-2 5 0,2 0 44,-6 0 1,-1 0 220,-6 0 0,1 0 1,-5 0-1,-1 0 1,-2 1-1,-1 3 0,1 2 1,-1 2 42,0 0 0,-5-1 0,-1 5 1</inkml:trace>
  <inkml:trace contextRef="#ctx0" brushRef="#br1" timeOffset="3">6590 10998 8355,'-12'7'0,"-3"-2"4,0-5 0,4 0 0,3 1 367,-1 3 0,3-3-223,-2 3 0,7-3-85,1-1 0,5 4 0,6 0 72,1-2 1,-1 0 0,1-1 0,0 1-7,3 2 1,-2 0 0,4-4-1,-2 0-4,0 0 1,5 0 0,-1 0 0,3 0 7,1 0 1,0-4 0,0 0-1,-1 2-25,1 1 1,1-3 0,2 0 0,2 0-6,1-1 0,-3 3 1,4-5-1,-1 1-4,0-1 0,-2 5 0,2-3 1,0 1-10,0 0 0,-2-1 0,2 3 0,-1-2-25,-3 1 1,3 2 0,-1 0 0,-2-2-5,-1-1 0,1 1 0,0 3 0,2 0-72,-2 0 1,-1-4-1,-2 0 1,-1 1 36,2 2 0,-6 1-27,5 0 1,-3 0 0,2 0 0,-3 0 0,-2 0 0,-2 0-15,-1 0 0,2 0 0,0 0-422,-1 0 0,-1 0-2632,-2 0 1122,1 0 1411,-6 0 0,-1 5 0,-5 2 0</inkml:trace>
  <inkml:trace contextRef="#ctx0" brushRef="#br1" timeOffset="4">6738 11284 8355,'-1'-8'-56,"-3"1"0,3 3 790,-3-4-75,3 6-571,1-3 1,-4 6 0,0 3-11,2 3 0,0 3 0,1 3 0,-1 2 32,-2 4 0,0-1 0,4 0 0,-1 0-34,-3-1 1,3-1 0,-3 1 0,1 1-72,0 0 1,1-4 0,-2 2 0,3 0 18,1-1 0,0 0 0,0-4 0,0 1-95,0-1 0,0 1-247,0-1 1,1-3 0,3-2 229,4-1 1,2-1 0,1-4 0,1 0-345,-1 0 1,2-4 0,1-1-1,1-1 61,-1-3 1,-1-1-1,-3-2 1,-1 1 159,-2-1 0,-3 1 1,3 0 189,-2-1 0,-1 1 0,-6-1 21,-2 1 0,-2 0 0,-5-1 0,-1 1 0</inkml:trace>
  <inkml:trace contextRef="#ctx0" brushRef="#br1" timeOffset="7">6601 11364 8355,'-11'0'-78,"-1"0"164,1 0 1,0 0 0,-1 0 1247,1 0-1144,4 0 0,4 0 0,6 0 0,5 0-74,2 0 1,7 1 0,0 2 0,2 2-102,0 1 0,1-2 0,1 2 0,-1-1-277,-1-2 0,0 2 0,4-1 0,0-2-380,0-1 1,-4-1 0,0 0 0,0 0 261,-1 0 0,0-1 0,-4-1 0,1-3 307,-1-2 0,-2 1 0,0-3 1,-1 1 72,1-1 0,-2 3 0,-1-1 17,-2-2 1,-4 2 0,2 1 543,0 1 406,-4-4-358,4 8 0,-5-3-426,0 8 0,0-2 0,0 6 0,-1 1-57,-3 1 0,3 5 0,-3 0 0,3-1-15,1-1 0,-4 0 1,0 1-99,2 1 1,2 0-74,4-3 1,2-2 0,5-3 4,1-3 0,-1-3 1,1-1-1,-2-1 25,-3-3 1,4 2 0,-4-6-1,2-1-3,-1-1 1,1-1 0,-6-1-1,0 1 98,-2-1 0,3 5 1,0-1-1,-2-1 57,0-1 1,-2 3 0,-2 0 0,0 1-9,-2 0 1,-5 2-1,2-3-8,-4 2 1,0 1 0,0 4-48,-1 0 0,2 2-1244,2 2 1,3-2-1,7 4-545,1 0 1730,-1-3 0,13 2 0,-2 2 0</inkml:trace>
  <inkml:trace contextRef="#ctx0" brushRef="#br1" timeOffset="9">7321 11204 8355,'6'-12'703,"-2"1"518,-3 0-1144,-1 4 1,0 7 0,0 8-2,0 2 1,0 3 0,0 2 0,0 4-40,0 3 1,-4-1 0,1-1-1,-1-1 23,-1 2 1,3-1 0,-1 0 0,1-2-121,2-1 0,0-1 1,0-2-1,0 1-83,0-1 0,0-5 0,0-1-50,0 1 0,2-3 0,1 0-59,5-1 1,-2-1-1,2-4 1,1 0-192,1 0 0,1 0 0,1-1 113,-1-3 1,1-1 0,-2-4 0,-1 2 39,-2-2 1,-4-1 289,1-2 0,2 1 0,0-1 0</inkml:trace>
  <inkml:trace contextRef="#ctx0" brushRef="#br1" timeOffset="10">7252 11295 8355,'-11'0'125,"-1"0"1,5 0 383,-1 0-357,6 0 0,9 0 0,8 0 1,1 2-43,-2 1-384,-3-1 0,4 3 0,1-4-136,-2 3 1,-1-3 0,1 4-1,2-1-24,-2 0 1,-2 1 0,0-3 348,-1 2 0,1 5 0,-1-3 0</inkml:trace>
  <inkml:trace contextRef="#ctx0" brushRef="#br1" timeOffset="13">7606 11375 8442,'-11'-6'1104,"3"1"-648,1 5-194,-1 0 0,0 0-176,1 0 1,-1 0-1,-2 1-102,2 3 1,0-2 0,2 6 0,1 1 31,0 1 0,0 1 0,3 1 1,-2-1-4,1 1 0,2-1 0,1 1 0,0-1-9,0 0 1,0-3 0,1 0-87,3 1 1,1-3 0,4 0 0,-1-1-65,1-2 0,1-2 0,1-2-12,1-3 0,-1 1 0,-1-4 0,-1-2 76,-1-1 1,-5-2 0,4 0 0,-2-2 94,-3-1 1,4-1 0,-3 5 0,0-1 232,-2 1 1,-1 0-1,0-1 882,0 1-868,0 4 0,-1 2 1,-2 7-136,0 1 0,-1 4 1,4 4-1,0 2-203,0 2 1,0-2 0,0 2 0,0-2-232,0-2 1,0 1 0,1-1-122,3 0 0,2-3 1,6-2 143,-1-1 1,0-1 0,1-5 161,-1-3 1,1-2 0,-1-4-1,1 0 29,-1-2 1,0 3 0,1-6 0,-1 1 180,1-1 0,-5 1 0,1-5 0,1-2-53,1 0 0,-3 2 0,0 0 0,-1-1 153,1-2 0,-4 0 0,4 2 0,-1 2 714,0 2 1,-3 1-181,1 3 0,1 5-330,-1-1 1,-2 7 0,-4 1-297,-2 6 1,-4 5-1,4 5 1,1 3 25,-3 2 1,5 3 0,-3 2 0,3 0-81,1 0 0,0-1 1,0-1-1,0 0 3,0-2 1,1-3 0,2 1 0,2-2-170,1-1 1,-2-2 0,3-4-1,-1 1-129,0-1 1,2-3-1,3-2-536,1-1 1,-5-1-1,1-4-342,1 0 29,1 0 1,-4-10-1,-1-3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4.424"/>
    </inkml:context>
    <inkml:brush xml:id="br0">
      <inkml:brushProperty name="width" value="0.09071" units="cm"/>
      <inkml:brushProperty name="height" value="0.09071" units="cm"/>
      <inkml:brushProperty name="color" value="#FF0000"/>
    </inkml:brush>
  </inkml:definitions>
  <inkml:trace contextRef="#ctx0" brushRef="#br0">1165 2935 7429,'-4'-7'524,"0"-1"13,1 5-278,3-2 795,0 5-940,0 5 0,-4-2-28,0 5 0,-1-1 0,2 6-1,-1 2 1,-1-1 0,3 5 0,-3 1 20,-2 2 0,4 1 0,-4 1 1,1 1-59,0 2 0,3 3 0,-2-2 1,1 0-14,0 0 1,1 3 0,3-3 0,-2-1-37,-2 1 0,3 0 1,-3-2-1,3 0-72,1 0 0,0-6 0,0-2 0,0-2-90,0-2 0,1 3 0,2-2-239,1-1 1,1-7 0,-3-1-166,2-1 1,5-4-1,-1 3 264,2-3 0,1-6 0,-1-3 0,-1-3 113,-1-4 0,0-3 0,3-5 1</inkml:trace>
  <inkml:trace contextRef="#ctx0" brushRef="#br0" timeOffset="6">1119 2992 8173,'0'-11'-718,"0"5"1600,-5 0-268,4 6-268,-4 0 1,14 0-201,2 0 0,3 0 1,-2 0-1,-1 0-34,0 0 0,5 0 0,-1 0 0,0 0-50,2 0 1,-4 0 0,5 0 0,0 0-3,0 0 1,1 0 0,4 0 0,0 0-7,-1 0 1,1 0-1,1 0 1,2 0 10,0 0 0,2-3 1,-2-1-1,0 1 1,0 2 0,-2 1 0,-1-1 0,-1-2-31,1-1 0,0 1 0,0 3 0,0 0-27,0 0 1,-1 0 0,3 0 0,0 0 11,2 0 0,-1 0 0,-2 0 0,2-2 55,0-1 1,6 1-1,-1-2 1,2 2 33,1-2 1,1 2-1,2-5 1,3 2-110,0 3 1,3-3-1,6 1 1,0 0-161,-1-1 1,-1 4 116,-1-3 1,0 2-6,-1 2 1,-3-1 0,0-1 0,1-2 29,2 1 0,-4 2 0,1 0 1,1-2-9,2-1 0,1 1 0,-1 1 0,1 0-17,0-2 0,-5-1 155,1 1 1,0 3-110,4-3 0,-6-1 0,0 1 0,-2 0 40,0-1 0,0 4-1,-4-3 1,-3 2-21,-1-2 0,-3 3 1,2-3-1,0 3-9,0 1 0,-3 0 0,2-2 1,-2 0-1,2-2 0,0 1 0,1 2 1,1 1-1,1 0 0,1 0 0,0-1 1,-2-2-1,1-1 0,-1 2 0,1 1 1,-1 1-23,-1 0 1,7 0 0,-3 0 0,0 0-2,0 0 1,6 0 0,-5 0-1,2 0 3,-1 0 1,3-4 0,1 0-1,-3 2 2,0 0 0,-2 2 0,0-1 1,-1-2 7,-2 0 1,2-1-1,-4 4 1,1 0-7,1 0 0,-4-4 1,2 0-1,0 2 32,0 0 0,-2 2 1,2 0-1,-1 0-28,-3 0 0,-1-1 0,-1-1 0,0-2-5,0 1 1,-2 2-1,0 1 1,-2 0-11,1 0 0,-3 0 0,-2 0 0,-2 0-2,-2 0 1,0 0 0,1 0 0,-1 0 1,1 0 0,-1 0 0,2 0 0,1 0-35,1 0 1,1 0-1,-2 0 1,3 0-26,1 0 1,-4 0-1,2 0 1,-1 0 3,1 0 0,-1 0 0,-4 0 4,1 0 1,-2-1 0,-1-2 85,-2-1 54,1 1 0,0 3 280,-1 0 29,-4 0-249,2 0 0,-5 1-52,0 3 0,0 2 0,0 7 0,0 1-10,0 1 1,0 4-1,0-3 1,-2 3 2,-1 6 0,0-1 0,-3 6 1,-1 3-78,1 4 1,2 2 0,-3 4 0,-1-1-122,2 1 1,-3 1 0,4-3-1,0-2-121,0-4 1,0-2-1,2-1 1,-2-2-461,-1 2 0,2-3 0,-4 0 0,1-1-484,0-2 1,-3 2 839,2-2 0,-2 1 0,-1-4 1</inkml:trace>
  <inkml:trace contextRef="#ctx0" brushRef="#br0" timeOffset="12">1142 3495 8355,'0'-7'-105,"0"1"0,-1 4 0,-2-4 0,-2 1 301,-1 0-88,3 2 0,-3 3 15,2 0 0,3 5 0,-3 2 1,3 3 7,1 2 1,-1 3 0,-2 3-1,-1 2 38,2 4 1,-1 2-21,-1-4 0,3 1-128,-3 0 1,3 0 0,0-1-1,-2-3 25,-1-4 1,1 1 0,3-1 1,0-1 1,0-1 30,0-1 49,0-6 0,1 3 2,3-5 0,-2-1 1,6-3-27,1 0 0,1 0 0,1 0 0,1 0-6,-1 0 1,1 0-1,0 0 1,2 0-6,1 0 0,4 0 0,-2 0 1,1 0-83,2 0 1,2 0 0,0 0 0,1 0 48,0 0 1,-1 0 0,-2 2 0,-1 0-5,1 2 0,2 0 0,1-4 0,0 0-302,-1 0 0,1 4 1,0-1-1,0 0 161,0-2 1,0-1 0,1 0 0,1 0 59,2 0 1,4 0-1,1 0 1,5-1-34,5-3 1,-2 3 271,2-3 0,0-1-130,4 1 1,0 0-38,-1 4 1,-3-1 11,0-3 1,0 3 30,4-3 1,-5 3-313,1 1 1,0 0 75,4 0 1,3 0 142,1 0 0,-1-1 0,-2-2 0,2-1-24,0 2 0,1-1 25,-5-1 1,1 3-24,0-3 0,-1 3 24,1 1 1,-4-4-2,0 1 1,-5-1 37,1 4 0,1-4 97,-1 0 0,0-1-6,-4 1 0,3 2-104,-3-6 0,7 4-20,-7-3 1,7 3 28,-3-4 1,0 4 0,-2-2 0,2 0-5,3-1 1,-1 4-158,-2-5 1,1 4-28,-1-3 0,0 3 93,-3-4 1,-1 6 9,0-2 1,-1-1 18,-2 1 0,2-4 60,-3 4 1,-1-1-65,2 2 0,-5 1-6,5-1 1,-5-3 73,5 3 1,-4-2 18,3 1 0,-1 2-37,2-1 1,2-2 4,-3 1 1,-1-4-1,2 4 0,-5-1-6,5 1 1,-6 2-1,3-4 1,-1 1-1,-1 1 1,1 0 0,0 0-1,-1 0 1,0 1-1,-2-1 1,-1 1-1,0 1 1,-1-1 0,1-1-1,-1 2 1,-2 0-1,-2 1 1,0-1-1,-2-2 1,2 1 0,-2 2-1,2 1 1,-1 0-1,0 0 1,0-1-1,-1-2 1,-2-1 0,-1 2-1,-2 1 1,2 1-1,1 0 1,1 0-1,-1 0 1,-1-2 0,-2 0-1,1-2 1,-1 1-1,1 2 1,-1 0-1,1-2 1,-1 0 0,0 0-1,1 2 1,-1 1-1,1 0 1,-1 0-1577,0 0 1,1-5-1,-1-2 1</inkml:trace>
  <inkml:trace contextRef="#ctx0" brushRef="#br0" timeOffset="13">1519 3255 8079,'0'-6'-659,"0"1"878,0 5-40,0 5 0,0 1-100,0 5 1,0 1 0,0-1 5,0 1 0,0 0 0,0 2-33,0 2 1,0 0 0,0-2 0,0 1-23,0-1 0,0 0 1,0 0-1,0 1-98,0-1 0,0-1 0,0-2-146,0 1 1,0-1-486,0 1 1,0-5 432,0 1 1,0-6 0,0 3 0</inkml:trace>
  <inkml:trace contextRef="#ctx0" brushRef="#br0" timeOffset="14">1942 3038 8355,'0'-8'-912,"0"1"971,0 4 288,0-2-204,0 0 0,0 5-160,0 0 0,0 5 0,0 8 1,0 2 56,0 4 1,0 3 0,0 0 0,0 3 3,0 1 0,0 0 0,0 4 1,0 2 8,0 1 0,0 1 0,0-1 0,0-1 15,0-2 1,0-3 0,0 2-1,0-1-115,0-3 1,0-1-1,0-1 1,0-1-7,0-3 0,0 1 1,0-3-1,0-1-33,0 1 0,0-2 0,-2-5 0,0-1-392,-2-1 0,0-5-446,4 5 789,0 0 0,0-2 0,0-1 1</inkml:trace>
  <inkml:trace contextRef="#ctx0" brushRef="#br0" timeOffset="15">2330 3198 8355,'-6'-12'-243,"0"6"669,6 1-253,0 5 0,0 5 0,2 3-61,2 2 0,-3 3 0,3 0 1,-3 4-339,-1 1 0,0-3 1,0 3-1,0 0-465,0-1 1,0-3 318,0 1 0,5-2 0,1-1 0</inkml:trace>
  <inkml:trace contextRef="#ctx0" brushRef="#br0" timeOffset="17">2672 2924 6589,'7'1'108,"-3"3"0,-3 2 1,-1 6 835,0-1-619,5 6 1,-4-4 0,3 6-208,-3 2 0,-1 2 1,0 3-1,0 3-101,0 1 0,0 4 0,0-1 1,0 4 50,0 0 0,0-2 0,0-1 1,0-1-18,0-2 1,0 2 0,0-4 0,0 1-77,0 1 1,0-6-1,2 2 1,0-3-147,2-1 0,0 0 0,-4-2 0,1 0-230,3-2 1,-3-5-1,3 1 1,-3-3-35,-1 0 0,5-1 0,2 1 1</inkml:trace>
  <inkml:trace contextRef="#ctx0" brushRef="#br0" timeOffset="18">3198 3198 8355,'-12'0'-340,"1"0"668,0 0-273,4 0 112,-3 5 1,8 3 0,-5 7-24,2 4 1,1-1 29,4 1 1,0-2-189,0 2 0,0-1 0,0-4 1,2 0-14,1-4 1,4 0-1,4-6 58,1-1 0,-1-2 1,0-1-1,1 0-66,-1 0 1,1-5 0,-1-3 0,-1-2 23,-2-1 1,1-1 0,-4 0-1,0-2 80,0-2 0,-1-3 0,-4 4 0,0 0 44,0-2 1,0 5 0,-1-3-79,-3 2 0,-3 3 1,-4 1-86,0 1 1,-1 6-1,1-2-597,-1 3 1,1 6 34,-1 2 1,6 3 0,4 2 79,4-1 1,4-4 531,6-4 0,-1 4 0,1-1 0</inkml:trace>
  <inkml:trace contextRef="#ctx0" brushRef="#br0" timeOffset="20">3518 2981 8355,'7'-10'-242,"0"1"1,-1 2 107,0 2 406,-3-3 0,2 8 1,-5 0-1,0 7-122,0 7 0,0 5 0,0 8 0,0 2-14,0 0 0,0 9 1,0-1-1,0 4-131,0 0 0,0 1 0,0 4 1,0-2 85,0-2 0,0 1 0,0-6 0,0-2-400,0-4 0,1-4 0,2 2 0,1-2 163,-2-6 0,-1 1 0,-1-6 1,2 1-317,1-1 1,-1-4-10,1-5 1,-1 1 0,-2 3 0</inkml:trace>
  <inkml:trace contextRef="#ctx0" brushRef="#br0" timeOffset="21">4009 3152 7918,'0'12'208,"0"-1"1,0 2-1,0 1 1,0 2-132,0 2 0,1-3-19,3 4 0,-3-4 0,3 3 0,-3 0 0,-1-2 0,1 1-518,3-3 1,-1-1 0,3-2-270,-1 0 0,0-4 558,-1-3 0,2 2 0,6 0 0</inkml:trace>
  <inkml:trace contextRef="#ctx0" brushRef="#br0" timeOffset="22">4329 2878 8362,'0'-11'897,"0"4"-359,0 2-373,0 5 1,0 5 0,0 4 11,0 5 0,3 0 0,1 6 0,-1 3-97,-2 3 0,-1 5 0,0 0 0,0 2-39,0 1 0,0 0 0,0 1 0,0 0-155,0 3 1,0-1 0,-1 2-1,-2-2-264,-1-4 0,1-2 0,1 0 1,0-2-675,-2-1 0,0 3 631,4-4 0,-5 4 0,-1-2 1</inkml:trace>
  <inkml:trace contextRef="#ctx0" brushRef="#br0" timeOffset="23">4842 3049 8355,'-1'-6'-711,"-3"2"929,3 3 108,-4 1-225,5 0 1,0 5 0,0 3-69,0 2 1,0 5 0,0 0-1,0 0-83,0 2 1,0-4-1,0 3 1,0-1-100,0 1 0,1-1 1,2-4-1,1 1-221,-2-1 0,-1 1 0,1-1 122,2 0 1,2 1-1,5-1 1</inkml:trace>
  <inkml:trace contextRef="#ctx0" brushRef="#br0" timeOffset="24">5242 2924 7337,'0'-7'-144,"1"1"405,3 2-53,-2 3-29,3-9 0,-4 10-52,3 0 0,-3 5-32,3 6 0,-3 2 27,-1 2 1,0 3-59,0 5 0,0 0 1,0 1-38,0 2 0,0 0 0,0 4 31,0 2 0,0 0-105,0-2 0,0 3 1,0-4-55,0 1 1,0 1-1,0-4-185,0-2 1,0-1 105,0-1 0,0 0 0,0 0-106,0 0 1,0-5-1,0-2 47,0 1 0,5 0 0,1 6 1</inkml:trace>
  <inkml:trace contextRef="#ctx0" brushRef="#br0" timeOffset="25">5642 2821 6888,'-6'-5'236,"0"4"1,6-10 450,0 4-470,6 2 0,0 0 0,5 5-109,1 0 1,0 0 0,2 0 0,3 1-37,1 3 0,1-3 0,4 3 0,-1-2 10,1 2 1,1-3-1,2 3 1,2-2-20,1-2 1,1 0 0,3 0-1,-1 0-15,-2 0 0,1-4 1,4 0-1,2 1-34,1 2 1,0 1 0,-3 0 0,-1 0-30,0 0 1,0 0 0,1 0 0,-1 0 4,0 0 1,0 0 0,1 0 0,-1 0-41,0 0 0,3 0 0,-1 1 0,-5 2 29,-1 1 1,1 0 0,-2-4-1,1 0-37,-4 0 1,2 3 0,-1 1 0,-2-1-21,-1-2 1,-2 3 0,-2 0 0,-2-2-29,-2-1 0,3 1 0,-3 0 0,-2 2-144,-2-1 0,0-2 0,-1 0 0,1 2-172,-1 0 0,-1 2 0,-1-2 192,-1 1 0,-1 5 0,5-3 0</inkml:trace>
  <inkml:trace contextRef="#ctx0" brushRef="#br0" timeOffset="28">5231 3563 8355,'-7'0'-311,"4"-1"0,6-1 0,6-2 1100,5 1-629,-1-3 0,9 1 0,-3-4 18,2 1 0,6 4 0,1-2 0,1 0 3,3-1 0,1 4 0,1-4 0,1 1-68,3 0 1,-1 2-1,4-3 1,-1 1-86,1 0 1,1-1 0,4-2 0,-1 3-13,1 1 0,0-4 0,-1 3 0,1-1 27,0 4 1,-1 0-1,2 1 1,2-2 17,0 1 0,-1 2 0,-3 0 0,-2-2-24,0-1 1,4 1 0,-5 3-1,1 0-76,-1 0 1,1-2 0,-4 0 0,1-2-234,-1 1 0,3 1 1,-4-1-1,-2-2 28,-5-1 1,2 3-1,-4-2 1,-1 2 4,-5-1 1,-1-4 0,-7 4 0,-1 0-318,-1-1 0,-2 3 297,0-6 1,-4 1 0,-3-5 123,-3 1 0,-6-1 0,-2 1 0</inkml:trace>
  <inkml:trace contextRef="#ctx0" brushRef="#br0" timeOffset="29">6990 2867 8355,'3'-8'-197,"1"0"-35,-1 0 0,-1 1 504,2 0 0,-3 3 0,4-3-48,0 2 1,-2 3 0,3 6-75,-1 3 1,-1 5 0,-2 3 0,0 4-65,2 2 0,0 7 0,-4 3 0,0 2-147,0 1 0,0 0 0,0 2 1,0 1-277,0 1 0,-2-5 0,0-5 0,-2-2 199,2 1 1,0-2-1,1-4 1,-2-4-646,0 0 1,-6-2 609,1-3 0,-7-1 0,-3 0 1</inkml:trace>
  <inkml:trace contextRef="#ctx0" brushRef="#br0" timeOffset="31">5402 3072 8162,'-11'0'15,"4"0"283,2 0-180,0 0 0,4 1 0,-3 3 0,3 4-163,1 2 0,0-2 0,1-1 0,2 2-11,0 1 0,2-2 1,-1 0 0,4 0 0,-2-2 0,2-3 49,1-1 1,-3-2 0,2 0-1,1 0 18,1 0 0,-3-4 1,0-1-1,-1 0-32,0 0 0,1-4 0,2 2 0,-3 0 11,-1-1 1,3 0 0,-5-3 9,0 0 1,2-1 0,-1 1 2,-2-1 0,-4 5 1,-3 0-1,-2 1 35,-1 0 1,-3 2 0,0-2-10,0 0 0,-1 3 1,1 3-144,-1 0 0,1 5 0,1 2-128,2 4 0,3 0 1,5 0-1,0 1-148,0-1 1,0 1 0,0-1 0</inkml:trace>
  <inkml:trace contextRef="#ctx0" brushRef="#br0" timeOffset="32">5985 3049 7296,'0'-6'825,"0"1"-92,0 5-869,-6 0 104,5 5 0,-5 1 0,3 6 0,-1-1 0,2 1 1,-1-1 57,0 0 1,1-3-1,-1 0 1,1 1-62,2 1 1,0-3 80,0 1 0,5-2-117,3 2 1,2-3-1,2-5 43,-1 0 0,-3-1 0,-1-2 0,1-2-8,-2-1 0,4-1 1,-3-1-1,0 0 11,1-1 0,-4-1 1,2-2 35,-1 1 0,-1 3 1,-4 1 94,0-2 1,-1-1-99,-3-2 0,1 6 0,-3 1 1,0 1 29,-1 0 0,3 1-334,-3 3 0,4 5-355,-1 2 0,3 0 440,1 0 0,0-4 0,0 2 1</inkml:trace>
  <inkml:trace contextRef="#ctx0" brushRef="#br0" timeOffset="33">6384 2924 8039,'0'-7'304,"0"1"220,0 2-329,0 3 1,-1-4-189,-3 5 0,3 1-39,-3 3 0,3 6 0,0 7 0,-2-1 62,-1 1 1,0 5-1,3 0 1,-1 1 16,-2 2 0,0 1 0,3-4 1,-2 1-305,-1 0 1,1-1 0,3-2 0,0-2 38,0-2 0,0 3 0,0-3 1,0-2-692,0-2 680,0-5 0,0 3 0,0-4 0</inkml:trace>
  <inkml:trace contextRef="#ctx0" brushRef="#br0" timeOffset="34">6636 3015 7176,'-7'-5'465,"1"4"1,3-2 946,-1 6-1261,1 3 1,3 7 0,0 2-180,0 4 0,-2 0 0,0 3 1,-2 2-440,2 0 1,0 4-1,2-2-216,0 0 1,0 3 0,0 0 0</inkml:trace>
  <inkml:trace contextRef="#ctx0" brushRef="#br0" timeOffset="37">822 4237 8355,'-10'-5'0,"1"-3"0,2 0 494,-2 0 1,2-2 0,1 5-225,1 2 0,1 4 0,4 12-67,0 2 1,0 4 0,0 8 135,0 4 1,1 3-605,3 4 0,-2-1 0,1 5-155,-1 1 0,-2 0 0,0-1 162,0-4 1,0-3-95,0 0 0,0-5-70,0 0 0,3-5 121,1-3 1,0-4 61,-4-6 1,0-1-69,0 0 1,1-4 0,2-5 283,1-4 1,-1-6-1,-1-7 1,0-5 22,2-6 0,0-2 0,-4-3 0,0 0 54,0-1 1,-1-1-1,-3-1 1,-3 0-93,1 0 0,0-1 0,3 1 0,-2 1 356,-1 3 0,3-2 1,-1 5-1,3 3 139,1 4 0,0 0 1,1 4-1,2 2-134,1 2 0,5 0 0,-2 2 1,3 3-142,2 3 1,3 2 0,2 2 0,0 2-184,4 2 0,-4 2 1,1 7-1,-1 1-247,-3 1 0,1 5 1,-2-2-1,-5 0 125,-1-3 1,0 1 0,-3 0 0,-1-2 178,-2-2 1,-6 1-1,-3 1 1,-2 1-57,-1-1 0,-4-1 0,-2-2 0,1-1 22,-1-2 0,-2 1 0,4-4-431,1 1-282,1-3 1,8 1 0,5-8 309,6-4 1,10-2 0,1-1 0</inkml:trace>
  <inkml:trace contextRef="#ctx0" brushRef="#br0" timeOffset="41">1291 4306 8355,'-12'-7'-34,"1"2"0,-1 1 0,1 1 423,-1 0 0,-3-2 0,0 1 0,0 2-70,-2 0 0,1 6 0,-5 3 0,4 1-154,0 5 1,2 5-1,4-2 1,-1 2-161,1 2 0,4 2 0,4 1 0,1-2-278,2-2 0,0 2 0,0-6 1,2-1-9,1-1 1,0-3 0,5-1 0,0-3 147,3-1 0,1-1 0,2-5 0,1-3 7,-1-4 1,3-2-1,-2-1 1,-1-2 85,-1-2 1,-2-2 0,1-3 0,-2 1 69,-3-1 0,2 3 1,-5 2-1,-1 2 334,-2 2 0,3 3 406,-1 1-713,1 4 0,-4-1 0,0 8 18,0 4 1,0 3 0,-1 3-49,-3 1 1,3 4 0,-3-2-1,3-1-217,1 1 1,0-2-1,0-4 1,1 0 128,3-4 0,2 2 0,6-5 0,-1-2-387,1 0 0,3-7 0,1-3 0,2-3 4,2-5 1,2-5 0,-1-7-1,0 0 396,-2 0 1,-5 0 0,1 3 0,-2-2 180,-2 2 1,-3 4 0,-2 4 0,-1 0 836,-2 3-683,-2 1 160,-1 2 0,-1 6 0,-2 5 142,-1 6 0,-3 10 0,2 3 0,-2 2-398,-2 2 1,1 4-1,-1-1 1,2 1-190,2 1 1,1-5-1,4 1 1,0-4 60,0 0 1,0-3 0,0-2 0,2-2-775,2-2 1,2 1-1,7-2 304,2-3 1,-3-1-1,4-6 1,-4-2-55,0-2 0,3-6 0,0-7 0,1-4 231,0-3 1,-3-1-1,2 2 1,-4-1 270,-3-3 1,2 3 0,-4-3-1,2 5 200,0 2 1,-5 4 0,4 5 0,-2-1 458,-3 1 1,1 4-356,1 4 1,-2 3-1,5 5 1,-2 6-61,-3 7 0,0 0 0,-2 2 0,0 3-286,0 2 1,0 2 0,1-4 0,1-1-205,2 1 0,0 0 1,-3 0-1,2-1-93,1-3 1,3-3 0,-2-4 0,2-2-1683,2-3 1713,-4-2 0,10-5 0,-3 0 1</inkml:trace>
  <inkml:trace contextRef="#ctx0" brushRef="#br0" timeOffset="42">1964 4180 8355,'-5'-6'490,"-2"2"0,-3 4-65,-2 4 1,-1 2 0,-1 7 0,-1 2-416,1 4 0,2-1 0,0 1 0,1 0-365,-1-1 1,1 2 0,1-5 0,1-1 290,1-1 0,6-2 1,-2 1-1,3-1-37,1 0 0,0-3 1,0 0 279,0 1 0,5-4 1,2 0-171,3 0 0,2-4 0,-1 3 1,1-3 68,-1-1 0,1-1 0,-1-2 0,0 0-734,1 0 1,-1-2 0,1 0 82,-1-2 0,1 0 0,-1-5 1</inkml:trace>
  <inkml:trace contextRef="#ctx0" brushRef="#br0" timeOffset="46">1976 4351 8355,'11'12'-18,"-3"-6"0,-1-2 165,2-3 49,1 4 1,-1-3-1,2 1 37,1-1 1,2-4 0,-2 0-1,-1-3 49,0-2 1,5 0 0,-1-5 0,-1 1-645,-1 0 1,-3-1 0,-1-1 0,-3-1 161,-1-1 0,3 0 0,-5 4 0,0-1 215,-2 1 1,-2 3 0,-3 0 99,-3 0 0,-7 3 1,-2 1-1,2 2 0,2 2 0,0 2 0,1 2 1,-1 3-13,1 3 1,1 3-1,1 2 1,3 4-96,1 3 0,-1 1 0,4 0 0,-2-1 62,2 1 0,2-1 0,2-2 0,3-2-325,2-2 1,4-2 0,4-5 0,-1-2 41,-1-2 0,2-2 1,2-3-1,-1 0 81,1 0 1,-1-5 0,-2-4 0,3-3-18,0-3 1,-3-6 0,1 2 0,-1-2 76,2-2 0,-4 0 1,5-1-1,-2-2 227,0 0 0,1-5 0,-5 5 1,0 0 465,1 2 1,-2 3 0,-2 2 1104,-5 3-1361,-1 9 1,-4 12 0,0 10-1,-3 5-127,-2 3 0,4 5 0,-4 1 0,2 2-132,3-1 0,0-1 0,2 3 0,0-3-414,0-1 0,0 0 0,2-2 1,0-1 38,2-4 1,1 1 0,-2-5-1,2-2-633,1-3 0,-2 1 1,3-9 49,2-2 1,1-2-1,1-3 334,-4-5 0,2-3 515,-5-5 0,5-1 0,-3-6 0</inkml:trace>
  <inkml:trace contextRef="#ctx0" brushRef="#br0" timeOffset="47">2261 4260 8355,'-10'8'299,"3"-1"0,3-3 0,9 2 1651,6-1-1587,6-1 0,7-4 1,3-1-209,3-3 0,-1-1 0,0-4 1,1 2-509,-1-2 0,-4 2 0,2 1 1,-4 1 333,-4 2 0,1-2 0,-5 2-1409,-1 0 0,-1-3 0,-2-1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634"/>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60B3FA9D-002A-9040-B043-C9D8604FE248}" emma:medium="tactile" emma:mode="ink">
          <msink:context xmlns:msink="http://schemas.microsoft.com/ink/2010/main" type="writingRegion" rotatedBoundingBox="7102,-273 21780,382 21608,4212 6930,3555"/>
        </emma:interpretation>
      </emma:emma>
    </inkml:annotationXML>
    <inkml:traceGroup>
      <inkml:annotationXML>
        <emma:emma xmlns:emma="http://www.w3.org/2003/04/emma" version="1.0">
          <emma:interpretation id="{507B631B-3480-5440-80DE-A93C350FE17D}" emma:medium="tactile" emma:mode="ink">
            <msink:context xmlns:msink="http://schemas.microsoft.com/ink/2010/main" type="paragraph" rotatedBoundingBox="9258,-177 21780,382 21734,1409 9212,849" alignmentLevel="1"/>
          </emma:interpretation>
        </emma:emma>
      </inkml:annotationXML>
      <inkml:traceGroup>
        <inkml:annotationXML>
          <emma:emma xmlns:emma="http://www.w3.org/2003/04/emma" version="1.0">
            <emma:interpretation id="{1DC1F6E5-6EA7-024F-8806-8F3230EF25D8}" emma:medium="tactile" emma:mode="ink">
              <msink:context xmlns:msink="http://schemas.microsoft.com/ink/2010/main" type="line" rotatedBoundingBox="9258,-177 21780,382 21734,1409 9212,849">
                <msink:destinationLink direction="with" ref="{9DBC68D2-DE14-5A41-AD18-B5AC2B1683F3}"/>
              </msink:context>
            </emma:interpretation>
          </emma:emma>
        </inkml:annotationXML>
        <inkml:traceGroup>
          <inkml:annotationXML>
            <emma:emma xmlns:emma="http://www.w3.org/2003/04/emma" version="1.0">
              <emma:interpretation id="{061C13D3-E21B-FE49-8073-C28D8831E22B}" emma:medium="tactile" emma:mode="ink">
                <msink:context xmlns:msink="http://schemas.microsoft.com/ink/2010/main" type="inkWord" rotatedBoundingBox="9250,-6 11832,109 11804,720 9223,604"/>
              </emma:interpretation>
            </emma:emma>
          </inkml:annotationXML>
          <inkml:trace contextRef="#ctx0" brushRef="#br0">9456 423 8355,'0'-12'25,"0"1"1,0-1 90,0 1 0,-3-1 0,-1 1 0,0 0 0,-1-1 0,-1 1 456,-1-1 1,-3 6-537,3 2 1,0 3 0,0 1-1,-2 0-25,-1 0 1,-3 1-34,-2 3 1,2 4 33,-2 7 0,-2-1 1,2 5-1,1 1-35,1 2 1,3 1 49,3-1 1,-2 0-22,5-3 0,0 1 0,4-4-82,0-2 0,5-2 1,3-2 64,2-2 1,1 1-77,1-5 1,3-1 0,1-4-48,2-3 0,3-3 0,4-7-60,2-1 0,0-8 0,-1 1 0,1-2 48,-2-5 0,3 1 0,-3-1 0,-2 0 65,-3-1 1,-2-1-1,2-7 1,-2-6-77,-1-4-335,-2-4 0,-4 15 0,1 6 0</inkml:trace>
          <inkml:trace contextRef="#ctx0" brushRef="#br0" timeOffset="5">9639 11 8355,'-18'23'412,"3"9"1,3 11 42,0 9 0,1 1 0,-1-1 0,1-3-487,-1-1 0,5-5 1,0-5-1,2-4 37,3-3 0,1-4 0,2-8 1,1-4-223,2-3 0,5 0 1,-1-2-1,3-2-137,4-5 0,-1-1 1,5-4-1,0-1-95,-1-5 1,4-6 0,-5-2 0,3-2 206,-1-2 1,-2 2-1,2-1 1,-3-2 211,-4 0 0,0 3 0,-1 3 1,-1 2 126,-2 2 1,1 3 0,-4 2 360,1 1 0,-3 2 0,1 7-43,-3 4 0,-1 2 0,-1 2 0,-2 2-189,-1 2 0,-3 4 0,1-2 0,1 1 14,0 0 1,-2-5 0,3 1-1,0-2-982,-1-2 0,4 0-979,-3 1 1224,3-6 0,6-6 0,1-6 0</inkml:trace>
          <inkml:trace contextRef="#ctx0" brushRef="#br0" timeOffset="6">9982 137 8355,'-12'0'133,"5"-4"0,-1 0 1,-1 2 148,-1 1 0,3 6 0,0 2 0,2 3-471,3 2 1,0-1-1,2 1 1,0 0-661,0 4 0,-5-4 0,-1 5 1</inkml:trace>
          <inkml:trace contextRef="#ctx0" brushRef="#br0" timeOffset="14">10302 297 8355,'-8'-4'-1388,"0"0"1227,0 2 1,-3 1 0,0 1 998,0 0-678,-1 5 0,4-3-54,1 6 1,3-1-11,-4 5 0,6-1-109,-2 1 1,3 3 0,1 0 0,0-1 11,0-1 0,1-2 1,3 1-1,5-1 7,5 0 1,-2 1 0,4-2 0,-4-1-17,0-2 0,-5 1 0,0 4 0,-1-1 115,0 0 1,-3-3 0,1 0 68,-3 0 0,-1-1 0,-1-1 0,-3 1-14,-4-1 0,-7-2 0,-3 2 0,-2-1-83,-3-2 1,3 2 0,-5-2 0,3 0-157,3-2 0,0-1 1,-3 0-1,3 0-400,4 0 0,6 0 1,3-1-1,1-3 210,2-3 1,3-5-1,4-3-26,4-4 1,7-3-1,3 0 1</inkml:trace>
          <inkml:trace contextRef="#ctx0" brushRef="#br0" timeOffset="17">10450 354 7414,'-6'0'697,"1"0"-591,5 5-303,5 1 0,1 2 68,6 0 0,4-2 0,3 3 0,3-3-181,0-1 0,1-1 0,0-3 0,0 2 199,0 1 0,0 0 0,-2-4 111,-2 0 0,3 0 0,-4 0 0</inkml:trace>
          <inkml:trace contextRef="#ctx0" brushRef="#br0" timeOffset="18">10576 228 8355,'0'17'0,"-4"-3"0,-1 5 537,-2 1-308,0 2 1,-1 2 0,1 1-23,-2 2 1,0 5-1,0-3 1,3 1-586,1 1 1,1-5-1,4 2 1,0-2-180,0-5 0,0-6-1029,0 1 1469,5-9 0,1-2 0,6-5 1</inkml:trace>
          <inkml:trace contextRef="#ctx0" brushRef="#br0" timeOffset="37">10781 411 8355,'7'-5'-184,"-4"-3"0,0 2 246,1-1 217,-3-1 1,4 0 452,-5 1-481,-5-1 0,-1 2-157,-6 2 0,1 3 1,-2 1-1,-1 1 0,-2 3 1,-1 5 56,1 5 1,1 0 0,3 3-1,-1 1-76,-2 0 1,6 0 0,-2 2 0,2-2-151,3-2 1,1 1-1,5-3-203,0 1 0,1-1 0,3-7 230,3-3 0,3-3 0,2-1 0,-1-1-602,1-3 0,3-3 253,0-8 1,2 2 179,-2-2 1,-2-2 0,2 2 0,-4 1 207,-3 1 0,2 2 0,-4-1 0,1 1 757,-4 0-441,-1 4 1,-4 3 0,0 8 0,-3 4-8,-2 2 0,1 3 0,-3 1 0,3 2-154,1 2 0,1-4 0,4 1 0,0-2-226,0-2 0,0 1 1,1-1-156,3 0 1,2-4 0,6-3 0,-1-3-191,1-1 1,-1-1-1,1-3 1,0-4 6,3-2 1,-2-1 0,2-2 0,-2-2 137,-1-4 1,-1 2 296,0 2 0,1-3 1,-1 0-1,1 1 586,-1 1-392,0-1 0,0 4 0,-3-1 302,0 5 0,-5 5 0,0 8-144,-1 4 0,-4 3 0,-1 4 0,-4 3-227,1 0 0,-4 0 1,3-4-1,0 1-140,-1-1 0,2-1 0,-3-2 0,3 0-87,1 1 1,-1-2 0,4-1-1122,-2-2 818,0-4 0,9-3 1,3-8-1,2-3 162,2-4 1,-1 1 0,0-5-1,1 0 184,-1 1 1,1-2 0,-1 4 0,1 2 206,-1 2 1,-3 2-1,-2 1 1,0 2 265,1 2 1,-4 3 0,4 6-31,-2 3 0,-1 3 0,-4 2 1,0 0-279,0 4 1,0-4 0,0 4 0,0-4-64,0 0 1,1-1 0,1 1 0,4-1-214,0 0 0,0-3 0,3-2 1,0-1-162,4-2 0,-2-2 0,4-1 0,-1 0 63,2 0 0,-3-5 1,5-2-1,-1-4-120,-3 0 0,0 0 0,0-2 0,1-1 234,-1-1 1,-2-4 0,0 2 0,-1 1 443,1-1 1,-2-2 0,-1 4 1727,-2 1-1695,-4 1 1,1 7 0,-8 3-1,-4 7-90,-2 8 0,-1 0 0,-1 6 0,1 0-158,-1 0 0,5 1 0,1 2 0,0-1-158,4-1 0,1-1 0,1 1 1,0-2-197,0-1 0,1-4 1,1 0-1,5-3-260,3 0 1,-1-4-1,6-1 1,-1-3-158,1-1 0,-2 0 0,3-2 560,1-6 0,-4 1 0,3-10 0</inkml:trace>
          <inkml:trace contextRef="#ctx0" brushRef="#br0" timeOffset="42">11592 388 8370,'-4'12'-59,"1"-1"367,-1-5 0,8 1 0,1-5 128,1 2 0,2 0 0,4-4 1,2 0-237,1 0 1,5 0 0,-4-1 0,2-2-252,2-1 1,-3-5 0,-2 2 0,-3-3-136,0-2 1,-1 1 0,-1-1 0,-2 1-36,-4 0 0,-3-1 0,-1 1 1,-1-1 45,-3 1 1,-4 3-1,-5 2 1,-5 1 195,-4 2 1,6 3 0,-7 4-1,3 4 98,2 2 0,1 5 0,7 2 1,1 0 83,2 4 1,4 0 0,-1 3-1,4 1-79,4-3 1,2 4-1,6-8 1,-1 1-195,1 0 1,3-5 0,0 1-1,0-3-213,2 0 1,-4-5 0,3 0 0,-1-1-717,1 1 1,-1-5-1,-4 3 1</inkml:trace>
        </inkml:traceGroup>
        <inkml:traceGroup>
          <inkml:annotationXML>
            <emma:emma xmlns:emma="http://www.w3.org/2003/04/emma" version="1.0">
              <emma:interpretation id="{FB8789AE-34B3-E34F-B719-E1BE3167C872}" emma:medium="tactile" emma:mode="ink">
                <msink:context xmlns:msink="http://schemas.microsoft.com/ink/2010/main" type="inkWord" rotatedBoundingBox="13126,-4 14430,53 14399,760 13094,702"/>
              </emma:interpretation>
            </emma:emma>
          </inkml:annotationXML>
          <inkml:trace contextRef="#ctx0" brushRef="#br0" timeOffset="48">13454 423 8355,'0'-8'-307,"0"0"1,-1-1 647,-3-1 0,2-1-135,-1-1 1,0 5 127,-1-1-422,3 1 90,-9 0 0,4 2 0,-6 5 0,1 0-15,-1 0 0,0 0-77,-4 0 0,0 0 1,-4 1-1,1 3 62,-2 4 1,3 2 0,-1 3 0,0 1 41,2 1 1,-4 5 0,6-1 0,1 3 56,1 1 0,2 0 1,0-1-1,0 1-14,4 0 0,2-4 0,5-1 0,0-2-16,0-2 1,5-5 0,2-2 0,4-2 11,0-3 1,5-1 0,4-1 0,1 0-75,2 0 1,0-5-1,0-2 1,-1-3-73,1-2 1,4-1-1,0-1 1,-2-2-101,-1-2 1,0-1-1,2-4 1,0 1 1,0-1 1,-2-1-1,-1-3 1,-2-4-34,-2-2 1,3-1 71,-3 0 0,-1-3 86,1-5 1,-5 2 0,1-7 0,-4 6-141,-3 6 1,2 13 0,-4 12 0</inkml:trace>
          <inkml:trace contextRef="#ctx0" brushRef="#br0" timeOffset="53">13637 23 8641,'-18'20'270,"-3"3"1,6 20 0,0 2 0,0-2-1,0 1 0,-1-1 0,5-1 1,-1-4-173,1-2 0,3-3 1,2-2-1,0-1 60,-1-2 0,5-2-25,-2-3 1,3-5-113,1-3 1,0 2 0,0-2-70,0-1 0,0-2 0,1 0-183,3-1 1,-3-3 0,4-2-100,0-1 0,-2 0 0,4-2-673,2 1 1,-2 0-348,0-4 1117,1 0 0,3 0 0,1 0 0</inkml:trace>
          <inkml:trace contextRef="#ctx0" brushRef="#br0" timeOffset="57">14025 674 8355,'-5'0'-856,"5"0"1013,6 0 1,8 0 0,1 0-1,1-1 769,0-3 0,2 2-638,5-1 0,-2 1-295,-2 2 0,3 0 0,-4 0 0,1 0-110,0 0 0,-2 0 77,2 0 1,2 0-320,-6 0 0,1 4 1,-2 0-1,2 0-403,-2 1 0,-2 1 0,0 6 1</inkml:trace>
          <inkml:trace contextRef="#ctx0" brushRef="#br0" timeOffset="60">14093 480 8148,'-6'0'1366,"1"-5"-1170,5 3 1,5-3-198,3 5 0,2 0 0,2 2 0,2 0 0,2 2-25,-2-2 1,3 0 0,1-2 0,1 0-106,0 0 0,0 0 0,3 0 0,-2 0-297,-1 0 1,-1 0-61,1 0 0,-3 0 79,-4 0 0,-1 0 185,1 0 1,-11 5-1,-2 1 1</inkml:trace>
        </inkml:traceGroup>
        <inkml:traceGroup>
          <inkml:annotationXML>
            <emma:emma xmlns:emma="http://www.w3.org/2003/04/emma" version="1.0">
              <emma:interpretation id="{CC746155-077E-4E4A-B61D-7CA48D3E53A3}" emma:medium="tactile" emma:mode="ink">
                <msink:context xmlns:msink="http://schemas.microsoft.com/ink/2010/main" type="inkWord" rotatedBoundingBox="15052,352 16100,399 16077,913 15029,866"/>
              </emma:interpretation>
            </emma:emma>
          </inkml:annotationXML>
          <inkml:trace contextRef="#ctx0" brushRef="#br0" timeOffset="65">15201 388 8355,'0'-7'-613,"1"0"0,2 1 896,1 0 1,-2 4 0,-4 2-32,-2 7 0,-1 4-131,1 4 1,-2 3 0,-4 6 0,1 2 129,1 0 1,0 6-182,-3-2 1,0 2 68,-1-1 1,1-2-262,-1-3 1,1 0-43,0 4 1,-1-4-1,2-1-35,2-5 0,2 1 1,3-6-163,0-1 1,-1-5-93,4-2 1,5-4 0,4 1 264,5-3 0,4-11 0,4-3 0</inkml:trace>
          <inkml:trace contextRef="#ctx0" brushRef="#br0" timeOffset="72">15475 503 7784,'0'12'-172,"0"3"1,-1 3-1,-3 1 312,-3 0 1,0 0 0,1 4 0,1 0 289,2 0 1,-2-4 0,1-1 0,2-2-260,1-2 0,4-1 1,2-3-168,2-2 0,0 0 1,5-4-1,-1-1-21,1-2 0,3-2 1,0-3-1,0-5 64,2-5 0,-4 0 1,2-4-1,-3 2-199,0 2 1,-1-3-1,-1 2 1,-2 0-36,-4-2 0,-3 5 0,-2-3 49,-3 2 0,-6 1 0,-5 2 0,1 3 8,1 3 0,2 1 0,-1 1-136,1-2 0,3 1-35,1 7 1,5 1 0,2 3 0,7-4 142,3-3 0,11-1 0,3 0 0</inkml:trace>
          <inkml:trace contextRef="#ctx0" brushRef="#br0" timeOffset="79">15944 514 8278,'-2'11'0,"0"1"-74,-2-1 315,-5 1 0,6-1 0,-3 2-14,1 2 0,-3-2 0,5 3 1,0-1-44,2 1 1,-3-1 0,0-4 0,3-1-91,3-2 0,1 1 1,5-5-1,1-2-103,1 0 1,2-2-1,2 0 1,3-2-77,1-2 0,-3-3 0,3-7 0,-2-1-45,-2 1 1,-1-3 0,-2 2-1,-1 1 104,-2 1 1,-3-2 0,-5 0 0,0 1-42,0 1 1,-1 2-1,-3 1 1,-4 1-62,-2 1 0,-5 6 0,-2-2 0,1 3-200,-1 1 0,-2 5 1,4 2-1,1 3 13,2 2 1,1 3 0,4 0 15,3-1 1,3-1 0,1-2 0</inkml:trace>
        </inkml:traceGroup>
        <inkml:traceGroup>
          <inkml:annotationXML>
            <emma:emma xmlns:emma="http://www.w3.org/2003/04/emma" version="1.0">
              <emma:interpretation id="{B21111A2-4480-3248-B2FB-F1DB903EFDCC}" emma:medium="tactile" emma:mode="ink">
                <msink:context xmlns:msink="http://schemas.microsoft.com/ink/2010/main" type="inkWord" rotatedBoundingBox="16557,348 17442,388 17419,906 16534,867"/>
              </emma:interpretation>
            </emma:emma>
          </inkml:annotationXML>
          <inkml:trace contextRef="#ctx0" brushRef="#br0" timeOffset="82">16674 354 8355,'-1'11'0,"-3"2"-58,-3 2 1,0 3 0,0 5 226,-2 0 1,-1 5-1,-2 2-117,1 3 0,1 0 80,2-2 0,-2 0 63,2-4 0,2 0-204,-2-4 1,6-1 0,-3 0 0,1-2-576,0-1 0,0-5-390,4 1 666,0-2 0,2-3-408,1-2 664,4-3 0,9-10 0,2-1 0</inkml:trace>
          <inkml:trace contextRef="#ctx0" brushRef="#br0" timeOffset="89">16857 537 8355,'7'-1'-102,"-4"-3"1,-3 2 0,-3-1-1,-5 3 645,-2 3-518,-7 4 0,3 0 1,-5 1-17,-1 1 0,0 1 1,-1 1-1,2 1-11,-1-1 0,2 1 1,1-2-1,0-1-61,3-2 1,1-3 80,2 4 1,5-4 105,2 3 0,4 1 1,4 2 5,3-2 1,1 0 0,2-2 0,3-1-35,-1 0 0,1 0 1,-2-3-1,2 3-141,2 2 0,-2-5 1,4 2-1,-2-1-37,0 0 1,-1 0 0,-5 3 0,-2-1-287,2-2 1,2-2-681,0-1 1,0 0 866,1 0 0,-1 5 0,1 2 1</inkml:trace>
          <inkml:trace contextRef="#ctx0" brushRef="#br0" timeOffset="101">17086 480 8355,'0'7'-46,"0"1"0,0 2 107,0 4 0,-2 0 0,-1 4 1,-4 0 177,1-1 0,-4 2 23,2 4 0,2-1-58,-2-3 1,4 1 0,-2-5 0,1-1-321,2-1 0,-2-2-567,1 1 310,1-1 0,3-6 273,0-5 1,5-5-1,1-7 1,2-2-1,-1-2 0,1-4 1,3 2-1,1-1 60,-1 0 1,1 4 0,-1-3-1,0 2 152,1 2 1,-2 5-1,-1 3 1,-1 0 54,0 4 1,-1 1 0,-1 2-1,-1 3 33,-2 3 0,2 7 0,-1 3 0,-2-1-53,-1 1 1,-1 2 0,0-4 0,0 0-28,0 2 1,0-7 0,-1 3 0,-1-2-44,-2-2-229,0 0-11,4-3 1,4-2 165,0-8 1,8-6-240,0-5 1,2-6 0,-2 2 0,2-3-85,2-5 0,0 7 0,-2-2 0,1 4 365,-1 4 1,-1 2 0,-2 1 0,1 4 226,-1 3 1,1 3 0,-2 2-1,-1 3 101,-2 3 1,-3 1 0,2 2 0,-1 3-109,-2 0 0,-2 1 0,-1 0 1,0 1-223,0-1 1,0 2 0,0-1 0,0 1-522,0 0 1,-4 1-1,-1 3 1,0-1-637,0 1 1,-4 7 0,3 2 0</inkml:trace>
        </inkml:traceGroup>
        <inkml:traceGroup>
          <inkml:annotationXML>
            <emma:emma xmlns:emma="http://www.w3.org/2003/04/emma" version="1.0">
              <emma:interpretation id="{E27901C6-271F-3D48-A57A-EAD5FFEC1E3C}" emma:medium="tactile" emma:mode="ink">
                <msink:context xmlns:msink="http://schemas.microsoft.com/ink/2010/main" type="inkWord" rotatedBoundingBox="21137,927 21754,955 21734,1409 21117,1382"/>
              </emma:interpretation>
            </emma:emma>
          </inkml:annotationXML>
          <inkml:trace contextRef="#ctx0" brushRef="#br0" timeOffset="107">21311 982 7528,'-6'-11'-455,"1"-1"1,6 6 515,3 2 0,-1-1 117,4 1 0,1 1 0,4 3 50,4 0 1,1 5-154,6 2 1,0 0 59,0 0-56,5 6-21,-4 0 1,8 3 49,-6-5 1,1 1-12,-4-1 1,2 5-37,-2-1 1,1 0-142,-9-4 1,1 1 155,-5-1 0,0 2-147,1 2 1,-6-2 127,-2 2 0,-4-1-8,-4 1 0,-7-1-124,-8 5 1,-9-5 0,-8 1 0,-8-2-23,-8-1 1,-9 0 96,29-4 0,-1-1 0,-2 0 1,-1-1-750,0 2 1,0-1 0,-5 2 0,-1 0-1,-39 9 1</inkml:trace>
        </inkml:traceGroup>
      </inkml:traceGroup>
    </inkml:traceGroup>
    <inkml:traceGroup>
      <inkml:annotationXML>
        <emma:emma xmlns:emma="http://www.w3.org/2003/04/emma" version="1.0">
          <emma:interpretation id="{CE510344-CE96-6D49-8177-4732E3F0165A}" emma:medium="tactile" emma:mode="ink">
            <msink:context xmlns:msink="http://schemas.microsoft.com/ink/2010/main" type="paragraph" rotatedBoundingBox="11472,3488 6952,3602 6914,2138 11435,2024" alignmentLevel="2"/>
          </emma:interpretation>
        </emma:emma>
      </inkml:annotationXML>
      <inkml:traceGroup>
        <inkml:annotationXML>
          <emma:emma xmlns:emma="http://www.w3.org/2003/04/emma" version="1.0">
            <emma:interpretation id="{CD3575D1-CED7-D249-8F70-67566AFE0419}" emma:medium="tactile" emma:mode="ink">
              <msink:context xmlns:msink="http://schemas.microsoft.com/ink/2010/main" type="inkBullet" rotatedBoundingBox="7719,3571 6999,3673 6870,2763 7589,2661"/>
            </emma:interpretation>
          </emma:emma>
        </inkml:annotationXML>
        <inkml:trace contextRef="#ctx0" brushRef="#br0" timeOffset="110">7001 2855 8355,'6'-11'-273,"-2"-2"-335,-3-2 1,-1 6 386,0-2 1,2 3 0,0-1 940,2 1-18,0 6 0,-3-2-606,3 8 1,-3 2 0,3 7 0,-3 2 40,-1 4 1,-1 8-1,-3 3 1,-2 3-100,-1 2 1,-3-1 0,3 1 0,-2 2-92,1 1 0,-2-3 1,4-6 120,-1-1 0,-2-6 0,6-4-1197,0-1-323,2 3 362,1-7 1074,0-2 0,0-16 0,0-8 1</inkml:trace>
        <inkml:trace contextRef="#ctx0" brushRef="#br0" timeOffset="115">7035 2855 8355,'12'-23'-76,"-3"4"1,-1 2 0,4 0 0,-1 3 0,3 1 513,-1 2 0,1 5 1,0 1-116,1 0 0,0 3 0,-2-2-122,2 3 0,-2 6 1,2 3-155,-2 2 1,-2 1 0,1 1-30,-1-1 1,-1 4-14,-2 1 0,1 3 0,-5-3 15,-2 2 1,-1 1-205,-1 4 1,-1-4-1,-3-1 42,-3-2 0,-3 3 0,-3-4-52,-2-1 1,2-1 142,-2-1 0,-3-1 1,0-1-1,-1-2 8,0-4 1,0 1-1,-4 0 1,2 0 93,2 0 1,-2 0 174,6-1 1,0-3 100,3 3 307,1 2-360,5-5 1,2 8 0,9-4-102,6 2 1,2-3 0,6 2 0,1 0-35,2 1 0,5-4 0,-1 5 0,0 1-125,-2 1 0,-1 0 1,-1-1-1,1-1-324,0 1 1,0 1-1,0 2 1,-2 2-960,-2 2 1,2-1 391,-6-4 1,0 6-1,-3 0 1</inkml:trace>
        <inkml:trace contextRef="#ctx0" brushRef="#br0" timeOffset="117">7663 3175 8468,'-1'8'1714,"-3"7"-1518,3 3 1,-4 4-14,5 1 1,-1 0-1,-2 4 1,-2-2-129,-1 2 1,3-3-1,-2 3-368,0-3 1,4-1 32,-3-1 0,3 1 1,1-1-791,0-3 1,0 2 0,0-3 0</inkml:trace>
      </inkml:traceGroup>
      <inkml:traceGroup>
        <inkml:annotationXML>
          <emma:emma xmlns:emma="http://www.w3.org/2003/04/emma" version="1.0">
            <emma:interpretation id="{82D495E8-DAC1-7C47-B77D-DECC1C32D374}" emma:medium="tactile" emma:mode="ink">
              <msink:context xmlns:msink="http://schemas.microsoft.com/ink/2010/main" type="line" rotatedBoundingBox="11465,3203 9189,3261 9159,2081 11435,2024"/>
            </emma:interpretation>
          </emma:emma>
        </inkml:annotationXML>
        <inkml:traceGroup>
          <inkml:annotationXML>
            <emma:emma xmlns:emma="http://www.w3.org/2003/04/emma" version="1.0">
              <emma:interpretation id="{BAB8C183-398A-5C40-B56C-E9423866101D}" emma:medium="tactile" emma:mode="ink">
                <msink:context xmlns:msink="http://schemas.microsoft.com/ink/2010/main" type="inkWord" rotatedBoundingBox="11465,3203 9189,3261 9159,2081 11435,2024">
                  <msink:destinationLink direction="with" ref="{079D7E3C-ACB4-ED4E-87D2-600BAF52D38B}"/>
                </msink:context>
              </emma:interpretation>
            </emma:emma>
          </inkml:annotationXML>
          <inkml:trace contextRef="#ctx0" brushRef="#br0" timeOffset="127">9182 2558 8355,'-6'-1'793,"2"-3"-689,3 3-101,1-4 359,0 5 37,5 0 0,-4 0-302,9 0 1,-3 0 175,4 0-183,1 0 0,0 4 0,2-1 40,2 0 0,0-2 1,-1-1-86,4 0 1,3 0 0,1 0 0,0 0 62,-1 0 1,1 0 0,0 0 0,0 0-155,0 0 1,-4 0 0,0 0 0,0 0 74,-1 0 1,3 0-1,-2 0 1,2 0-21,-2 0 1,2 0 0,-2 0 0,3 0-39,1 0 0,-1 0 0,0 0 1,-2 0-68,-1 0 1,0 4 0,3 0 0,-2-2-91,-1 0 1,-3-1 0,3 2 0,0 0 150,-2 0 0,0-2 0,-4-1 9,2 0 0,1 0 0,3 0 0,-3 0-9,-4 0 0,0 0 0,-1 0 0,2 0 101,2 0 0,-2 0 0,2 0 1,-2 0-79,-2 0 1,0 0 0,1 0-4,-1 0 1,-3 0 21,-1 0-141,1 0 1,-3 0-606,-5 0 1,-5 0-83,-6 0 0,-6 5 0,-1 2 1</inkml:trace>
          <inkml:trace contextRef="#ctx0" brushRef="#br0" timeOffset="134">10404 2353 8355,'0'-8'0,"2"0"0,0 0 66,2-3 1,1 5-1,-2 1 273,0 0 0,6 4 1,-1-3 34,2 3 1,3 1-113,2 0 0,-1 6 0,5 5 1,0 6-35,4 6 1,4 3-1,0 2 10,3 1 1,-4 3-1,3 6-57,-1 4 1,-1 1 29,-4-1 0,0 1-359,0-5 0,-3-3 1,0-6-1,2-1-138,-2-3 1,5-2-332,-2-4 1,6 1 305,-17-4 0,7-1-388,-4-4 1,-10-3-585,7-1 1,-10-4 861,6 1 0,-2-4 421,9-4 0,-4-7 0,10-7 0</inkml:trace>
          <inkml:trace contextRef="#ctx0" brushRef="#br0" timeOffset="137">11158 2353 8355,'-13'0'0,"0"-2"369,-3-1 1,0 1-170,1-1 1,-3 6-1,-5 5-115,0 2 0,-1 7 1,-3 2 967,-3 2 1,-9 8-874,-7 6 0,9 0 1,0 7-1,7 1-847,4 2 1,4-1 0,3-2 0,3-4 0,5-5-263,3-6 1,-17 15-1,0-6 1</inkml:trace>
          <inkml:trace contextRef="#ctx0" brushRef="#br0" timeOffset="147">10747 2147 8355,'-4'-11'97,"0"-1"1,-1 1 0,3-1-1,-3 2 1,0 1 0,-2 2-1,1-1 1,-3 2 0,-1 1 993,-1 0-1007,-1 3 1,-3-3 0,-2 7-45,0 1 1,-2 0 8,-4 5 0,-1 4 0,-2 7 97,0 3 1,-6 2 0,1 3 0,0 3 21,0 3 0,-1 5 1,5 1-1,-1 2-13,0 2 1,5 2 0,5-1-1,2-1 5,2-1 0,5 0 1,2 4-1,2-2-137,3-2 1,6 0-1,3-5 1,5-2-1,3 2-5,4-2 1,6 1-1,3-2 38,1 1 1,2-5-1,3-1-123,0-1 1,1-3 0,-1-4-1,1-3-145,4-2 0,-3-5 164,6-3 1,-1-5 0,2 0 0,-1-1-136,1-2 1,-2-2 148,0-1 1,-2-8 0,1-5-1,-1-2-157,-2-2 0,-5-2 106,-2-1 0,-4-1 114,0-2 1,-1 2-1,-3-4 1,0 1 0,-2-1 110,-1-1 1,-5 2-1,3-3 1,-2-2-111,0-1 0,4-1 1,-3 0-1,-3-1 22,0 1 1,2 0-17,1 0 1,-5-5 0,-5 1-40,-1 2 0,3-2 80,-4 3 1,0 1 0,-4 10 0,-2 4 21,-1 2 0,0-1 0,-6 4 0,-2 1-64,-3 1 1,-3-2-1,2-1 1,-4 2 0,-3 2 40,0 0 0,-1 1-114,0 0 0,-1-1 34,-3 1 0,-6 1 0,-7 1-99,-5 1 0,-3 6 0,16 0 1,-2 0-1,-2 1 0,-2 0-114,-2 1 0,0 0 0,3 1 0,5 0-334,1 3 0,6-2 0,12 4 230,3-1 1,2 4 0,-1-2 0,4 0-828,4 1 1,0-2 826,8 2 1,-14 22-1,-1 2 1</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807"/>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A88B50B1-4BF2-F24B-B175-A8C7546AB69A}" emma:medium="tactile" emma:mode="ink">
          <msink:context xmlns:msink="http://schemas.microsoft.com/ink/2010/main" type="inkDrawing" rotatedBoundingBox="4250,631 11837,752 11836,867 4248,746" shapeName="Other"/>
        </emma:interpretation>
      </emma:emma>
    </inkml:annotationXML>
    <inkml:trace contextRef="#ctx0" brushRef="#br0">4249 708 6589,'1'-6'173,"3"2"1,1 1-1,4 1 1,-2-2 0,2 2 3,1 0 1,5 2-93,1 0 0,-1 0 0,-2 0-61,2 0 0,-1 0 1,5 0 111,1 0 1,-2 0-87,1 0 0,0 0 0,4 0-112,0 0 0,3 0 1,2 0-1,0 0 42,0 0 0,4 0 1,-2 0-11,3 0 0,2 0 0,-3 0 0,0 0 13,-1 0 0,-5 0 9,5 0 0,-6 0 0,2 0 7,-3 0 1,-1 2 0,0 0 0,-2 3-39,-2 1 0,3-2 0,-2 3 0,5-2 67,6-3 1,7 0 0,5-2-64,5 0 0,3 0-112,2 0-1198,3 0 1322,-4 0 0,2 0 9,-1 0 0,-5 3-93,2 1 0,-5 1 90,-3-1 1,1-1 21,-5 4 1,4-3-22,-4 4 0,2-6 133,-2 2 1,-1 1-58,4-1 0,-3 0-24,4-4 1,0 0-3,4 0 0,1 0-12,2 0 1,3 0 13,5 0 0,1 0-6,-1 0 0,-4-4-3,0 0 1,1 0-239,3 4 0,-1-4 208,-3 1 0,-1-2 0,-3 2 0,3-1 43,0 2 1,3-1 38,-6-1 1,6 3-58,-2-3 0,4 2-5,4-2 0,-1 3 2,-28-1 0,1 0 0,30-3-30,-31 3 0,1 0 0,0 0 0,1 0 37,31 2 0,-2 0 4,2 0 0,-8 0-22,4 0 1,-9 0-6,5 0 0,-4 0 19,1 0 1,-4 0-1,-4 0 0,4 0 1,-1 0 1,6 0 0,-2 0-1,5 0 1,6 0 0,-30 0 0,0 0-1,2 0 1,-1 0 0,2 0 0,-1 0-13,0 0 0,0 0 1,1 0-1,0 1-26,-1 1 0,0 0 0,-3-1 0,0 1-10,1 1 0,1 1 0,27 3-13,-30-4 1,0 1-1,32 5 38,-32-7 0,1 0 0,0 2 0,0 0 8,28-1 1,-29 1 0,0 0-22,29 0 0,-28-2 0,0 1 53,0-1 1,-1 0 0,31-1-51,-30 1 1,-1 0-1,29 0 91,-29 0 1,1 0 0,30 1-74,-31 0 0,1 1 0,0-2 0,1-1 13,-1 1 0,-1 0 0,31 3 8,-30-3 1,-1-1-1,31 5-51,-30-4 1,-1-1 0,32 1-125,-4 1 1,-1-1 155,2-2 1,-5 0-96,1 0 0,-4 0 23,4 0 1,0 0-16,-3 0 0,-2 0 4,1 0 0,-5 0-95,2 0 1,-4 0 108,0 0 0,-4-2-4,0-1 1,-9 1-250,1-1 1,-7 1 1188,-1 2-1210,-6-5 1,-7 4 332,-9-3 0,0-1 0,-8 1 0</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838"/>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9DBC68D2-DE14-5A41-AD18-B5AC2B1683F3}" emma:medium="tactile" emma:mode="ink">
          <msink:context xmlns:msink="http://schemas.microsoft.com/ink/2010/main" type="inkDrawing" rotatedBoundingBox="11731,787 21442,1111 21434,1343 11723,1019" semanticType="underline" shapeName="Other">
            <msink:sourceLink direction="with" ref="{1DC1F6E5-6EA7-024F-8806-8F3230EF25D8}"/>
          </msink:context>
        </emma:interpretation>
      </emma:emma>
    </inkml:annotationXML>
    <inkml:trace contextRef="#ctx0" brushRef="#br0">11729 868 8355,'5'6'-2478,"-2"3"2739,4-5-213,-4 5 1,7-4-1,-2 4 1,2-2 92,1 2 1,6 2-107,2 0 1,2-3 0,4-2-6,1-1 0,3-1 14,6-4 1,0 0 0,3 0-1,5 0 97,6 0 1,-1-4 0,5-1 0,2 0-91,1 0 0,6 0 0,-30 3 0,2 1 0,0-1 0,1 0-31,1 1 0,1 0 0,1-2 0,0 1 0,-1 0 0,0 0 0,0 0 0,2 1-46,1 1 1,1-1-1,-1 1 1,1 0-1,2 0 1,0 0-1,1 0 1,-1 0 10,0 0 1,0 0 0,1 2 0,0 0-1,2 0 1,0 1 0,1 0 0,0-1-77,1 1 1,-1-1 0,3 1 0,-1-1 0,0-1 0,0 1 0,1 0 0,0 1 97,2 0 0,0 0 0,4-1 0,0 0-335,1 2 1,0 0 0,0-1 0,0 1 325,2 2 1,0 0 0,1-1-1,0 1-332,-1 0 0,0-1 1,0 1-1,0 0 271,-2-1 0,0 1 0,-2 2 0,-1 0 26,-1-1 1,1 1 0,1 0 0,1-1 18,-1-1 1,1-1-1,0 1 1,-1 0 15,-1 0 1,-1-1 0,-2 1-1,1 0-189,-1 0 1,1-1-1,-1-1 1,0 0 242,-1 0 1,-1-1 0,1-1 0,1 0-21,-2 2 1,1 0 0,-3-3 0,-1 0-55,0 1 0,0 0 0,-2-1 1,1-1 48,2 0 1,1 0 0,-2 0 0,0 0 2,0 0 0,0 0 0,0 0 1,0-1-23,2-1 1,0 0 0,0 1 0,1 0-8,3-3 0,-1 0 0,-1 3 0,-1 0-27,1-1 0,-1 0 0,-1 1 0,1-1 18,-2 0 1,1 0-1,3 2 1,-1-1 0,-3-1-1,-1 0 1,0 2-1,1-1 1,-1 1 0,1-1-1,0 0 1,0-1 0,0 0-1,0 0 1,0 1-1,-1-1 1,0 0 0,-1 0-1,0 0 1,0 0-1,0 1 1,-1 0 0,0 0-1,0 0 1,-1 1 0,1 0-1,0 0 1,0 0-1,0 0 1,-1 0 0,2 0-1,-1 0 1,1 0-1,-1 0 1,1 0 0,-1 0-1,-1 0 1,0 0 0,0 0-1,0 0 1,0 1-1,-1 0 1,1 0 0,0 0-1,-3 1 1,1 1 0,-2 0-1,-1 0 1,-1 1-1,-2 0 1,1 0 0,-2 0-1,0-1 1,0 1-1,-2 0 1,0 0 0,30 4-1,-2-1 1,0 1 0,-2-1-1,0 1 1,-2 0-1,-1-1 1,-1 1 0,2-1-1,1 0 229,0-3 1,1 1 0,-1-2 0,-2 1-164,-1 1 1,5-3-1,-3 3 1,0-1-25,-1-1 0,-3 2 1,1-2-1,-4 1 273,-2-2 0,-5 0 1,-2-1-1,-4 1-326,-3 2 0,-6 0 0,-2-4 0,-3 0 411,-3 0 0,-5-4 0,0-1-486,-5-1 1,-4 2 0,-5-4 252,0-1 1,-1-1-1,-3-1 1,-4-2-388,-2-2 1,-1 2 152,-1-2 0,5 2-92,-1 2 0,2 3-47,-2 1 125,-2-1 89,9-3 0,-9-1 0,3 1 0</inkml:trace>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842"/>
    </inkml:context>
    <inkml:brush xml:id="br0">
      <inkml:brushProperty name="width" value="0.09071" units="cm"/>
      <inkml:brushProperty name="height" value="0.09071" units="cm"/>
      <inkml:brushProperty name="color" value="#FF0000"/>
    </inkml:brush>
    <inkml:brush xml:id="br1">
      <inkml:brushProperty name="width" value="0.09086" units="cm"/>
      <inkml:brushProperty name="height" value="0.09086" units="cm"/>
      <inkml:brushProperty name="color" value="#FF0000"/>
    </inkml:brush>
  </inkml:definitions>
  <inkml:traceGroup>
    <inkml:annotationXML>
      <emma:emma xmlns:emma="http://www.w3.org/2003/04/emma" version="1.0">
        <emma:interpretation id="{B178F0B0-2B6F-F646-BC72-DA022087CCAD}" emma:medium="tactile" emma:mode="ink">
          <msink:context xmlns:msink="http://schemas.microsoft.com/ink/2010/main" type="writingRegion" rotatedBoundingBox="1727,2037 4529,-121 5744,1456 2942,3615"/>
        </emma:interpretation>
      </emma:emma>
    </inkml:annotationXML>
    <inkml:traceGroup>
      <inkml:annotationXML>
        <emma:emma xmlns:emma="http://www.w3.org/2003/04/emma" version="1.0">
          <emma:interpretation id="{AAA1B697-3740-C740-AE73-E105AAA87D9E}" emma:medium="tactile" emma:mode="ink">
            <msink:context xmlns:msink="http://schemas.microsoft.com/ink/2010/main" type="paragraph" rotatedBoundingBox="2575,1384 4529,-121 5318,903 3364,2408" alignmentLevel="2"/>
          </emma:interpretation>
        </emma:emma>
      </inkml:annotationXML>
      <inkml:traceGroup>
        <inkml:annotationXML>
          <emma:emma xmlns:emma="http://www.w3.org/2003/04/emma" version="1.0">
            <emma:interpretation id="{4A5C924C-4BE7-9843-A238-DAAB928E1F24}" emma:medium="tactile" emma:mode="ink">
              <msink:context xmlns:msink="http://schemas.microsoft.com/ink/2010/main" type="line" rotatedBoundingBox="2575,1384 4529,-121 5318,903 3364,2408"/>
            </emma:interpretation>
          </emma:emma>
        </inkml:annotationXML>
        <inkml:traceGroup>
          <inkml:annotationXML>
            <emma:emma xmlns:emma="http://www.w3.org/2003/04/emma" version="1.0">
              <emma:interpretation id="{00F52542-6C7C-994B-AFF6-391FF1C7C25E}" emma:medium="tactile" emma:mode="ink">
                <msink:context xmlns:msink="http://schemas.microsoft.com/ink/2010/main" type="inkWord" rotatedBoundingBox="2575,1384 4529,-121 5318,903 3364,2408"/>
              </emma:interpretation>
            </emma:emma>
          </inkml:annotationXML>
          <inkml:trace contextRef="#ctx0" brushRef="#br0">2889 1725 8355,'-15'0'-79,"0"0"0,2-2 184,4-2 1,4 2 0,5-6 209,0-1 0,7 4 0,5 0 1,9 0-223,4-2 0,11 0 0,0 1 0,6 0 9,5-1 1,4 1-45,2-2 1,-3-1-1,7 6-102,-1 0 1,0-2 0,1 1-91,0 2 1,-9 0-1,-4 2 1,-4 0-244,-7 0 1,-4 0-1,-7 2 1,-3 1-127,-4 5 1,-8-2-1,-3 2-612,-3 1 1115,-1-4 0,-5 5 0,-1-4 0</inkml:trace>
          <inkml:trace contextRef="#ctx0" brushRef="#br0" timeOffset="3">3392 1667 8178,'-6'6'-840,"-1"-4"1828,4 6-637,1-1 1,-3 10-1,5 2-95,0 2 1,0 4 0,0 1 0,0 5-72,0 2 1,0 2-1,0 2 1,0 1-351,0-1 1,0-2 0,0 1-1,0 1-242,0 1 0,0-1 0,0-6 0,0-2-211,0-1 1,1-2-1,2-6 299,1-1 0,5 0 0,-3 4 0</inkml:trace>
          <inkml:trace contextRef="#ctx0" brushRef="#br0" timeOffset="5">2935 1222 8355,'-1'-11'0,"-3"-1"-492,-4 1 1,3 3 0,2 4 952,1 7 0,2 2-199,0 14 1,-1 5-173,-3 7 0,3 3 0,-3 3 1,3 2-98,1 2 1,0-6-1,0 1 1,0-6-115,0-2 0,0-1 0,0-4 0,0-2-164,0-2 0,4-2 0,1-6 1,0 0-682,0 1 881,4-6 0,-3-1 0,6-5 0</inkml:trace>
          <inkml:trace contextRef="#ctx0" brushRef="#br0" timeOffset="7">3084 1211 8355,'0'-12'388,"0"6"0,0 2-58,0 8-263,0 7 1,0 7 0,0 5-66,0 0 1,-4 3 0,0 2 0,1 0-149,2 0 1,1 1-1,0-5 1,0-2-268,0 0 0,0-6 0,1-1 1,3-3-15,4-5 0,-3-2 0,0-5 0</inkml:trace>
          <inkml:trace contextRef="#ctx0" brushRef="#br0" timeOffset="9">3118 1508 8355,'-8'0'114,"1"0"1,9-2 0,2 0 0,6-3 1375,5-2-1422,3 5 1,5-7 0,1 5-282,3 2 1,-2-4 0,6 3 0,0-1-376,2-1 1,-2 4-101,-1-3 0,1-3 0,3 1 0</inkml:trace>
          <inkml:trace contextRef="#ctx0" brushRef="#br0" timeOffset="17">2935 1131 8490,'-5'-7'171,"4"-3"0,1 8 1,9-5 91,5 2-173,-2 1 0,11 1 0,0-2 29,6-2 1,8 1 0,2-3 0,2 3-85,2 1 1,3-3-1,1 4 1,0 0-76,-3-1 1,-1 4-1,2-3 1,-3 3-251,-4 1 1,-3 0 0,-2 0-1,-2 1-14,-5 3 1,-2-2-1,-2 6 1,-3 0 191,-4-2 0,-2 4 0,-2-2 217,1 2 1,-5 1-1,0 1 1,-2 1 45,-3 2 1,0-1 0,-2 5 0,0 2 130,0 5 0,0-2 1,0 4-1,0-2-66,0 1 0,0 5 0,0-2 0,0 3-369,0 1 1,0-3-1,0-3 1,0-3-124,0-3 1,0-3-1,0 0 1,0-4 148,0-2 0,0-2-527,0 1 1,-6-1-1,0 0 1</inkml:trace>
          <inkml:trace contextRef="#ctx0" brushRef="#br0" timeOffset="24">3129 1222 8439,'0'-6'272,"0"-1"1,2 5 0,1-2 240,5 1-447,2-3 0,5 5 1,2-3-122,1 3 0,4 0 0,5-2 0,-1-1-72,-2 2 0,2 0 1,1 2-1,-3 0-95,-4 0 1,2-1 0,-4-1 0,-1-2 27,-1 1 1,0 2 0,-1 1 118,-1 0 0,-1-4 242,-2 0 173,-4 1 0,-2 4 1,-5 3-140,0 3 1,1 3-1,2 3 1,1 1-168,-2 1 0,-1 4 0,1-2 0,0 1 80,2 2 0,0 1 0,-3 2 1,2 0-427,0 0 1,1 0-1,-4-2 1,0-2-266,0-3 1,0-4 0,0 0 199,0-1 1,0-5 0,0 0 0</inkml:trace>
          <inkml:trace contextRef="#ctx0" brushRef="#br0" timeOffset="29">4249 365 8355,'-7'-11'-2037,"1"3"2309,2 1-174,3 4 1,-4-1-1,5 8 22,0 4 0,0 0-113,0 3 1,-2-1 90,-1 9 0,1-2 1,-1 4-1,0 3-15,-1 0 1,2 4 31,-6-1 0,6 5-184,-2-2 0,-1 3-1,1 1 0,-1 4 108,1 1 1,1-1-70,-4-4 1,3 4 0,-2-1 29,1-4 0,1 0 0,3-7-64,-3 0 0,2-2 1,-1-3-1,1 0-68,2-2 0,-3-5 0,-1 1 0,1-2-182,2-2 1,-3 1 193,0-1 1,-5-5 0,3-1 0</inkml:trace>
          <inkml:trace contextRef="#ctx0" brushRef="#br0" timeOffset="34">4888 354 6699,'0'-6'-48,"-1"1"368,-3 5-278,-2 0 0,-6 3 0,0 3 0,-2 0 1,-3 3-1,-1 0 70,-2-2 0,-1 3 1,-2-2-49,0 2 0,-4 2-13,1-1 0,-5-3 0,4-1-1,2 2 0,0 1 0,-1 0-77,0-2 1,-1 2 47,4-2 0,0 1 0,0 0-30,1-2 0,3 1 36,0 3 0,1-3 0,-3-1 9,2 2 0,5-2 0,-2 0-10,-1 2 1,5 1-22,-3 2 0,2-5 0,3 1-2,2 1 1,-1 1-95,5 1 96,-4 1 0,6-5 1,0 0-6,4-2 0,5 2 0,5-1 18,4 0 1,1 0 0,6 3 0,1-1-15,3 1 1,2 1 0,5 1 0,1-1-109,-1-2 0,1 2 0,3-2 0,6 2-330,4 1 1,0 1-278,5-1 197,1-5 1,8 10 0,1-4 0</inkml:trace>
        </inkml:traceGroup>
      </inkml:traceGroup>
    </inkml:traceGroup>
    <inkml:traceGroup>
      <inkml:annotationXML>
        <emma:emma xmlns:emma="http://www.w3.org/2003/04/emma" version="1.0">
          <emma:interpretation id="{CFEC8ECA-FD50-4243-A3D8-11E1126F267A}" emma:medium="tactile" emma:mode="ink">
            <msink:context xmlns:msink="http://schemas.microsoft.com/ink/2010/main" type="paragraph" rotatedBoundingBox="2257,2525 3997,1699 4444,2641 2704,3467" alignmentLevel="1"/>
          </emma:interpretation>
        </emma:emma>
      </inkml:annotationXML>
      <inkml:traceGroup>
        <inkml:annotationXML>
          <emma:emma xmlns:emma="http://www.w3.org/2003/04/emma" version="1.0">
            <emma:interpretation id="{C79D16CD-78FC-104C-BCB1-E4C4DC648C3B}" emma:medium="tactile" emma:mode="ink">
              <msink:context xmlns:msink="http://schemas.microsoft.com/ink/2010/main" type="line" rotatedBoundingBox="2257,2525 3997,1699 4444,2641 2704,3467"/>
            </emma:interpretation>
          </emma:emma>
        </inkml:annotationXML>
        <inkml:traceGroup>
          <inkml:annotationXML>
            <emma:emma xmlns:emma="http://www.w3.org/2003/04/emma" version="1.0">
              <emma:interpretation id="{1CD108EF-6517-1C46-B2BA-31107873FEEF}" emma:medium="tactile" emma:mode="ink">
                <msink:context xmlns:msink="http://schemas.microsoft.com/ink/2010/main" type="inkWord" rotatedBoundingBox="2257,2525 3997,1699 4444,2641 2704,3467"/>
              </emma:interpretation>
            </emma:emma>
          </inkml:annotationXML>
          <inkml:trace contextRef="#ctx0" brushRef="#br0" timeOffset="38">2627 3027 8355,'-23'6'53,"1"-1"1,2-1 220,1 0 0,5-1 738,-1-3-707,7 0 0,8 0 0,9 0 1,6 0-219,8 0 1,6-1 0,11-1 0,4-4 25,4 0 0,6-1 0,-4-4 0,2 2-48,3 2 0,5-1 0,2-3 0,0-1-206,0 1 0,-1 0 0,-4 0 1,0 3 59,0 0 1,-5 4-1,-2-2 1,-3 1-57,-1 2 0,-6 2 1,-3 1-1,-5 0-93,-6 0 0,-5 0 1,-4 0-377,0 0 0,-2 4-1077,-3 0 1294,-6 4 0,-1-1 0,-5 4 0</inkml:trace>
          <inkml:trace contextRef="#ctx0" brushRef="#br0" timeOffset="44">3175 2124 8355,'5'-6'-404,"-4"-4"469,3 2 0,-8 3 1,-3 3 79,-3 4 0,-2 4 0,1 7 0,-2 4-8,-2 5 0,1 3 0,-5 5 0,-1 3 107,-2 4 0,-1 3 1,0 5-1,0-2-87,1-1 1,-3 1-1,0 5 1,-3 2 148,-1-2 1,2-1-534,-3-1 1,5-6 222,-2-2 1,3-2 0,2-3-1,2-1-628,1-2 515,5-5 1,-1-2 0,6-8-376,1-2 0,4-3-53,-3-2 291,4 2 169,-2-9 0,8-2-109,4-10 194,1-11 0,10-6 0,-3-5 0,4 1 0,2 1 0,2 0 0</inkml:trace>
          <inkml:trace contextRef="#ctx0" brushRef="#br1" timeOffset="45">3106 2570 8355,'0'-8'-2457,"0"0"2293,0 1 164,0-5 0,-5 1 0,4 0 0,-4-1 0</inkml:trace>
          <inkml:trace contextRef="#ctx0" brushRef="#br0" timeOffset="54">3038 2227 9667,'0'-6'-2223,"1"1"1451,3 5 582,2 0 1,11-5 0,3-2 1171,6 1 0,7-3-597,5 5 0,3-3 0,-1 3-162,0 1 0,4-2 0,4 1-134,1 2 1,5-1-66,-5-1 1,2 3 0,-2-3-38,5 3 1,0-3 0,-1 1-113,-3 0 1,-7 2-1,-2 1 1,-3 0 30,-5 0 0,0 0 0,-7 0 1,0 0 30,-2 0 0,-5 0 0,-1 1 273,-2 3 0,-1-3 0,-4 4 46,-4 0 1,-2-2 0,-5 4-39,0 2 1,-5 1 0,-2 2-141,-4-1 1,0 2 0,0 1 0,-2 2-68,-2 2 1,1-1-1,-5 4 1,-2 5-19,0 2 1,-2 2 0,-1 4-1,-2 0-162,0 1 0,-1-1 0,4-1 0,1-1-229,-1-2 0,1-4 0,2 0 0,1-2-101,-2-1 0,5 0 0,-1-1 0,2-3 139,0-4 0,-5 3 0,2-1 1</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1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E68F1402-8CA8-F249-B3A1-E0B5377C123A}" emma:medium="tactile" emma:mode="ink">
          <msink:context xmlns:msink="http://schemas.microsoft.com/ink/2010/main" type="inkDrawing" rotatedBoundingBox="4342,2266 9298,2505 9295,2569 4339,2330" shapeName="Other"/>
        </emma:interpretation>
      </emma:emma>
    </inkml:annotationXML>
    <inkml:trace contextRef="#ctx0" brushRef="#br0">4340 2318 7948,'0'-6'-536,"1"1"1,3 5 1922,4 0-1147,2 0 1,1 0 0,2 0 0,1 0 0,2 0 37,2 0 0,2 1 1,6 2-1,0 1-69,0-2 0,2 1-243,-2 1 1,5-3 123,-5 3 0,6 1 0,0 0 0,5 0 33,5 0 0,7-1 0,4-4 1,5 0-157,2 0 1,-26 0 0,0 0 43,2 0 1,0 0-1,3 0 1,-1 0-61,0 0 1,1 0 0,2 0 0,1 0 0,2 0 0,1 0 0,1 0 0,1 0-126,0 0 1,1 0 0,0 0 0,-1 0-215,-1 0 0,-1 0 0,3 0 0,0 0 380,-1 0 1,1 0 0,-2 0 0,-1 1 0,-1 0 0,0 1 0,0 0 0,-1 1-41,1 0 1,-1 0 0,-1 0 0,-1 2-67,-2 0 0,-1 1 1,0 0-1,1-1 96,-3 1 1,0 0 0,4-1 0,0 0-1,-1 0 1,0-1-8,-1 0 0,1-1 1,-1 1-1,0-1 151,0 0 1,0 1 0,0 1 0,0-1-35,0-2 0,1 0 0,-2 2 0,2 0-239,2-2 0,1 0 0,0 1 1,-1 1 170,1-2 0,0 0 0,-3 0 0,0 0-44,3-2 0,0 0 1,-2 1-1,0 2 42,4-2 1,0 1 0,-3 0 0,0 0 2,1-2 1,0 0 0,-3 2 0,-1 0-40,0 0 1,0 0 0,0 0 0,-1 0 21,1-2 0,0 0 1,-1 0-1,0 0-110,-2 0 1,-1 0 0,30 0-5,1 0 36,-5 0 1,1 0 52,-8 0 1,0 0 42,-7 0 1,1 0 469,-9 0 1,-4 0-852,-3 0 0,-6 0 406,2 0 0,-3 3-96,-1 1 1,-4 0 466,0-4 1,-5 4-423,1 0 0,-1-1 0,1-3 0,4 0 0,3 0 0</inkml:trace>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34"/>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BC31098E-BA86-2B44-9538-E305EA54371E}" emma:medium="tactile" emma:mode="ink">
          <msink:context xmlns:msink="http://schemas.microsoft.com/ink/2010/main" type="inkDrawing" rotatedBoundingBox="15823,3684 16250,1928 17770,2298 17342,4054" hotPoints="17701,3004 16847,3858 15993,3004 16847,2150" semanticType="enclosure" shapeName="Circle">
            <msink:destinationLink direction="with" ref="{7910E27A-216B-E841-B689-A23BE2E1038B}"/>
            <msink:destinationLink direction="with" ref="{079D7E3C-ACB4-ED4E-87D2-600BAF52D38B}"/>
            <msink:destinationLink direction="with" ref="{20B1D977-1D93-B84C-BF83-2C089A70FF91}"/>
          </msink:context>
        </emma:interpretation>
      </emma:emma>
    </inkml:annotationXML>
    <inkml:trace contextRef="#ctx0" brushRef="#br0">16606 2307 8355,'-5'-8'94,"-3"1"1,-1-1 0,0-3 0,2-1 210,-2 1-153,-1 5 0,-5-1 0,-2 5 0,-1-2 0,-2 3 96,-2 3 1,-4 8 0,-2 8 297,-1 4-350,-2 3 1,-3 11-57,0 2 0,1 2-131,2 6 0,-2 5 0,4 2 76,0 3 1,13-25 0,0 0 0,2 1 0,2 1 23,-2 0 1,2 1-1,1 2 1,2 0-1,0 1 1,0 0-222,0 0 1,2 1-1,1-1 1,1 1 129,3 0 1,1 0 0,0-3 0,0 0 0,4 28 125,5-1 0,4-2-131,11-7 1,5-3 0,2-7-139,3-1 0,7-3-32,2-1-75,2 0 0,7-14 162,2 3 0,3-8 1,1-4-1,0-3-94,0-5 0,0-2 114,0-5 1,4-2 0,2-7 36,-32 0 1,1-1-1,-1-3 1,-1-1-29,3-2 1,-1-2 0,-2-2 0,-1-1-33,2-1 0,-1-1 0,1 0 0,-1-1 1,0-3-1,-2 0 57,1 0 0,-2 0 1,-2-1-1,0 0-134,0 0 0,-1-1 0,-2-2 1,-1-2 120,1-1 0,-2 0 1,-1-1-1,-2 0 11,0-3 0,0 0 0,0 1 0,-1-1 0,-2-1 0,-1 1-23,0 0 1,-1 0-1,-2 0 1,-1 1-1,-1-1 1,-2 1 96,-1 2 1,-1 1 0,-1 1 0,-1 0 0,-2-24 0,-2 5 0,-5 5 3,-4 5 1,-13 3 0,-3 6-14,-5 3 0,-6-2 125,0 5 0,-9 0-185,2 5 1,-8 4 0,3 3 0,-2 3 58,-3 5 0,-5 0-119,0 3 0,-1 4 0,2 0-198,-2 7 1,-1 3-1,29-4 1,0 1-1,1 0 1,1 1-139,-1 1 1,2 1 0,-25 11 0,9 2 0,7-1 184,3-3 1,12-1 0,5-6 0,7 1 223,4-3 0,-1-2 0,5 2 0,2-1 0,1 0 0,1-2 0</inkml:trace>
  </inkml:traceGroup>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40"/>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7910E27A-216B-E841-B689-A23BE2E1038B}" emma:medium="tactile" emma:mode="ink">
          <msink:context xmlns:msink="http://schemas.microsoft.com/ink/2010/main" type="inkDrawing" rotatedBoundingBox="16542,2318 17214,3531 17134,3575 16462,2362" semanticType="callout" shapeName="Other">
            <msink:sourceLink direction="with" ref="{BC31098E-BA86-2B44-9538-E305EA54371E}"/>
          </msink:context>
        </emma:interpretation>
      </emma:emma>
    </inkml:annotationXML>
    <inkml:trace contextRef="#ctx0" brushRef="#br0">16480 2353 8339,'8'7'468,"0"1"0,-1 1 0,6 6 352,2 4-661,8 8 1,5 3-1,4 8 1,-2 5-1,2 7 1,-16-22 0,1 1 40,0 2 0,0 1 1,-1 4-1,-2-1 0,1 2 1,0 0-1,-1 0 0,1 1-189,0 1 1,-1-1-1,-1-1 1,1 0-1,0-1 1,1-1 0,-1-2-1,1 0-321,-1-2 1,1-1 0,14 22 0,3-6-1,-3-8-531,-1-7 1,-1-4 506,-4-8 0,-6-4 1,-3-6-257,-5-1 0,1-6-30,-2 2 217,-3-8 0,-5-7 0,-6-7 1</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17:52:42.820"/>
    </inkml:context>
    <inkml:brush xml:id="br0">
      <inkml:brushProperty name="width" value="0.09071" units="cm"/>
      <inkml:brushProperty name="height" value="0.09071" units="cm"/>
      <inkml:brushProperty name="color" value="#FF0000"/>
    </inkml:brush>
  </inkml:definitions>
  <inkml:trace contextRef="#ctx0" brushRef="#br0">9045 6853 7823,'-11'0'-519,"-1"0"0,1 0 0,0 0 1192,-1 0 0,5-2 584,-1-2-200,5 3-270,-2-4-249,5 5-56,0 0 0,5-4-95,3 0-142,2 1-114,-3 3 1,3 0 17,-3 0 0,3-4 0,3 0-8,2 2 1,-1 0-105,5 2 0,-3-4 2,3 1 0,0-2 0,2 2 8,-2-1 0,3 0 31,-3 4 0,2-3-43,2-1 0,0 0 0,0 4-85,0 0 1,1 0-1,1 0 84,2 0 1,3 0-11,-3 0 0,9 0 1,-2 0-22,1 0 0,1 0 13,-2 0 1,6 0-1,0-1 26,1-3 0,2 3-30,-5-3 1,5 3 0,-2-1-85,-1-2 0,1 3 80,-3-3 0,-2 3 0,2 1-68,-3 0 1,3-4 54,0 1 1,-3-1 0,-5 4-3,2 0 1,1 0 2,1 0 1,-4 0-4,1 0 0,-2 0 1,3 0 8,-2 0 1,-4 0-3,0 0 1,0 0-1,-1 0 0,2 0 0,1 0 0,-3 0-1,2 0 0,4 0 28,0 0 0,2 0-27,1 0 1,4 0 0,0-2 2,-1-1 0,2 1 0,-1-1-2,-1 1 0,3 2-13,-2 0 1,0 0 0,-4 0-18,0 0 1,0 0 0,-1 0 8,-2 0 0,2-1 16,-3-3 0,-2 3-9,-1-3 0,1 3 5,-1 1 0,4 0 0,0-1 0,2-2 71,1-1 0,0 0-61,0 4 0,-1-1 1,-2-3 0,1 3 0,-6-3-2,0 3 0,-3 1 1,-3 0 6,-1 0 0,-1 0-2,1 0 0,-2 0-16,-1 0 0,-4 0 14,4 0 1,0 0 0,1 0-1,-1 0 42,1 0 1,-1 0 70,-1 0 1,2 0-102,2 0 1,1 0 6,-5 0 1,6 0 9,-2 0 1,-2-4 0,1 0 1,-1 2 1,2 1 0,-4 1-25,-1 0 1,2 0-127,0 0 1,-1-4-77,-4 0 1,-3 0-617,0 4-344,-6 0-763,3 0-95,-5 0 1355,-5 0 144,-1 5 0,-11 7 0,-1 5 1</inkml:trace>
  <inkml:trace contextRef="#ctx0" brushRef="#br0" timeOffset="3">11044 6875 8355,'-6'-11'1115,"-1"5"-288,3 2-753,3 8 1,-5 7-1,3 9 1,-2 6 267,-1 4 1,2 8-215,-4 4 0,2 3 0,-3 0 70,2 1 1,3 0-24,-4-1 0,6 1 0,-2-3-237,3-5 0,-3 0 1,0-9-201,1 1 0,1-2-116,-2-6 1,2 0-61,-6-3 1,5-3 118,0-4 1,-2-1-174,1 1 1,-1-2 286,1-3 0,1-1-26,-4-6 1,3-6-31,-4-1 0,2-8 0,-3-6 93,1-4 0,2-4 53,-2-5 0,0 3 188,4 1 0,-4 2 87,4 1 1,-3 2 897,3 9-934,-5 6 0,7 6 93,-6 8 1,5 4-1,0 8 785,1 7 0,2 1-598,0 7 0,2-2 0,0 1-73,2-3 0,5-3-169,-2-1 1,4-5 0,1-3 0,2-2 33,1-2 0,2-3-67,-2-1 0,-1-4-21,5 1 1,-5-4-122,1-4 1,3-6 0,0-7-148,0-1 1,-1-1-1,-3-3 92,2-1 1,-1 4-183,-4 0 0,1 0 1,-1-4-2981,1 0 2264,-1 5 0,0-3 0,1 3 0</inkml:trace>
  <inkml:trace contextRef="#ctx0" brushRef="#br0" timeOffset="5">10290 8429 8355,'7'-2'0,"-4"-1"-124,-1-5 0,-2 2 0,0-2 487,0-1 0,0-1 1,0-2 115,0 1 1,0 0 17,0-1 0,0-3-340,0 0 1,0 0-1,0 3 198,0 1 0,-2 4-206,-1 4 1,0 1-472,-5 2 0,1 2 268,-5 1 0,0 9 100,-4 7 0,4 4 0,-3 2-53,2 2 0,1 3-179,1-3 1,3 3 0,2-3-115,1-2 0,1-2 282,4-4 0,0-2-70,0-6 0,5-1 0,3-2-367,2-4 1,1-3 265,1-1 0,3-1 81,0-3 1,6-8 0,-2-7-85,2-2 1,-2-7 100,0-3 0,-5-2 0,1-1-58,-2 0 1,-1-4 38,-1 0 1,0-5 160,1 1 0,-5-1-98,1 1 0,-5 4 407,0 7 0,-1 5 91,-2 7 1,0 2-9,0 6 1,-5 4-230,-3 3 1,2 12-1,-2 5 40,-1 3 1,-1 8 2,-1 7 1,3 2 0,2 1 71,1 0 0,-3 4-204,4 0 1,0-3-1,4-6-553,0-1 1,0-2-195,0-3 0,0-4 502,0 0 1,2-5 0,0 2 22,2-4 1,4 0-348,-5-1 0,5-3 0,-3-2-342,1-1 0,-2-1 328,4-4 0,-1-5 0,5-1 1</inkml:trace>
  <inkml:trace contextRef="#ctx0" brushRef="#br0" timeOffset="7">10450 8440 6745,'12'0'3065,"-1"0"-2247,0 0-748,1 0 1,0 0-1,2 0-13,2 0 1,0-5 0,-2-3-1,1-1-122,-1 2 0,-1-3 270,-2 2 0,0-2-100,-4-2 0,-2 1-488,-5 0 1,4-1 0,-1 2 50,-5 2 0,-3 0 317,-6 4 0,-1 0 0,1 4 1,-4 6 117,0 6 1,-1 0-84,5 7 1,-3-3-1,1 3 3,3 1 1,5-2 0,-1 1 123,1 1 1,1-2-133,4 1 1,1-5-1,2 1-221,0-2 0,6-3 0,-1-2-82,2-5 1,5 2-147,0-1 0,2 0 102,-2-4 1,-2-4 192,2 0 1,2-4 0,-1 0-274,2-2 1,-3-5 0,3-1 280,-2 2 0,0 2 131,-5 0 0,0 1 0,1-1 0,-5 2 0,1 3 0,-5-3 0,7 3 0,-4-4 0</inkml:trace>
  <inkml:trace contextRef="#ctx0" brushRef="#br0" timeOffset="10">10850 8360 8355,'-7'-1'282,"4"-3"0,0 3 665,-1-3-1002,3-2 355,-4 4 0,4-7-319,-3 6 1,1-1-244,-4 4 0,3 0 222,-4 0 1,5 0-10,-5 0 0,4 1 0,-4 3 0,1 3 139,1 4 0,-3 5 10,5 3 1,-4-1-126,4 1 0,-3 0 55,3 4 0,0-2 1,4-2-102,0-3 1,1-4 138,3 0 1,3-5-164,4 1 1,2-5-246,2 0 0,-2-6 0,2-6 70,-2-5 1,2-4 0,0-5 204,-1 0 1,2 0 41,0 1 1,-1-5 77,-4 0 0,1-4 0,-2 0-91,-2-2 1,2-5 0,-3 1 28,3 4 0,-3 0 333,-3 7 0,1 4 183,-2 7 0,1 2-101,-4 2 0,-1 4 0,-2 5-52,0 4 0,-6 6-96,1 7 1,-2 8-54,-1 8 1,-1-1 3,1 4 1,3-2 0,1 6-101,-2-2 0,2-2 0,1 0-344,1 0 0,1-4-9,4-4 0,0-3 1,1-3-263,3-1 1,-1-5 144,4 2 1,0-8-40,0 0 0,3-5 1,-2 0 78,2-1 0,-2-2-26,-1 0 1,1-5 0,3-3-108,1-2 0,-1-5 1,-1-1 206,-2 2 1,2-2 320,-2 1 0,-2-1 39,2 5 0,-6 3 1168,2 1-975,2 4 183,-4-2 1,3 10 1327,-5 3-1710,0 2 0,0 1-1067,0 1 305,0-1 0,0 1-945,0-1 1315,0-5 0,0 5 0,0-5 1</inkml:trace>
  <inkml:trace contextRef="#ctx0" brushRef="#br0" timeOffset="11">11135 8200 8660,'-7'-4'699,"-1"1"-274,6-1 0,-9 5-369,4 3 1,2-2-1,1 6-413,3 1 1,1-3 0,1 2-538,3 1 0,2 6 0,6 3 1</inkml:trace>
  <inkml:trace contextRef="#ctx0" brushRef="#br0" timeOffset="14">11352 8406 8355,'0'-8'-105,"0"1"0,-1 3 1037,-3-4-780,-2 6 0,-2-4-92,1 6 1,-1 0 90,-3 0 1,3 2-50,0 2 1,0 6-1,-6 5 85,-2-1 1,2 2-134,7 0 0,-3 4 0,3-2-76,1-1 1,1 4-65,5-6 0,0 1 18,0 0 1,1-4 48,3 4 1,4-5 0,6-2-1,2-3-63,2-1 1,0-1 79,1-4 1,2-1-83,-2-3 1,3-2-201,1-6 0,-1 1 185,1-1 0,-4-4 0,-1-2 47,-1 0 1,-2-2 93,-4 5 0,-1-4 0,-2 4 51,-4 1 0,-3 1-131,-1 2 1,-1 0 20,-3 4 0,-2-2 68,-6 5 1,-3 0 0,-1 6 230,-2 1 0,3 5 0,-3 6 112,1 1 0,2 2-436,4-2 0,0-2 3,4 2 1,-2 1 0,5 0-195,2-2 1,0-2 246,2 0 0,5-6-43,3-2 1,2-3-395,2-1 0,0 0 0,2-1 132,1-3 1,2-1 0,-3-4-31,1 1 0,-1 1 75,-6-5 687,2 6-459,-4-4 1,1 10-87,-4 0 1,-1 1 816,-2 7 0,0-1-446,0 5 1,0-1-1,0 1-295,0-1 1,1 0-27,3 1 0,2-2-240,5-2 0,1-3 0,-1-5 93,1 0 1,4 0 0,3-2-208,3-1 0,-1-7 35,-2-6 0,3-4 1,-3 1 294,3-3 1,-3 0-1,-2-1 40,0 0 1,-3-1 37,-6-3 0,0 7 565,-4-3 1,0 8-359,-4-1 1,-5 5-66,-3 3 1,-1 5 1268,2 6 0,-3 1-910,2 8 0,-2-2 0,0 9 0,1 1-557,1 2 0,6 1 70,-2-1 1,3 1 230,1 0 1,0-1-258,0-3 0,1 1 0,3-5 0,3-1-987,3-1 0,-2-2-918,0 1 1,-1-6 730,5-2 1186,-1-3 0,-4-6 0,-2-1 0</inkml:trace>
  <inkml:trace contextRef="#ctx0" brushRef="#br0" timeOffset="15">11729 8349 8355,'-7'1'1098,"-1"3"-735,5-3-249,-2 4 0,10-1-161,3 0 0,2 3 0,3-2-913,2 2 0,-2-3 539,2 3-36,-2-4 0,3 7 0,2-4 0</inkml:trace>
  <inkml:trace contextRef="#ctx0" brushRef="#br0" timeOffset="19">11843 8486 8355,'6'11'325,"-4"-5"1,6-2 29,1-2-259,1-2 0,5 0 0,1 0 173,2 0 1,1 0 0,4 0-399,0 0 1,0-4 0,-2-1-164,-2-2 0,2 1 168,-6-2 1,-4-2-50,-3 3 0,-6 0 0,2 0 0,-2-2 1,-2-1 1,-6 2 118,-1 0 0,-5 6-26,-3-2 0,-3 3-26,-4 1 0,3 1 498,0 3 0,-1 2 1,-1 7-110,2 2 1,2 2 0,6 3-166,0-1 1,4-4-44,3 4 0,3-4-164,1 4 0,1-5 0,3 2 102,4-4 1,6-2 40,1-2 0,4 1-232,-4-5 0,6 0 0,-4-4-220,1 0 0,2-4 329,-4 0 0,4-5 0,-2 1-27,-1-2 1,4-2 16,-6-4 0,4 2 0,-2-3-12,0 0 1,-1-2 42,3 4 1,-5-4-1,-1 4 121,-4 1 0,-2 5 341,-3 1 0,-3 4-82,3-3 1,-8 4-220,-4-1 1,-6 4-71,-1 4 1,-2 3-1,4 5 35,-3 4 1,1-3 0,4 7 55,-1 0 0,5 0-36,-1-1 1,5 1-278,0-4 0,5-1 102,2-4 1,6-1 0,0-1-1,4-2-216,0-2 0,0-1 265,1-4 0,-1-2 1,5-3-35,2-6 1,-4-3 0,4-8-296,3-2 1,-1-2-1,3 0 1,-2-3 186,-1-4 0,-1 1 0,-3-6-145,-4 3 1,-3 0 0,-4 0 221,0-3 0,-5 7 0,0 1 0,-3 6 409,-3 5 0,-4 0 0,-4 6 0,-1 4-206,1 3 0,0 2 0,-1 5 964,1 3 1,-1 4-506,1 7 0,-1 4 0,2 6 39,3 2 0,-3 7-414,2-3 1,3 8 0,1-5-642,3 2 0,1-4 355,0-2 1,1-1 0,3 3-48,3-2 0,0-4 0,0 0-1286,2-2 1,-4-1 0,0 0 0</inkml:trace>
  <inkml:trace contextRef="#ctx0" brushRef="#br0" timeOffset="20">10473 9034 8355,'0'-19'0,"0"1"0,1 2-485,3 2 388,-3 1 941,4 2 0,-5 5 0,0 8-397,0 8 0,-1 8 0,-1 8-99,-2 5 0,-4 7-95,4 4 0,-3-2-112,3 2 1,0-9-38,4 1 0,0-7 0,0 0-679,0-3 0,1-6 28,3-3 1,3-4 206,4-3 1,0-3-7,1-5 1,3-3 0,1-3-1,1-7-288,-1-3 1,4 1 317,-5-4 1,0 0-44,-4-4 1,1 0 312,-1 0 1,-1 1-1,-2 3 503,-4 4 1,1 6 403,-1 2 368,0 4-848,-4-2 1,0 6-1,0 3 23,0 4 1,-4 6-177,0 1 1,0 0 0,4-3-434,0-1 0,0 4 165,0 1 1,0-5-1056,0-3 0,5-1-1402,3 5 2216,2-1 1,1-5 0,1-1 0</inkml:trace>
  <inkml:trace contextRef="#ctx0" brushRef="#br0" timeOffset="21">10770 8988 8390,'-8'0'852,"1"0"-2112,4 0 453,-2 5 446,10 2 1,1 4 0,6 0 0</inkml:trace>
  <inkml:trace contextRef="#ctx0" brushRef="#br0" timeOffset="22">10850 9148 8355,'0'12'0,"0"-1"0,-4 0 0,0 1 1190,2-1-704,-5 6 1,5-5-173,-6 4 1,6-4-398,-2 0 0,3-1 0,1 1 291,0-1 0,0-3-1792,0-1 847,0-4 670,0 2 1,3-8 0,2-3-406,2-5 0,0-8-53,5-1 1,-2-1-1,-1-1 589,-2 3 1,0-1 535,0 5 1,0 3-1,-3 5 545,3-2-538,-2 4-237,5 0 1,-7 10 105,5 2 1,-6 4-287,2 0 0,1 0 0,-1 1-275,-2-1 0,1 4 48,1 1 0,-3-1 56,3-4 0,-3 1 0,0-1-1410,3 1 0,-3-5 846,3 1 0,3-6 0,0 2 59,3-3 1,2-1 256,-1 0 1,1-10 0,-1-2 0</inkml:trace>
  <inkml:trace contextRef="#ctx0" brushRef="#br0" timeOffset="23">11147 9068 8355,'4'-7'0,"-1"-1"1421,1 5-960,-4-2 1,-1 10 0,-2 4 101,0 5 0,-1 4-544,4 5 1,-2 0 0,0 1-162,-2 2 1,0 0 0,4 3-230,0-1 0,0-1 528,0-5 0,2 4 203,1-3-1890,-1 2 0,13-7 0,-2 5 0</inkml:trace>
  <inkml:trace contextRef="#ctx0" brushRef="#br0" timeOffset="24">11375 9091 8355,'-5'-6'869,"-1"1"0,-6 5 0,0 1-268,-4 3-503,4-3 0,-10 13 0,4-3 172,1 2 0,0 3 1,6 1-347,-1 1 0,2-3 0,3 3-38,3-2 1,4 3 277,4-3 0,2-1-336,5-4 1,5-1 40,-1-2 0,4-3 110,-4-5 0,5 0 1,-2 0 55,0 0 1,0 0-162,-3 0 0,-2 0 1,2 0-3052,-3 0 2512,0-5 1,-1 4 0,1-4 0</inkml:trace>
  <inkml:trace contextRef="#ctx0" brushRef="#br0" timeOffset="26">8943 6761 8025,'1'-6'1344,"3"2"1,-2 3-1132,6 1 1,1-2-50,6-1 1,-2 1-19,2-1 1,1 1 0,1 2 165,1 0 0,1 0-126,3 0 0,3-3-33,1-1 1,-2-1-135,3 1 0,1 3 43,-1-3 1,3-1 0,-2 0 0,0 0 47,0-1 0,2 1-38,-3 2 0,7 0-10,-3-5 1,5 6 0,-3-3 26,4 0 1,6 3-45,-1-1 1,1-2-35,-1 1 0,3-1 0,-4 2-5,4-1 0,-1 1 57,-2 3 1,3-2-105,-4-2 1,5 3-1,2-4 52,2 0 1,3 2-272,-3-4 1,4 1 250,0-2 0,1-1 0,2 4 137,1-1 1,-1 2-113,0-4 0,-1 6 17,-3-2 1,1 3-221,-4 1 93,-1 0 53,2 5 0,-1-4 59,-1 3 0,1 1-4,-8-1 1,-2 3-294,2-3 0,-5 4 166,1-5 1,-3 3-1,0-4 1,-1 2 0,0-2-1,0 0 1,-1-2 0,-1 1-634,-1 3 0,-6-3 386,2 3 0,-4-3 137,-4-1 73,-3 0-221,-5 5-1988,1-4 1504,-6 5 718,-11-6 0,-8 5 0,-9 1 0</inkml:trace>
  <inkml:trace contextRef="#ctx0" brushRef="#br0" timeOffset="29">8988 6761 8355,'-29'0'0,"6"-1"0,8-3 0,7 2 122,5-6 1,3 5 0,3 0 0,5 1 487,2 2 1,5 0-390,1 0 1,5-3 184,2-1 1,1 0-142,7 4 0,-1-4 0,6-1 106,2-1 1,3-1-110,9 0 0,2-3-310,5 2 1,1-1 356,3 1-289,-27 3 0,1 0 1,2 2-1,1 0 1,2-2-1,0 0 1,0 0-1,0 1 35,0 0 1,0 0-149,-1 3 0,2 0 0,0-4 0,1 1 0,1 2 0,-1 0 123,2 1 1,-1 0-1,-2-1 1,0 1-178,1-1 1,0 0 0,1 2 0,0-1 168,1-1 1,0 0-1,1 1 1,0 0-1,0-1 1,0 1-1,0-1 1,0-1 18,1 0 0,-1 0 0,0 1 0,-1 1-52,4-1 1,-1 0-1,-2 1 1,-1 1 4,0 0 1,0 0 0,-5 0 0,0 0-23,2 0 1,-2 0 0,-2 0 0,-1 0 35,0 0 0,0 0 0,-1 0 0,-1 0 1,30 0-179,-3 0 1,-7 0 0,-5 0 67,-2 0 1,-6 0 79,-3 0 0,-8 0 66,-3 0 1,-7 1-1329,-1 3 1182,-5-3-161,-3 4 1,-12-3-427,-10 1 0,-11 0 1,-10 5-1,-7-1 689,-10 0 0,-8 1 0,23-4 0,-1-1 0,1 1 0,-1 2 0,-33 8 0</inkml:trace>
  <inkml:trace contextRef="#ctx0" brushRef="#br0" timeOffset="32">9297 6773 8355,'-36'-2'3,"7"0"1,7-3-296,7-2 0,7 4-69,5-5 1,3 5 647,3 0 1,5 1 0,7 2 328,4 0 0,8 0 1,3 0 331,3 0 0,12-3-541,4-1 0,8-1-402,-25 3 0,1 0 0,0 1 0,1-1 73,6-1 1,0-1 0,0 1-1,0-1 1,5 0 0,2-1-1,1 2 1,0-1 74,2-1 1,0 1-1,1 1 1,0 0-227,2-1 0,0 0 1,1 1-1,0 0-110,7-1 0,0 0 1,-2-1-1,-1 1 1,0 1-1,1 1 176,-4-1 1,1 0-1,3 1 1,-1 1-1,-2-1 1,0 0 0,-2 2 0,0-1 1,-1 1-1,-1 0 28,-6 0 1,-1 0 0,1 0 0,-2 0-102,-1 0 0,-2 0 0,-3 0 1,0 0 15,1 0 0,-2 0 0,-1 0 1,-2 0-1,28 0-132,-8 0 1,-5 0 0,-11 0-253,-1 0 0,-10 0 114,-4 0 0,-12 0 14,0 0 454,-7 0 1,0 0-241,-8 0 1,-8 0-1,-11 0-60,-7 0 1,-10 4 18,-10 0 0,-5 1-540,19-3 0,-1 0 0,0-1 0,-1 0 372,-7 3 1,-1 0 0,-1-2-1,0 0 314,-4 1 0,-1 1 0,0-2 0,-1-1 0,0 1 0,1 0 0,0-2 0</inkml:trace>
  <inkml:trace contextRef="#ctx0" brushRef="#br0" timeOffset="34">9833 6738 8355,'-57'7'304,"10"-4"136,5-6 1,11 0-164,4-4 1,9 3-77,7-4 1,7 4-31,12-3 1,9 4-61,14-1 1,11 2-110,3-2 1,15 1 0,-28 0 0,1 0-124,3 1 1,1-1 0,4-1-1,1 0 344,3 2 0,1 1 1,0-2-1,0 1-168,6-1 0,2 2 1,0 0-1,0 0 1,5-1-1,0-1 70,2 1 1,0-1 0,0 3-1,1-1-56,-1-1 0,0 0 0,1 2 1,-1 0-1,-3 1 0,-1 1 54,-2-1 1,0 2-1,0 0 1,-1 1-326,-6-2 0,-1 0 1,1 2-1,0 0 0,-5-2 1,-2 1 107,1 0 1,-1 0 0,-4-1 0,0 0-119,-2 2 1,-1-1 0,28 0 0,-9 2-166,-3 0 1,-9-4 185,-7 3 0,-6-3-68,-9-1 166,-3 0 1,-11 0 226,-5 0 1,-11 0-305,-12 0 1,-6 0-862,-9 0 1,-13 0 1030,-10 0 0,27 0 0,-2 0 0,-1 0 0,-1 0 0,0 0 0,0 0 0,0 0 0,-1 0 0</inkml:trace>
  <inkml:trace contextRef="#ctx0" brushRef="#br0" timeOffset="35">10564 6715 8355,'-29'0'254,"4"0"362,4 0 0,10-5 0,11-2-178,10-3 0,10 2-160,19 0 1,7 5-47,12-5 0,5 4 0,-27 1 0,2-1 1,1 0-1,0 0-417,2 1 0,1 0 0,4-2 0,0-1 236,0 2 1,0 1-1,0 0 1,0-1-37,-2 0 0,0 1 0,0 1 0,0 1-159,-4-1 0,0 1 0,0 0 0,-1 0 121,-4 1 0,-1 0 0,1 0 0,0 0 0,26 0-146,-2 0 1,-5 0 0,-6 0-3658,-5 0 3826,-4 0 0,-2 0 0,0 0 0,-3 0 0,-1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4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94089075-A39C-5941-A62B-D71D37F63B8C}" emma:medium="tactile" emma:mode="ink">
          <msink:context xmlns:msink="http://schemas.microsoft.com/ink/2010/main" type="inkDrawing" rotatedBoundingBox="21982,2688 23984,2492 23990,2558 21988,2754" semanticType="underline" shapeName="Other">
            <msink:sourceLink direction="with" ref="{7A058BAC-A230-7D40-9CDF-8D91F6E02F80}"/>
          </msink:context>
        </emma:interpretation>
      </emma:emma>
    </inkml:annotationXML>
    <inkml:trace contextRef="#ctx0" brushRef="#br0">22019 2752 9816,'-14'-3'0,"4"-2"0,4-2-308,3-2 0,3 0 82,4 2 1,4 0 312,7 4 1,4 1 0,8-1 0,4 0 616,6-1 0,5 2-503,8-6 0,2 4-299,5-3 0,6 3 0,-29 0 0,-1 0 121,3 0 1,0-1 0,4 1 0,1-1-1,-1 1 1,1 0-213,1 0 1,1 0 0,-1 0 0,0 0 207,1-1 1,1-1-1,-1 2 1,1 0 0,-1 1-1,1 0 1,-2 0-1,0 1-141,-1 1 0,-1-1 0,-2 0 1,0-1-1,-1 1 0,0 1 0,-1-1 1,-1 0-140,-1-1 0,-1 1 1,28 0-1,0-3 1,-5 1-106,-7 1 1,0-5 0,-13 3 0,-3 0-470,-5 0 1,-10 0 834,-7 1 0,-4-5 0,-7-2 0,0 4 0</inkml:trace>
  </inkml:traceGroup>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49"/>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546B5B9D-7E5B-C440-A1EA-4410D0EB3593}" emma:medium="tactile" emma:mode="ink">
          <msink:context xmlns:msink="http://schemas.microsoft.com/ink/2010/main" type="inkDrawing" rotatedBoundingBox="22052,1306 22082,2626 22028,2627 21999,1307" shapeName="Other">
            <msink:destinationLink direction="with" ref="{DCD78E20-AD08-A64F-B035-69A6830435A9}"/>
          </msink:context>
        </emma:interpretation>
      </emma:emma>
    </inkml:annotationXML>
    <inkml:trace contextRef="#ctx0" brushRef="#br0">22054 1371 8355,'-7'-6'72,"-3"0"0,9-2 0,-4 1 0,1-2 0,-1 0 0,0 0 1025,0 2-967,1 4 0,4 3 1,0 9 58,0 5 1,0 5 0,0 8 0,0 4-68,0 6 0,0 8 0,0 4 0,0 1-66,0 0 0,0-2 0,1 6 1,2 0-63,1 2 1,1 5 0,-3 1 0,2 0-38,-1 1 1,-2-2 0,-1-6 0,0-1-88,0-5 1,1-6-1,2-2 1,0-3-389,0-5 0,-2 0 0,-1-6 0,2-3-276,1-4 0,-1-3 382,1-6 1,4 0 0,-1 1 0</inkml:trace>
  </inkml:traceGroup>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62"/>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DCD78E20-AD08-A64F-B035-69A6830435A9}" emma:medium="tactile" emma:mode="ink">
          <msink:context xmlns:msink="http://schemas.microsoft.com/ink/2010/main" type="inkDrawing" rotatedBoundingBox="22556,645 24487,1325 24050,2565 22119,1885" semanticType="callout" shapeName="Other">
            <msink:sourceLink direction="with" ref="{546B5B9D-7E5B-C440-A1EA-4410D0EB3593}"/>
            <msink:sourceLink direction="with" ref="{7A058BAC-A230-7D40-9CDF-8D91F6E02F80}"/>
          </msink:context>
        </emma:interpretation>
      </emma:emma>
    </inkml:annotationXML>
    <inkml:trace contextRef="#ctx0" brushRef="#br0">22316 1382 8089,'-6'-5'508,"2"-3"-334,3-2 1,6-1 0,3 1 47,2 2 1,2-1 0,4 5 0,3 0-48,2-1 1,3 4-1,2-4 1,2 1-62,1 0 0,4-3 1,8 2-1,4-2-7,2-2 1,5 3 0,3 0 0,3-1-73,3 1 1,-28 4-1,0 0 1,-1-1-1,1 0 1,0 0-1,1 1-37,0 1 0,1-1 1,-2 0-1,1-1 1,-1 1-1,0 0 0,-1 1 1,0-1-185,2-1 1,-2 1 0,32 0 0,-2-2 0,-2 2 90,-4-2 0,-3 3 0,1-3 0,-3 3 78,-4 1 0,0 0 0,-9 0 0,-1 0 101,-2 0 1,-7 0 0,-3 1 0,-6 2 16,-3 0 0,-2 6 0,-5-1 59,-1 2 1,-6 3-1,2 1 1,-3 2-51,-1 2 1,0 1 0,0 4 0,0 2-41,0 6 1,0 2 0,0 11 0,-1 4-64,-3 3 0,2 0 0,-5 5 0,1 1-36,-1-3 0,1-2 1,-3-6-1,3 0-200,1-1 0,1 1 0,4 0 0,-1-1 123,-3 1 0,3-1 0,-3-4 0,3-1-636,1-1 1,0-3 0,0 0 0,0-3-349,0-2 1,-5-6 1047,-3 2 0,-12 2 0,-5 0 0</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6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89D770DD-1841-A14F-AA05-A1EDCE0BA8BF}" emma:medium="tactile" emma:mode="ink">
          <msink:context xmlns:msink="http://schemas.microsoft.com/ink/2010/main" type="inkDrawing" rotatedBoundingBox="22403,1568 23767,1377 23879,2179 22515,2369" hotPoints="23744,1519 23742,2218 22490,2216 22492,1516" semanticType="enclosure" shapeName="Rectangle"/>
        </emma:interpretation>
      </emma:emma>
    </inkml:annotationXML>
    <inkml:trace contextRef="#ctx0" brushRef="#br0">22613 1622 8355,'-5'-12'0,"-1"2"1,-6 3 1,0-4-1,-2 4 109,-1-3 0,-1 3 0,5 4 15,0 1 1,4 5-1,2 3-48,0 6 1,4 13-1,-3 5 1,3 11-5,1 7 1,0 4 0,0 4 0,0 0 16,0 1 0,0-11 1,0 3-1,1-4-364,3-5 0,-3-2 0,4-6 0,-1-3-122,0-1 0,0-5 0,-4-5 0,0-2-1089,0-2 1452,0-1 0,0-7 0,0-1 0</inkml:trace>
    <inkml:trace contextRef="#ctx0" brushRef="#br0" timeOffset="6">22613 1633 8355,'12'-4'50,"-1"1"0,1-6 1,0 1-1,5-2 775,6-1 1,6 3-498,9 0 0,4 1-256,7-5 1,1 2-1,4 1 1,3 2 13,2-2 0,-3 4 0,3 0 1,-2 1-14,0 0 1,-7 0-1,3 4 1,-5 0-303,-2 0 1,-4 0-1,-3 0 1,-2 0-42,-4 0 1,-6 1 167,-1 3 0,-5-3 1,-3 5 104,-2-1 1,-5-3-1,-4 6 125,-2 1 0,-1-3 1,-4 2-1,0 1 84,0 1 1,0 6 0,-2 3-1,0 3-49,-2 1 0,-5 5 1,3 2-1,-2 3-100,1 1 0,3-3 1,-3-1-1,2 1-387,3-2 0,1 4 0,1-5 0,0 0-229,0-2 1,-4-5 0,0 3 0,1-5-9,2-3 0,-4 1 0,-3-3 0,-3 1-269,-4-1 830,-3-1 0,-10 3 0,-1 2 0</inkml:trace>
    <inkml:trace contextRef="#ctx0" brushRef="#br0" timeOffset="9">22636 2273 8355,'-29'0'223,"4"0"0,4-2 0,6 0 786,2-2 1,10-1-1,9 3-415,15-2 1,12-1-444,13 1 1,10-3-1,4-4-79,2 0 1,-28 6 0,0 2 0,-1 0 0,-1 0-260,32-2 0,-30 2 1,0 2 91,23 1 1,-1 0 0,-5 0-780,-4 0 1,0 0-36,-9 0 1,4 0 0,-6 0 154,-3 0 0,0 4 1,-7-1-368,-5 0 1121,-3-2 0,-12 3 0,1 0 0,-1-2 0,2 0 0,-1-2 0</inkml:trace>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86"/>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079D7E3C-ACB4-ED4E-87D2-600BAF52D38B}" emma:medium="tactile" emma:mode="ink">
          <msink:context xmlns:msink="http://schemas.microsoft.com/ink/2010/main" type="inkDrawing" rotatedBoundingBox="11958,2646 16199,2728 16197,2799 11957,2717" semanticType="callout" shapeName="Other">
            <msink:sourceLink direction="with" ref="{BC31098E-BA86-2B44-9538-E305EA54371E}"/>
            <msink:sourceLink direction="with" ref="{BAB8C183-398A-5C40-B56C-E9423866101D}"/>
          </msink:context>
        </emma:interpretation>
      </emma:emma>
    </inkml:annotationXML>
    <inkml:trace contextRef="#ctx0" brushRef="#br0">11980 2707 8355,'-7'0'-87,"-1"0"0,6-5 0,-2-3 225,3-2-93,1 4 0,1-3 105,3 5 0,2-4 0,7 4 0,2 2 46,4 1 1,-1 1 0,1 0-45,1 0 0,3 0-140,4 0 0,2 5 0,5 1 75,0 0 0,2 3 0,3-4-60,7 2 0,0-5 73,3 2 1,-1 1 0,2-1 9,3-2 1,-1 0-160,1-2 0,12 0 0,-28 0 0,1 0 76,2 0 0,1 0 0,3-2 0,0 0-30,-2 0 1,0 0-1,0 0 1,-1-1 0,-1 2-1,0 0 1,0-1 0,0 0-1,0 0 1,0 1-4,0 0 0,0 1 0,-2 0 0,-1 1 19,-1 1 1,0 0 0,1-1-1,-1 1 1,-2 1 0,0 0 22,30 2 1,-1 4-1,-2-3 2,-1 1 1,-3 3 0,-2-4 0,1 2 151,3-1-160,0-4 1,-2 2 91,1-5 0,4 0-37,2 0 1,-28-1 0,0 1-62,0-2 1,0 0-1,0 1 1,0-1-1,-1-1 1,-1 0 0,0 0-1,0 0 1,1 0-1,-1 0 1,-1 1-1,1-1 19,-2 2 1,1 0-1,0 0 1,0 1 0,26 0-263,-3 0 1,4 0 0,-6 0 0,0 0 126,-2 0 1,-3 0 59,-3 0 0,0 0 0,-1 1 39,1 3 0,-4-3 1,0 3-14,1-3 1,-3-1 0,1 0 0,-2 0 111,-2 0 1,-1 0-1,-3 0 1,-3 0-510,-3 0 0,-8 0 0,-4 0-541,-2 0 1,-9 5 943,-8 3 0,-4-3 0,-11 1 0,-1 0 0,-2 2 0,-1 0 0</inkml:trace>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3.991"/>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20B1D977-1D93-B84C-BF83-2C089A70FF91}" emma:medium="tactile" emma:mode="ink">
          <msink:context xmlns:msink="http://schemas.microsoft.com/ink/2010/main" type="inkDrawing" rotatedBoundingBox="16411,3212 17271,2553 17362,2672 16502,3331" semanticType="callout" shapeName="Other">
            <msink:sourceLink direction="with" ref="{BC31098E-BA86-2B44-9538-E305EA54371E}"/>
            <msink:sourceLink direction="with" ref="{26763AC3-8848-2F4B-8391-5773D855602A}"/>
          </msink:context>
        </emma:interpretation>
      </emma:emma>
    </inkml:annotationXML>
    <inkml:trace contextRef="#ctx0" brushRef="#br0">17303 2718 8355,'6'-23'47,"-2"2"1,-3 2 0,-1 2 369,0 1 0,-1 7 0,-3-1 0,-5 3 26,-5 5 1,0 2 0,-6 4-117,-4 3 1,-4 8-50,-6 4 1,-6 8-91,-2 4 1,-3 7-1,20-18 1,0 2-203,-1 0 0,-1 0 0,-1 1 0,0 1 1,0-1-1,0 1-133,1-1 0,1 0 0,-1 0 0,-1 0-91,-21 16 0,1-1 1,7-5-1,7-3-182,6-3 0,5-7 1,5-2-1,7-2 71,6-2 0,3-1 349,2-2 0,4 0 0,3-1 0,3 1 0,4 3 0</inkml:trace>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4"/>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A08C77C5-C679-4947-BA11-1BE308BD0238}" emma:medium="tactile" emma:mode="ink">
          <msink:context xmlns:msink="http://schemas.microsoft.com/ink/2010/main" type="inkDrawing" rotatedBoundingBox="17664,3081 21723,2925 21728,3043 17668,3199" semanticType="underline" shapeName="Other">
            <msink:sourceLink direction="with" ref="{04D1DBEA-77AB-4D4F-8C6E-959357D94667}"/>
          </msink:context>
        </emma:interpretation>
      </emma:emma>
    </inkml:annotationXML>
    <inkml:trace contextRef="#ctx0" brushRef="#br0">17702 3198 8355,'-17'-5'0,"5"2"0,8-4 173,3-2-218,11-1 1,4-1 448,13 4-222,2 2 1,7 1-106,2 0 0,7-3 1,9 3-1,1 0 92,3-1 1,-1 4-115,0-3 1,1 2 0,3 1-43,-29-1 0,1 0 0,0 2 1,1-1-1,0-1 0,1 0 129,-1 2 1,0-1 0,2 1 0,0-1-144,1-1 1,-1 0 0,-2 1 0,0 1 0,-1-2 0,-1 0-1,1 1 1,0-1-4,1 0 1,-1 1 0,1-1 0,-1 1-1,1-2 1,-2 0 27,1 0 0,-1 1 0,29-2 13,4 4 1,-6-4-1,4 0-83,-1 2 0,-4 0 0,3 1-55,-3-3 1,-4 3 0,-2-3-49,-1 3 1,-2-3 110,-3 0 1,-1-1 0,1 3-16,0-2 1,-1-1 0,1 2-99,0-1 0,0-1 100,-1 2 1,3 0-189,-2-5 0,7 5 249,-3-5 1,-1 6 0,2-2-1,-1 2 160,-1 2 1,4 0-88,-3 0 1,3 0 0,-2 0 0,1 2-1,1 0-94,-1 2 0,3 4 0,-7-5 0,-2 0 31,-3-2 0,-1 3 0,2 0 1,-1-2 47,-1 0 0,-4-2 1,3 0-53,-2 0 1,-1 3-62,-3 1 0,-6 1 1,-1-2-1,-3 1-264,-2-2 0,-3 3 0,-8-1-925,-1-1 1249,0-2 0,-5-1-511,-6 0 1,-16-5 0,-8-1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4.018"/>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6B673B20-5D98-0941-9826-6451FDFFD358}" emma:medium="tactile" emma:mode="ink">
          <msink:context xmlns:msink="http://schemas.microsoft.com/ink/2010/main" type="writingRegion" rotatedBoundingBox="13786,3095 14938,3095 14938,4066 13786,4066"/>
        </emma:interpretation>
      </emma:emma>
    </inkml:annotationXML>
    <inkml:traceGroup>
      <inkml:annotationXML>
        <emma:emma xmlns:emma="http://www.w3.org/2003/04/emma" version="1.0">
          <emma:interpretation id="{2D192682-5052-1046-ACE8-17BDCEAE8A3A}" emma:medium="tactile" emma:mode="ink">
            <msink:context xmlns:msink="http://schemas.microsoft.com/ink/2010/main" type="paragraph" rotatedBoundingBox="13786,3095 14938,3095 14938,4066 13786,4066" alignmentLevel="1"/>
          </emma:interpretation>
        </emma:emma>
      </inkml:annotationXML>
      <inkml:traceGroup>
        <inkml:annotationXML>
          <emma:emma xmlns:emma="http://www.w3.org/2003/04/emma" version="1.0">
            <emma:interpretation id="{FD46B977-79F2-DB42-A101-5DB5D246AA88}" emma:medium="tactile" emma:mode="ink">
              <msink:context xmlns:msink="http://schemas.microsoft.com/ink/2010/main" type="line" rotatedBoundingBox="13786,3095 14938,3095 14938,4066 13786,4066"/>
            </emma:interpretation>
          </emma:emma>
        </inkml:annotationXML>
        <inkml:traceGroup>
          <inkml:annotationXML>
            <emma:emma xmlns:emma="http://www.w3.org/2003/04/emma" version="1.0">
              <emma:interpretation id="{26763AC3-8848-2F4B-8391-5773D855602A}" emma:medium="tactile" emma:mode="ink">
                <msink:context xmlns:msink="http://schemas.microsoft.com/ink/2010/main" type="inkWord" rotatedBoundingBox="13786,3095 14938,3095 14938,4066 13786,4066">
                  <msink:destinationLink direction="with" ref="{20B1D977-1D93-B84C-BF83-2C089A70FF91}"/>
                </msink:context>
              </emma:interpretation>
            </emma:emma>
          </inkml:annotationXML>
          <inkml:trace contextRef="#ctx0" brushRef="#br0">14025 3221 8355,'-5'-12'-24,"-3"1"0,3 3 0,0 2 0,0 1 0,-3 2 0,-2 5 0,-1 5-348,-1 8 457,1 11 0,-1-1 0,1 6-6,0 0 0,-1 6 0,1 1 0,-1-1-4,1-1 1,0-3-147,-1-3 1,1 2-21,-1-6 1,5 0 0,0-6 0,1-2-301,0-2 0,3 0 226,-1-5 1,4-5-37,4-2 0,-1-8 0,4-5-93,2-5 1,-3-3 293,2-6 0,-4-1 0,3-3 0,1-3 0,-2-3 0,1 2 0,-3 1 0,2-1 59,0 2 1,3-4-1,-4 4 1,2 0 152,1 2 0,3 3 0,0 1 0,2 0 277,2 0 0,-1 2-300,5 2 1,0 2-70,4 6 1,1 3 0,1 2 0,2 1-12,-2 2 1,-1 2-1,-1 1 1,0 1-43,0 3 0,-4 4 0,-1 6 1,-2 1-73,-2-1 1,-2 4 0,-5-1 0,-3 2 6,-3 0 1,-1-1 0,0 3-1,-1-4-58,-3 0 1,-3-1 0,-7-2 0,-3 2 43,-1-3 0,-1 0 0,-3-3 0,-1-1-18,0-1 1,0-6-1,0 2 1,2-3-1,2-1 1,-3 0 0,4 0 0,-1 0 19,0 0 1,5-1 0,-1-1 157,2-2 0,6 0-33,-1 4 1,7 0 0,1 1 35,6 3 1,2 2 0,2 6-1,3 1 72,-1 2 1,5 1 0,-1 5 0,2-2-70,2 1 1,2 1-1,1 2 1,0 0-32,-1 0 1,-3-4 0,1-1 0,-1 0-40,-2-1 0,4-3 0,-5 2 0,1-4-39,-1 0 0,-1-5 1,-3 1-1,-1-1-750,1 0 1,-1 2 0,0-6 189,1 0 1,-5 2-418,1-1 1,-5 5-1,2-3 1</inkml:trace>
          <inkml:trace contextRef="#ctx0" brushRef="#br0" timeOffset="8">14539 3746 8393,'11'-5'314,"2"2"-220,2-4 1,-2 4 276,2-1 1,-1 3 172,1 1 1,-2 0-1,2 0-242,-2 0 0,-2 4-183,1 0 0,-5 5-168,1-2 0,-4 3 1,2 2-1,-1-1 6,-2 1 1,-2-1 158,-1 1 1,-5 3 0,-3 1 0,-2 1-278,-1-1 0,-5 3 1,0-3-1,-2-2 134,-2-2 1,2 0 0,0 0 0,1 1 183,-1-2 0,5 3 0,0-6 0,6 2 97,2 2 0,1-5 0,5 1 0,4-1-71,7 0 1,5-2 0,10-5 0,2 0-116,0 0 0,4-1 1,-3-3-1,0-4-241,1-2 1,-6-1-1,2-1 1,-5 1-787,-3-1 0,-1 6 0,-4 2 0,1 2-28,-1-2 1,-1 3 0,-2-5 0</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4.034"/>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04D1DBEA-77AB-4D4F-8C6E-959357D94667}" emma:medium="tactile" emma:mode="ink">
          <msink:context xmlns:msink="http://schemas.microsoft.com/ink/2010/main" type="writingRegion" rotatedBoundingBox="24301,4024 19250,4597 19067,2987 24119,2414">
            <msink:destinationLink direction="with" ref="{A08C77C5-C679-4947-BA11-1BE308BD0238}"/>
          </msink:context>
        </emma:interpretation>
      </emma:emma>
    </inkml:annotationXML>
    <inkml:traceGroup>
      <inkml:annotationXML>
        <emma:emma xmlns:emma="http://www.w3.org/2003/04/emma" version="1.0">
          <emma:interpretation id="{A35D79B9-4EB1-DA4A-B75E-F45400A83C80}" emma:medium="tactile" emma:mode="ink">
            <msink:context xmlns:msink="http://schemas.microsoft.com/ink/2010/main" type="paragraph" rotatedBoundingBox="24301,4024 19250,4597 19067,2987 24119,2414" alignmentLevel="1"/>
          </emma:interpretation>
        </emma:emma>
      </inkml:annotationXML>
      <inkml:traceGroup>
        <inkml:annotationXML>
          <emma:emma xmlns:emma="http://www.w3.org/2003/04/emma" version="1.0">
            <emma:interpretation id="{52D447E7-09F5-9E49-AA3C-D94031FB86DF}" emma:medium="tactile" emma:mode="ink">
              <msink:context xmlns:msink="http://schemas.microsoft.com/ink/2010/main" type="line" rotatedBoundingBox="24301,4024 19250,4597 19067,2987 24119,2414"/>
            </emma:interpretation>
          </emma:emma>
        </inkml:annotationXML>
        <inkml:traceGroup>
          <inkml:annotationXML>
            <emma:emma xmlns:emma="http://www.w3.org/2003/04/emma" version="1.0">
              <emma:interpretation id="{7A058BAC-A230-7D40-9CDF-8D91F6E02F80}" emma:medium="tactile" emma:mode="ink">
                <msink:context xmlns:msink="http://schemas.microsoft.com/ink/2010/main" type="inkWord" rotatedBoundingBox="24296,3976 21797,4259 21619,2698 24119,2414">
                  <msink:destinationLink direction="with" ref="{94089075-A39C-5941-A62B-D71D37F63B8C}"/>
                  <msink:destinationLink direction="with" ref="{DCD78E20-AD08-A64F-B035-69A6830435A9}"/>
                </msink:context>
              </emma:interpretation>
            </emma:emma>
          </inkml:annotationXML>
          <inkml:trace contextRef="#ctx0" brushRef="#br0">22214 3506 7906,'6'-5'0,"-2"-2"632,-3-4 0,4-4-486,3 0 1,3 0-7,4 3 1,3 0 0,6-2 0,3-3 106,3-1 0,3 4-218,2-1 1,4-1 94,3 0 0,6 1-173,2 4 0,4-1 1,-2 1-62,0 0 1,0 3 0,-2 0-34,3-1 0,-1 1 0,1-1 0,2 2 117,1 2 1,1-2-1,1 3 1,2 1 199,1 2 0,3 1 1,-3 0-1,0 1-128,1 3 0,-3-3 0,2 4 0,-4-1-83,-4 0 0,2 4 0,-6-3 0,-2 0-7,-4 0 1,-8-1-1,-9-3 1,-2 1 34,-1 2 0,-5 0 1,-3-4 455,-2 0 710,-7 0-916,-1 0 1,-6 0 0,-3 1-1,-3 2-236,-4 1 0,-5 6 0,-2 0 0,-2 5 66,-3 3 1,3 2 0,-8 6 0,1 3-311,0 4 0,-4 0 1,2 9-1,-1 1 98,4 1 0,-2 2 1,0-2-1,0-2-215,0-4 1,1 0 0,5-1-1,-1-3-107,0-1 1,4 2-1,1-9 1,0 0-40,1-2 0,-2-5 0,-4-1 237,0-2 0,0-1 0,0-3 1</inkml:trace>
          <inkml:trace contextRef="#ctx0" brushRef="#br0" timeOffset="5">21928 4146 8355,'-18'5'657,"2"-4"1,15 4-1,6-5 1,9-1 46,8-3-530,6-2 1,13-6 0,5 1-310,6 0 0,3-5 0,4 1 0,2 0 90,-29 6 0,0 1 0,1 2 0,0 0 1,1-2-1,0 0 0,-1 2 0,0 0-45,-1 0 0,2 0 0,2 1 0,1-1 0,-3 0 0,0 0 0,-1 1 0,1-1 84,-1 0 0,0 1 0,30-6 1,-29 7-1,0 0 0,-1 0 0,-1 1 13,1 1 0,0-1 0,2-1 1,0 1-1,29-1 0,-1 1-35,-2 2 1,-4 1 0,-2 0-1,-4 0-62,-5 0 0,1 0 0,-10 1 0,-4 2-231,-5 1 0,-4-1 0,-3-1 1,-5 0-44,-5 2 1,-21 0 363,-9-4 0,-1 0 0,-2 0 0,0 0 0</inkml:trace>
          <inkml:trace contextRef="#ctx0" brushRef="#br0" timeOffset="10">23059 2535 8355,'-5'7'174,"-2"-2"0,0-1 1,0 1-1,1 0 1336,0 0-1348,3 4 1,-2-2 0,5 9 78,0 3 1,0 7 0,0 6 0,0 5-119,0 5 0,0 3 0,0 4 0,0 0-36,0-1 1,0 8 0,0 1 0,-1 0-190,-3-2 1,3-6-1,-3-5 1,3-4-100,1 0 1,0-8-1,0-5 1,0-3 52,0-1 1,0-1 0,0-3-2286,0-4 1672,0-7 0,-5-8 0,-2-7 1</inkml:trace>
          <inkml:trace contextRef="#ctx0" brushRef="#br0" timeOffset="15">22499 3415 8355,'-11'-7'-74,"-1"1"221,1 2 1,3 3 0,1-3-1,-2 3 113,-1 1 0,-6 0 0,0 1 1,-1 3-61,1 4 1,-4 6 0,1 2 0,-3 3-30,-1 5 0,-5 0 0,-2 7 0,-3 2 63,-2 4 1,0 3 0,-2 6 0,-1 0-140,1-1 0,2 0 1,2-2-1,1-3-78,2 0 0,8-7 0,0-7 1,5-1 50,3-3 0,5-3 0,2-1-1050,2-1 1,3-7-1,6-6 96,3-3 1,9-7 0,3-7 470,2-9 1,7-11 0,1-7 0</inkml:trace>
        </inkml:traceGroup>
        <inkml:traceGroup>
          <inkml:annotationXML>
            <emma:emma xmlns:emma="http://www.w3.org/2003/04/emma" version="1.0">
              <emma:interpretation id="{96C09654-4AF4-9F41-BE0F-CDE050DA6C48}" emma:medium="tactile" emma:mode="ink">
                <msink:context xmlns:msink="http://schemas.microsoft.com/ink/2010/main" type="inkWord" rotatedBoundingBox="20164,4493 19250,4597 19124,3489 20038,3385"/>
              </emma:interpretation>
            </emma:emma>
          </inkml:annotationXML>
          <inkml:trace contextRef="#ctx0" brushRef="#br0" timeOffset="25">20009 3940 7819,'-11'0'-375,"5"-5"0,1 3 1843,5-6-17,0 5-1074,0-2 0,5 7 1,2 1-190,3 5 1,2 2-260,-1 2 0,2-2 1,0-1 16,-2-2 0,3 1 201,-6 3 0,0 1-218,0-1 1,-3 1 0,-5-1-23,0 0 0,0 1 1,0-1 78,0 1 1,-5-1 55,-3 1 1,-3-2-35,-4-3 1,1 3 0,-4-2 0,0 1 14,1-1 1,1 0-29,-3-4 1,5 4-50,-1-4 1,6-1 0,3-1-83,1 2-201,1-3 285,4 4 0,6-5 0,4 0 21,4 0 1,7 4-1,-3 1-18,-1 1 0,5-2 1,-4 2 101,-1-1 1,0 4 8,-6-1 0,1 2 25,-1 1 1,-5 1 19,-2-1 1,-2 1 0,-4-1-85,-2 1 0,-3 0 1,-7 2-163,-1 1 0,-6 2 0,2-3 0,-1 1-115,1-1 0,-1 3 0,4-2 0,3-1-1605,0-2 1429,1 0 0,1-1 0,0 1 0</inkml:trace>
          <inkml:trace contextRef="#ctx0" brushRef="#br0" timeOffset="32">19347 3598 8355,'11'-23'-1075,"0"1"1150,-4 3 0,3-1 0,-2 5 213,2 1 0,1 5 1,2 1-1,2 1-141,4 0 1,2 2 0,-1 5 0,-1 0-238,1 0 1,1 1-1,-1 3 1,-2 4-1,-2 2 1,3 3 15,-3 2 0,-1-1 0,-4 4 34,1-2 1,-1-1 0,-1-2 17,-2 2 1,-3-2 0,-5 2 0,0-2-35,0-2 1,-1 1 91,-3-1 1,-3 1 0,-5-2 16,-4-3 1,0 3 0,-4-3 52,1-1 1,-2 4-1,-4-3 27,-2-1 1,-1 0 28,2-2 0,4-1 1,-2 3-74,3-1 1,0 3 0,7-5 116,-1 0-143,0 3 1,7-1-1,2 4 41,1-1 1,1-4 0,5 3-188,3 2 1,2 1 88,6 2 1,4-1-1,3-1 1,3-1 55,1-1 1,0-2 47,-1 2 1,1 2-70,0-2 0,-4-2 0,0 2 0,0-1-24,-1 0 1,-2 3 0,-4-4-197,-1 0 0,1 3 0,-2-4 0,-3 2-535,-3 2 0,-2-2-48,-2 5 1,-6-4 0,0 9 0</inkml:trace>
          <inkml:trace contextRef="#ctx0" brushRef="#br0" timeOffset="34">19450 3472 8350,'0'11'214,"0"1"1,-5 0-185,-3 4 0,-2 1-199,-2 6 152,1 10 0,-2-2 39,-2 7 1,2 1-126,-2-1 1,1 2-5,-1-2 0,2-7 150,-2 4 1,2-9-203,2 1 0,1-4 14,2-4 1,-2-3-25,2-4 0,2-2 2,-1-3 1,3 2-56,-4-5 0,4 0-162,-3-4-36,4 0 331,-2-5 89,5-7 0,0-5 0,0-6 0</inkml:trace>
        </inkml:traceGroup>
      </inkml:traceGroup>
    </inkml:traceGroup>
  </inkml:traceGroup>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4T21:42:44.078"/>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EA289574-1412-144B-81DB-65630296A0E7}" emma:medium="tactile" emma:mode="ink">
          <msink:context xmlns:msink="http://schemas.microsoft.com/ink/2010/main" type="writingRegion" rotatedBoundingBox="1400,4243 11214,4154 11320,15853 1506,15942"/>
        </emma:interpretation>
      </emma:emma>
    </inkml:annotationXML>
    <inkml:traceGroup>
      <inkml:annotationXML>
        <emma:emma xmlns:emma="http://www.w3.org/2003/04/emma" version="1.0">
          <emma:interpretation id="{AAE802FD-FBB8-C84B-AE25-61F8A8DB14F2}" emma:medium="tactile" emma:mode="ink">
            <msink:context xmlns:msink="http://schemas.microsoft.com/ink/2010/main" type="paragraph" rotatedBoundingBox="2221,4185 7062,4228 7052,5417 2211,5375" alignmentLevel="1"/>
          </emma:interpretation>
        </emma:emma>
      </inkml:annotationXML>
      <inkml:traceGroup>
        <inkml:annotationXML>
          <emma:emma xmlns:emma="http://www.w3.org/2003/04/emma" version="1.0">
            <emma:interpretation id="{065E1005-8898-CB47-856F-FD78C005F50A}" emma:medium="tactile" emma:mode="ink">
              <msink:context xmlns:msink="http://schemas.microsoft.com/ink/2010/main" type="line" rotatedBoundingBox="2221,4185 7062,4228 7052,5417 2211,5375"/>
            </emma:interpretation>
          </emma:emma>
        </inkml:annotationXML>
        <inkml:traceGroup>
          <inkml:annotationXML>
            <emma:emma xmlns:emma="http://www.w3.org/2003/04/emma" version="1.0">
              <emma:interpretation id="{0D70F685-AFD7-A342-B566-5E12040FCE52}" emma:medium="tactile" emma:mode="ink">
                <msink:context xmlns:msink="http://schemas.microsoft.com/ink/2010/main" type="inkWord" rotatedBoundingBox="2221,4235 3497,4246 3491,4899 2215,4887"/>
              </emma:interpretation>
            </emma:emma>
          </inkml:annotationXML>
          <inkml:trace contextRef="#ctx0" brushRef="#br0">2250 4271 8355,'0'-7'171,"0"-1"1,0 1-1,0-2 508,0 5 1,0 14-476,0 13 1,4 4-69,0-1 0,-1 3 0,-3 4 13,0-2 0,0 2 0,0-4 0,0 1-33,0 1 0,-3-6 0,-1 3 0,0-1-26,-1-1 0,4 1 1,-3-4-1,1 0-97,-1 0 0,3-2 1,-3 0-1,3-4 4,1 0 1,-4-2 0,0-4 0,2 1 55,1-1 0,2-3 0,3-2-58,3-1 1,0-1-1,0-4 1,3 0 134,4 0 1,0 0-1,5 0 1,2 0 44,0 0 0,2-4 1,0 1-1,0 0-91,0 2 1,-1-1 0,1 0-1,1-2-63,3 2 1,-4 0 0,1 2 0,-4 0-46,1 0 0,-4-4 0,1 1 0,-1 0-11,-3 2 0,-2 1 0,0 0-83,-1 0 1,-3 0 0,-2 1-946,-1 3 0,-1-2-1787,-4 6 2111,5-5 0,-4 7 0,4-4 0</inkml:trace>
          <inkml:trace contextRef="#ctx0" brushRef="#br0" timeOffset="4">3198 4705 8355,'-12'12'-64,"1"-1"0,6-4 1071,5-4-696,0-1 0,11-2 0,-1 0-101,4 0 1,3 0 0,-3 0 0,2 0-74,2 0 1,-3 1-1,4 1 1,0 2-252,-1-1 0,0-2 0,-4-1 1,1 1-383,-1 3 0,3-3 0,-2 3 0,-1-2-1520,-1-2 1673,-2 0 0,-5 5 0,-1 1 1</inkml:trace>
          <inkml:trace contextRef="#ctx0" brushRef="#br0" timeOffset="8">3232 4420 8355,'-11'6'-200,"-1"-1"1126,6-5-195,1 0-493,5 0 1,5 2 0,3 0-102,2 2 0,1 4 1,2-5-1,1 0-121,1-2 1,4-1 0,-2 0 0,-1 0-155,1 0 1,2 0-1,-3 0 1,1 0-215,-1 0 0,-1 4 1,-3 0-1,-1-2-694,1 0 1,-1-1 704,0 3 1,-4 2-1,-2 5 1</inkml:trace>
        </inkml:traceGroup>
        <inkml:traceGroup>
          <inkml:annotationXML>
            <emma:emma xmlns:emma="http://www.w3.org/2003/04/emma" version="1.0">
              <emma:interpretation id="{F497F499-B549-2042-8316-D709841FEB68}" emma:medium="tactile" emma:mode="ink">
                <msink:context xmlns:msink="http://schemas.microsoft.com/ink/2010/main" type="inkWord" rotatedBoundingBox="4152,4202 7062,4228 7052,5417 4141,5392"/>
              </emma:interpretation>
            </emma:emma>
          </inkml:annotationXML>
          <inkml:trace contextRef="#ctx0" brushRef="#br0" timeOffset="12">4260 4306 7534,'-6'0'-112,"1"5"0,5 2 700,0 4 1,-4 6-412,0 6 0,-4 1 0,3 7 0,0-1 42,0-1 0,-4 7-198,2-6 0,0 2 0,1-7 0,0 2-100,-1-2 0,5 0 201,-2-3 0,-1 0-473,1-3 0,-1 1-1227,1-4 1179,3-1 0,-3-5 151,8-2 0,2-8 0,6-7 1</inkml:trace>
          <inkml:trace contextRef="#ctx0" brushRef="#br0" timeOffset="24">4546 4386 8355,'10'5'-583,"-3"2"691,-3 3 1,-3-2 0,-2 0 146,-3 1 0,-2 2-125,-5 4 1,3-2 0,0 2-4,-1-2 1,3-2-1,0 1-156,1-1 0,0-3-12,1-1 0,2-3-54,-1 4 0,3-2 0,3 2 35,5-5 0,2 3 10,2-3 0,-1 5 0,1-3 59,-1 1 1,2-2 0,1 3 0,1-1-8,-1 0 1,0-2 0,0 2 0,1 1 1,-1-1 0,-1-2 1,-2 2-1,-1 1 2,-2-1 0,1-2 173,-6 3 1,1-3-91,-4 4 0,0-1 100,0 5 1,-5-5 0,-1 1-35,-1 1 1,-3 1-69,3 2 1,-5-5-39,-3 1 1,2-1 0,-2 3 0,2-1 3,2-1 0,-4 0-202,0 3 0,-2-3 27,2-1 1,2-3 0,-2 2-279,2-1 0,2-1 0,-1-4-126,1 0 1,1-1 0,1-4-133,1-6 1,5-2 613,-5-6 0,0 0 0,-3-4 0</inkml:trace>
          <inkml:trace contextRef="#ctx0" brushRef="#br0" timeOffset="26">4523 4443 8047,'15'0'0,"0"-2"0,-1 0 1,-1-2 1,-2 0 428,1 4 1,-1-4 0,0 1-35,1 0 0,-5 2-419,1 1 1,0 0-170,3 0 1,1 0 0,-1 1-114,0 3 0,1-2 0,-1 5-412,1-2 1,4-1-1,2-4 1</inkml:trace>
          <inkml:trace contextRef="#ctx0" brushRef="#br0" timeOffset="31">5551 4340 7882,'-12'-1'-1239,"1"-3"972,-1 3 0,1-4 0,-1 5 213,1 0 0,-2 0 234,-2 0 1,2 0-1,-3 0 1,-1 1 195,-2 3 0,2 2-81,-2 5 1,1 1-188,-1-1 0,-2 4 1,5 2-1,-1 1 86,1 2 0,-1 3-44,2 3 1,3-1-148,-4 1 0,4 2 1,1-1-1,3-2 83,0-1 0,5-1-116,0 0 1,1 0 0,2-2 1,0-2 0,9 2 1,3-6 2,0-1 0,6-1 0,1-3 0,3-1-82,1-2 0,-1-4-35,1 1 0,-1-3 0,-2-1-94,-1 0 0,-1 0 0,2 0-40,-1 0 0,-1-1 0,1-2 60,-4-1 0,-1-3 0,-1 2-61,-2-2 277,3 0 0,-12-5 0,1 1 0,-6-1 0,-4 1 0</inkml:trace>
          <inkml:trace contextRef="#ctx0" brushRef="#br0" timeOffset="32">5334 4637 8355,'-7'0'-2329,"3"0"2423,8 0 0,3-4-26,4 0 1,4 0-1,2 4 1,0-1-38,4-3 0,0 3 1,2-3-1,0 3-57,0 1 1,-4 0-27,0 0 1,-1 0-215,1 0 0,-2 1 169,-1 3 1,-5-1 96,1 4 0,-2-3 0,-6 4 0,-6-1 0,-4 5 0</inkml:trace>
          <inkml:trace contextRef="#ctx0" brushRef="#br0" timeOffset="33">5608 4648 8137,'-5'-6'-704,"3"6"1,-3 6-1,5 6 1035,0-1-219,-5 1 1,4 3 0,-3 1 0,2 2 0,-1 1-20,-1-1 0,-3 6-421,3-5 1,-5 5 205,1-5 1,3-1 0,1 0 0,3-2 62,1-2 1,-5-1 0,-1-2 0</inkml:trace>
          <inkml:trace contextRef="#ctx0" brushRef="#br0" timeOffset="37">6133 4329 8355,'-8'3'-305,"2"2"203,1 2 0,-3-2 1,3 5 189,-1 3 1,2 6 0,-3 1 91,-2 5 1,0 5 85,1 4 1,-2 4-149,2 0 1,-2 0-139,-1-4 1,1-1-1,1-2-32,1-5 1,2-3 59,-2-4 1,2 2 0,3-6 53,-1-1 0,1-5-133,3-2 53,0-4 1,0 1 0,0-8-5,0-4 1,1-6 0,3-2 0,3-2 6,4-2 0,0 2 0,2 0 1,1 2 14,1 2 1,4-2 0,-4 4 0,0 3 0,1 3 48,-1 3 0,1 2 0,-3 2 3,-2 3 0,3 2 1,-6 7-1,1 1 170,-2 1 1,0 2-116,-3-2 1,-3-3 37,3 4 0,-4-4 0,-4 0-42,-4-1 0,1 1 0,-4-1-14,-1 0 1,-3 1-1,1-2-28,-2-2 0,-3 1 0,4-6-182,1 0 1,-2-2 0,0-1-480,2 0 0,2-1 16,0-3 0,6 2 0,2-6 145,3-1 1,1-1 0,0-2 199,0 1 0,5 0 1,1-1 238,1 1 0,8-1 0,-2 1 0</inkml:trace>
          <inkml:trace contextRef="#ctx0" brushRef="#br0" timeOffset="38">6407 4523 8355,'6'1'-119,"-2"3"1,-2 2-1,-2 7 1,0 2 415,0 4 1,-4 9-200,0 6 0,-5 7 0,1 7 59,-2 2 1,-1 3 0,-1-2-97,1 1 1,3-8 0,1 2-31,-2-2 1,3-3 0,-1-1-132,2 0 11,1-2 0,4-8 0,-1-1 1,-1-2-195,-2-5 1,0-1 93,4-6 1,0 1-380,0-5 73,-5-5 1,4-3 327,-3-11 1,2-1-1,4-10 1,0-2 123,2-5 1,5 2 0,-3-4 0</inkml:trace>
          <inkml:trace contextRef="#ctx0" brushRef="#br0" timeOffset="39">6441 4249 8355,'5'-12'136,"-3"5"1,2 1 167,-3 5 0,3 4-346,-1 8 1,1 1-1,-4-1-321,0 0 0,0 1-12,0-1 0,4 1 80,0-1-107,0-5 1,1 5-1,1-5 1</inkml:trace>
          <inkml:trace contextRef="#ctx0" brushRef="#br0" timeOffset="40">6464 4511 8355,'-1'-10'-551,"-3"2"0,2 0 1245,-6 4-562,5 0-104,-2 4-600,5 0-54,0-5 333,0 4 174,0-4 1,4 6-184,0 3 57,0-3 147,-4 4 98,0-5 0,-5 5 0,-2 1 0</inkml:trace>
          <inkml:trace contextRef="#ctx0" brushRef="#br0" timeOffset="43">6590 4546 8355,'-13'0'-282,"-1"0"468,-1 0 1,0 0 1550,3 0-1197,6 0-666,1 0 1,14 0 0,3 0 0,5 0 221,3 0 1,6 0 89,0 0 0,5-4-831,-5 0 1,6-4 0,-3 4-1,2 2 96,-1 1 0,-4-3 0,0 0 1,-2 2 502,-1 0 1,-5 1 0,-3-2 0,-2 0 164,-2 0 0,1 2 718,-1 1 1,-5-1 714,-2-3-885,-2 2 0,-4-1-393,-2 6 1,-2 0 0,-5 5-1,-1 1-118,1 1 0,-1 1-62,1 1 0,1-1-155,2 0 1,-1 1 0,6-1 190,0 1 0,2-1-176,1 0 1,5 1-177,2-1 0,4-3 1,0 0-73,0 0 1,6 3 0,1 0 53,-1 0 1,0 1 241,-6-1 0,1 1 0,-2-1 246,-2 1 1,0-1 58,-4 0 0,0 1 1,-5-1 267,-3 1 1,-2-1-375,-6 0 0,0 1 1,-4-1-1,-3 1 1,-2-1-1,-2-1-246,0-2 1,4 1-1,1-5 1,2-2-956,2-1 1,1-1 0,3-1-1898,2-3 2354,3 3 0,0-14 0,-1 2 1</inkml:trace>
          <inkml:trace contextRef="#ctx0" brushRef="#br0" timeOffset="45">6704 4397 8355,'-10'11'-138,"2"1"1,3-1-1,0 2 310,-2 2 0,0 3 0,1 6 1,1 1 419,2 2 0,-2 5 1,1-3-469,2 0 0,1-1 0,1-5-153,0 0 1,0-4-9,0 0 0,1-5 1,1 1-195,2-2 0,5-6 0,-1 1-238,2 1 1,-3-4 0,1-1-172,1-3 378,-4-1 0,5-1 0,-4-3-283,1-4 0,2-2 478,-5-1 1,4-6 0,-1 0 0</inkml:trace>
        </inkml:traceGroup>
      </inkml:traceGroup>
    </inkml:traceGroup>
    <inkml:traceGroup>
      <inkml:annotationXML>
        <emma:emma xmlns:emma="http://www.w3.org/2003/04/emma" version="1.0">
          <emma:interpretation id="{7F937B6F-1679-F347-9897-350CAF609414}" emma:medium="tactile" emma:mode="ink">
            <msink:context xmlns:msink="http://schemas.microsoft.com/ink/2010/main" type="paragraph" rotatedBoundingBox="2309,5499 6603,5520 6598,6451 2305,6430" alignmentLevel="1"/>
          </emma:interpretation>
        </emma:emma>
      </inkml:annotationXML>
      <inkml:traceGroup>
        <inkml:annotationXML>
          <emma:emma xmlns:emma="http://www.w3.org/2003/04/emma" version="1.0">
            <emma:interpretation id="{8227F4F5-5D37-2643-B7DB-86E75168ED1C}" emma:medium="tactile" emma:mode="ink">
              <msink:context xmlns:msink="http://schemas.microsoft.com/ink/2010/main" type="line" rotatedBoundingBox="2309,5499 6603,5520 6598,6451 2305,6430"/>
            </emma:interpretation>
          </emma:emma>
        </inkml:annotationXML>
        <inkml:traceGroup>
          <inkml:annotationXML>
            <emma:emma xmlns:emma="http://www.w3.org/2003/04/emma" version="1.0">
              <emma:interpretation id="{7D3D5067-B541-4049-9BB7-C16078C449C9}" emma:medium="tactile" emma:mode="ink">
                <msink:context xmlns:msink="http://schemas.microsoft.com/ink/2010/main" type="inkWord" rotatedBoundingBox="2309,5526 3587,5532 3583,6363 2305,6357"/>
              </emma:interpretation>
            </emma:emma>
          </inkml:annotationXML>
          <inkml:trace contextRef="#ctx0" brushRef="#br0" timeOffset="46">2433 5539 8397,'-7'5'288,"-3"7"0,8 7 0,-6 7 113,-1 5-256,4 2 1,-4 5 0,4 1-147,-1 2 1,-1-3 0,-1 2-19,0 0 0,2-3 0,-3-6 1,2-2-271,2-1 0,-2 3-234,3-4 1,0-5-19,4-3-168,0-5 117,0-2 0,1-17 534,3-11 0,2-4 0,6-3 0</inkml:trace>
          <inkml:trace contextRef="#ctx0" brushRef="#br0" timeOffset="49">2387 5676 8355,'8'-19'0,"-2"1"0,0 2 0,1 2 0,0 1 117,5 2 1,-1-1 91,0 1 1,5 1 0,0 2-31,2 4 1,1 2 0,3-1-120,-3 0 0,2-1 0,-2 5-15,3 3 0,-4-2 1,-2 5 12,1-2 0,-5 4 1,3-3-1,-2 2-36,-1-1 1,-5 1 0,0 3-161,-2 1 0,-2-5 128,-3 1 0,0-1 0,-1 5-1,-3-1 0,-2 1 0,-5-1 18,-1 1 1,-4-1 1,-3 0 0,1 0 1,-1-3 4,-1 0 0,-2-2-18,-1 2 1,0 1 0,2-5-11,2-2 0,-2 1 0,6-1 1,1 2 1,-2 0 0,2-3 123,4 3-86,3-3 0,7 6-19,0-4 0,5 4 0,3 4 17,2 1 0,1-2 0,2-1 33,2-2 1,-1 1-13,5 3 1,-3 1-29,3-1 0,-2 1 0,4-1 0,-4 0 136,0 1 1,2-2-79,-4-2 1,0 6-1,-3-4 15,-1-1 0,3 2 0,-1-3-20,-3 2 0,-1-3-11,2 1 1,-3-4-32,0 3-135,-6-4 0,5 3-748,-4-2-731,-1-3 136,3 4 1009,-5-5 1,0-5 0,0-1 0</inkml:trace>
          <inkml:trace contextRef="#ctx0" brushRef="#br0" timeOffset="50">3049 5916 8552,'-6'5'197,"-4"-4"0,9 13 1,-3-2-1,1 2-160,-1 2 1,3 2-11,-3 5 1,3 0 0,0-1 0,-3 1 1,3 4 0,-3 0-325,3-2 0,-3 3 0,0-1 1,2-2-117,0-1 1,-2-1-51,1 0 1,-6 0 0,2-1 0</inkml:trace>
          <inkml:trace contextRef="#ctx0" brushRef="#br0" timeOffset="51">3255 6030 8355,'-6'12'-97,"3"-6"0,9-2 1137,6-3-759,7-1 1,-5 4 0,5 0 0,1-2-176,2-1 1,1-1 0,-2 0-59,-2 0 0,3 0-366,-3 0 1,-1 4-1,-1 0-230,0-1 1,-1-1-194,0 2 1,-4 2-1,5 6 1</inkml:trace>
          <inkml:trace contextRef="#ctx0" brushRef="#br0" timeOffset="52">3266 5768 8285,'17'0'398,"-4"-2"0,3 0-113,1-2-244,0 0 0,2 4-54,0 0 0,-3 1-11,3 3 0,-4-3 0,3 5-214,-2-1 1,3-4 84,-4 3 1,1 1-230,-5-1 0,0 1 1,1-3-180,-1 2 278,1 0 1,-6 1-1,-1 1 1</inkml:trace>
        </inkml:traceGroup>
        <inkml:traceGroup>
          <inkml:annotationXML>
            <emma:emma xmlns:emma="http://www.w3.org/2003/04/emma" version="1.0">
              <emma:interpretation id="{4EA80BC6-CD5D-5E43-B0C2-AD0663933528}" emma:medium="tactile" emma:mode="ink">
                <msink:context xmlns:msink="http://schemas.microsoft.com/ink/2010/main" type="inkWord" rotatedBoundingBox="4159,5508 6603,5520 6598,6451 4154,6439"/>
              </emma:interpretation>
            </emma:emma>
          </inkml:annotationXML>
          <inkml:trace contextRef="#ctx0" brushRef="#br0" timeOffset="53">4283 5688 8552,'-7'5'-1236,"2"-3"927,5 6 0,-3-1 112,-1 5 0,-4 4 0,3 3 701,-1 3 1,-2 1 0,-3 1-318,-1 3 0,2-5 0,1 3-312,2-5 1,0-5-305,0 4 0,-2-5-593,5 1 942,0-7 0,9-3 0,2-5 1</inkml:trace>
          <inkml:trace contextRef="#ctx0" brushRef="#br0" timeOffset="56">4477 5642 8355,'5'-6'-239,"-4"2"0,2 8 0,-4 3 0,-4 3 1225,-2 2-844,0-1 1,-4 4 0,3 2 0,1-1-1,2 1 0,1-2 0,4-3-138,0-1 1,0 0 0,0 1 26,0-1-60,0 1 1,5-5 0,3 1-15,2 1 1,3 1 0,1 1 46,1 1 1,2 0-18,-2 4 1,-5-4 5,5 4 0,-9-4 0,6 0 136,-2-1 0,-5 1-35,-1-1 0,-3 0 0,-2 1 0,-3-1 134,-4 1 1,-2-1-105,-1 0 0,-2-3-8,-2 0 0,1-2 0,-5 3-108,-1-1 1,-2-2-243,-1 2 1,0 0 0,2-4-145,2-1 1,-1-2-1,4-1-387,2 0 0,2-5 119,0-3 361,6-7 0,-4-3 0,3-5 1</inkml:trace>
          <inkml:trace contextRef="#ctx0" brushRef="#br0" timeOffset="57">4466 5665 7849,'7'4'-804,"1"-1"927,-6 1 1,8-4 0,-2 0 210,2 0 0,-1 4 0,1 0-87,3-2 1,2 1 0,-1-1 0,3 2-578,0-1 0,1-2 0,2-1-342,0 0 1,-1 5 0,3 1 0</inkml:trace>
          <inkml:trace contextRef="#ctx0" brushRef="#br0" timeOffset="59">5254 5619 8355,'-11'-8'-650,"3"2"0,1 0-11,2-1 1,-4 5 1015,2-2 0,-4 3 294,0 1 1,-2 0 0,-1 1-403,-1 3 1,-1 2 0,2 6 0,-3 0-36,-1 4 1,3-2-73,-4 5 0,5 0 0,-2 3 64,-1 1 1,5 0 0,-4 0-86,4 0 0,4 0-15,0-1 1,6 1 0,-2 0-9,3 0 0,1-1 0,1-2-46,3-1 0,6-5-95,5 1 1,2-2-1,-2-3-184,4-2 1,3-2 0,-1-4 32,-2 2 0,3 0 0,-4-5 0,1-3-205,0-4 1,-5 2 0,1-2 0,-3 0-2,0-3 1,-2 0 0,-1 0 0,-3-1-219,-1 1 0,-1-1 620,-4 1 0,-5-6 0,-1 0 0</inkml:trace>
          <inkml:trace contextRef="#ctx0" brushRef="#br0" timeOffset="61">5105 5779 8355,'-11'0'0,"-2"1"-221,-2 3 0,6-3 562,-3 3 39,9 2 1,-1 0-414,8 1 1,-1 2-1,9-5-123,4-2 0,1 0 113,2-2 0,0 0 0,4 0-114,0 0 0,-4 0 0,-2 0 96,0 0 1,2 0-1,-4 0 1,-1 0-630,-1 0 1,-6 0 39,1 0 752,-5 0 1,0 0 124,-6 0 126,-4 0 0,0 0-223,-1 0 1,4 1 94,-3 3 0,4-2 0,-1 6 1,3 1-12,1 1 1,0 3-1,-1 2 1,-2 4-238,-1 2 0,1-2 0,1 0 0,0 2-175,-2 0 0,-1-2 1,2 0 140,0 2 0,-3-5 27,3-1 0,1 2-545,-1-2 0,1 0 0,2-3 1</inkml:trace>
          <inkml:trace contextRef="#ctx0" brushRef="#br0" timeOffset="64">5710 5516 8052,'0'12'76,"-5"-1"0,3 7 0,-5 5 920,2 6-868,-3 4 1,1 1-1,-4-1 13,-1-2 1,5 2 0,-1-4-52,-1 0 1,3-1-112,-2-5 0,6-2 1,-3-2-25,0-3 1,3-4 10,-2 0-510,3-6 351,1-1 1,5-15 111,3-5 0,2-4 39,1 0 0,1-2 0,1 6 12,2 1 1,-2-1 0,3 2 43,1 3 1,-5 6 0,5 0 0,-2 3 66,0 1 1,0 5-19,-3 3 1,-2 2-1,-1 1-23,-2 1 0,-4 1 1,1 1 124,-3 1 1,-2 0 106,-3-4 1,-4 1 0,-6-1 33,-1 1 1,-4-1-183,4 1 0,-5-1-204,1 0 0,1 0 1,0-4-666,2-3 469,0-3 1,5-1 0,-1 0-344,1 0 0,5-5 0,2-4-460,3-5 869,1-3 0,5-6 0,1 0 0</inkml:trace>
          <inkml:trace contextRef="#ctx0" brushRef="#br0" timeOffset="65">6007 5630 8355,'12'0'-97,"-6"2"1,-1 2 0,-1 3 34,0 3 1,0 8 508,-4 5 0,-4 2 0,-1 8 232,-2 3 0,0 6 0,-5 0-549,1 2 0,0 2 1,0-1 196,4 1 0,-3 0-50,2-1 1,3-1-1099,1-6 0,-1 2 465,1-9 0,-3 3-259,3-7 0,-1-2-29,1-6 1,3 1-892,-3-4 754,3-6 781,1-10 0,-5-12 0,-2-5 0</inkml:trace>
          <inkml:trace contextRef="#ctx0" brushRef="#br0" timeOffset="67">5985 5790 8355,'5'-22'2,"2"-1"1,2 5-1,0 3 1,-1 2-1,0 3 156,3 2 0,0-2 1,0 4-1,2-1 501,2 4 0,-2 1-573,2 2 0,-2 2 1,-2 1 27,1 5 1,-1 2 0,-1 2 26,-2-1 0,1 4 0,-5 2 0,-2-1 1,0 1 0,-2 2 0,0-3 1,-2 2-33,-2 2 1,-6 2 0,-5-1 0,0 0-179,-2-2 0,0-1 0,-6 2 0,0-2-337,0-2 1,4-1-208,0-3 1,5-6-311,-1-2 0,7-4 268,4-4 0,8-7 0,3-7 1</inkml:trace>
          <inkml:trace contextRef="#ctx0" brushRef="#br0" timeOffset="69">6556 5676 8355,'7'-5'333,"0"-3"576,-2-2 0,-7 4 0,-5 2 0,-3 3-659,-2 1 0,-1 5 1,0 3-1,-4 2-304,-1 1 0,4 1-174,-1-1 1,4 0-60,3 1 0,3-1 0,6 1 218,3-1 1,6 1 0,5-1-1,1 0-112,0 1 0,1-5 0,2 1 0,-4 1 97,-2 1 1,-2 1-1,-1 1 1,-1-1 349,-1 1 0,-6 0 1,2 2-7,-3 2 1,-1-1 100,0-4 1,-5 1-185,-2-1 1,-7 1-67,-2-1 1,-4 0 0,1 1 34,-3-1 0,-4-1 0,0-1-1073,5-1 1,-1-6 0,6 2-381,-2-3 0,-1-1 0,-4 0 1</inkml:trace>
        </inkml:traceGroup>
      </inkml:traceGroup>
    </inkml:traceGroup>
    <inkml:traceGroup>
      <inkml:annotationXML>
        <emma:emma xmlns:emma="http://www.w3.org/2003/04/emma" version="1.0">
          <emma:interpretation id="{537435C1-FE79-C244-9915-0CF30AF1D3A2}" emma:medium="tactile" emma:mode="ink">
            <msink:context xmlns:msink="http://schemas.microsoft.com/ink/2010/main" type="paragraph" rotatedBoundingBox="2135,6600 6955,6440 6991,7525 2171,7685" alignmentLevel="1"/>
          </emma:interpretation>
        </emma:emma>
      </inkml:annotationXML>
      <inkml:traceGroup>
        <inkml:annotationXML>
          <emma:emma xmlns:emma="http://www.w3.org/2003/04/emma" version="1.0">
            <emma:interpretation id="{0D735526-15D6-8640-9C6E-FD39B8486437}" emma:medium="tactile" emma:mode="ink">
              <msink:context xmlns:msink="http://schemas.microsoft.com/ink/2010/main" type="inkBullet" rotatedBoundingBox="2147,6597 2502,6591 2514,7292 2159,7298"/>
            </emma:interpretation>
          </emma:emma>
        </inkml:annotationXML>
        <inkml:trace contextRef="#ctx0" brushRef="#br0" timeOffset="70">2284 6693 8355,'0'-12'385,"0"5"401,0-1-719,0 5 1,-4 5 0,-1 10 86,-1 10 1,2 11-159,-3 9 1,-1 7 0,-4 5 0,1 1-220,0 3 1,-1-3-1,1-3 204,-1-6 1,2-5 0,3-8-233,3-3 1,3-7-1493,1-8 1301,0-7 1,0-3 0</inkml:trace>
        <inkml:trace contextRef="#ctx0" brushRef="#br0" timeOffset="73">2261 6670 8355,'12'-18'168,"-1"-1"19,1 8 0,-1-2 0,0 8 0,1 0 169,-1 0 0,5 6-125,-1 7 1,1 2-1,-2 1-132,1 1 1,1 3 0,-5 1 211,0 2 1,0-3-50,-4 4 0,2 0-357,-5 4 0,0 0 0,-6-1-89,-1-3 0,-4 2-10,-4-2 1,-2 3 0,-2-1 14,-4-2 1,-3 2-1,0-6 1,-1-2 103,0-5 0,-4 1-53,1-5 1,3 0 79,4-4 1,1 0-1,-1 0 147,4 0 1,6 0 32,1 0 0,6 1 65,-2 3 1,3-1 0,2 4-119,3 2 0,6 3-84,5 3 0,5-4 0,-1 2 73,3-4 0,5-2 0,-1 5 0,0-1-386,-2 1 0,-3-2 109,-2-3 0,2 4 0,-6-4-163,-1 3 1,-2 2 0,0-2-403,-1-3 1,-3 2 113,0-5 464,-6 0 1,8-9 0,-3-1 0</inkml:trace>
      </inkml:traceGroup>
      <inkml:traceGroup>
        <inkml:annotationXML>
          <emma:emma xmlns:emma="http://www.w3.org/2003/04/emma" version="1.0">
            <emma:interpretation id="{46EFD90F-E3DF-D849-A427-D679DF76D73B}" emma:medium="tactile" emma:mode="ink">
              <msink:context xmlns:msink="http://schemas.microsoft.com/ink/2010/main" type="line" rotatedBoundingBox="2652,6633 6956,6489 6991,7525 2686,7668"/>
            </emma:interpretation>
          </emma:emma>
        </inkml:annotationXML>
        <inkml:traceGroup>
          <inkml:annotationXML>
            <emma:emma xmlns:emma="http://www.w3.org/2003/04/emma" version="1.0">
              <emma:interpretation id="{5EEDF1C4-275E-B04C-B50B-3125000C10F4}" emma:medium="tactile" emma:mode="ink">
                <msink:context xmlns:msink="http://schemas.microsoft.com/ink/2010/main" type="inkWord" rotatedBoundingBox="2659,6838 3447,6811 3461,7220 2672,7246"/>
              </emma:interpretation>
            </emma:emma>
          </inkml:annotationXML>
          <inkml:trace contextRef="#ctx0" brushRef="#br0" timeOffset="76">2661 6898 8355,'11'1'109,"1"2"1,-1 1 0,1 0 160,-1 1 0,1 1 0,-2 5 0,-1 1 156,-2-1 0,1 5-328,3-1 0,-3 1 0,-2-2-77,-1 1 0,-1 1 1,-4-5-215,0 1 0,-1 1-8,-3-1 0,-2 4 0,-6-7-12,1 0 1,-4 0 31,-1 2 0,1-3 278,4 0 1,-1-6-194,1 2 43,5 2 0,0-3 192,6 5 0,2-5 26,2 5 0,2-6 0,5 4-101,1-1 0,0 0-104,4 2 1,-2 0-195,5-4 1,-4-1-174,4 2 0,-4-3 1,3-1 183,-2 0 1,3-4 0,-2-2-260,1-4 1,1-4 0,4-9 0</inkml:trace>
          <inkml:trace contextRef="#ctx0" brushRef="#br0" timeOffset="77">3198 6841 9039,'11'-4'0,"1"0"682,-1 2 1,1-3-615,-1 1 1,0 0-1,2 4-30,2 0 0,-1 2 1,5 0-77,2 2 1,-4 1 0,1-3 0,-1 2-1658,-3-1 0,-2-2 1332,0-1 0,-6 5 0,-1 2 1</inkml:trace>
          <inkml:trace contextRef="#ctx0" brushRef="#br0" timeOffset="78">3278 7058 8355,'-12'6'404,"1"3"0,0-5 0,0 0 607,4 1 1,3-2-733,8 4 0,2-4-432,6 1 0,0-2 0,3 1 0,4 0-711,3 0 1,1-2-1,0-2 61,0-3 0,-1-2 0,1-6 1</inkml:trace>
        </inkml:traceGroup>
        <inkml:traceGroup>
          <inkml:annotationXML>
            <emma:emma xmlns:emma="http://www.w3.org/2003/04/emma" version="1.0">
              <emma:interpretation id="{4C1DE22C-BD97-B849-9760-6872BB2863F4}" emma:medium="tactile" emma:mode="ink">
                <msink:context xmlns:msink="http://schemas.microsoft.com/ink/2010/main" type="inkWord" rotatedBoundingBox="4103,6584 6956,6489 6991,7525 4137,7620"/>
              </emma:interpretation>
            </emma:emma>
          </inkml:annotationXML>
          <inkml:trace contextRef="#ctx0" brushRef="#br0" timeOffset="82">4260 6704 8589,'0'-6'1310,"0"1"-1048,0 15 1,0-1 15,0 10 1,-1-4-239,-3 4 1,3-1-355,-3 1 1,-3 2 26,0-2 253,2-2 1,-4-1 18,5-4 1,-4-5 4,5 1 0,-2-4-185,1 3 223,3-4 1,-3 2-16,8-5 1,2 0 1,5 0 1,2 0-222,2 0 0,3 0 110,5 0 0,0 0 58,0 0 1,-1 1 10,1 3 0,0 1-8,0 3 0,-2 3-83,-2 1 97,3-1 1,-11 6 0,1-6 1,-2 2 4,-6 2 1,0-1 59,-4 5 0,0-5 159,0 1 1,-9 2 176,-3-2-216,-2 0 1,-2-4 64,-3 1 1,-3-1-115,-1 1 0,1-1 13,-1 1 1,0-5 3,0 1 1,-4-6 27,1 2 0,3-3-51,4-1 0,1 0-778,-1 0 0,3-1 139,4-3 0,1-2-669,-1-5 802,6-6 0,1-1-192,5-5 1,0 3 286,0-3 1,0 3 300,0-7 0,5 3 0,1-4 0,6-1 0</inkml:trace>
          <inkml:trace contextRef="#ctx0" brushRef="#br0" timeOffset="84">4271 6727 8535,'11'-8'330,"-4"1"0,3 3 0,-1-2 0,5-1 0,4 2 617,0 0-803,3 1 0,-4 4 1,3 0-59,-1 0 1,0 0 0,3 0 0,-2 0-308,-1 0 1,0 1 0,3 2 0,-2 2 146,-1 1 0,-4 1-1214,4 0 1,0 9 0,4-4 0</inkml:trace>
          <inkml:trace contextRef="#ctx0" brushRef="#br0" timeOffset="87">5448 6681 8285,'0'-11'-580,"0"-1"532,0 1 0,-2 3 0,0 1 627,-2-2 1,-1 2-1,1 0-393,-3-2 0,-4 4 0,0 1 0,-2 3-155,-2 1 0,-1 5 0,-6 3 0,1 2 69,-4 1 1,0 2 0,2 2-1,0 4-37,0 3 1,1 0-1,-1 1 1,0 1-4,0 3 0,5-2 0,3 6 0,2 1 52,2 1 1,5-4 0,2-1 0,3-2-33,1 1 0,5-2 1,2-4-1,5-4-118,3 0 1,3-3 0,5-6 0,-1-5 58,1-1 1,4-2 0,0 0-1,-2 0-97,-1 0 0,3 0 0,-2-2 0,-2 0-117,-3-2 1,-5-4 0,3 3 0,-1-1-272,-3-3 1,-2 3-1,0-2-368,-1-1 1,1-1 0,-2-1 471,-3-1 0,-2 1 0,-5-1 360,0 1 0,-10 0 0,-2-1 0</inkml:trace>
          <inkml:trace contextRef="#ctx0" brushRef="#br0" timeOffset="89">5276 6853 8355,'-21'3'-36,"2"1"1,4-1-1,2-2-213,1-1 513,6 0 1,6 0 0,8 0-1,3 0 17,4 0 0,3-4 0,5 0 1,0 1-359,0-3 0,1 5 1,1-3-1,2 3-18,-2 1 1,-4 0-1,-2 0 1,0 0-39,-2 0 1,4 0-1,-6 0-2198,-1 0 2072,-1 0 1,-2 0-1,0 0 1</inkml:trace>
          <inkml:trace contextRef="#ctx0" brushRef="#br0" timeOffset="90">5493 6830 8355,'0'6'256,"0"0"0,0-2 0,0 4 344,0 2-424,0 6 1,0 2 0,0 5-3,0 0 1,-3 1-1,-2 3 1,-1 3-154,1 3 0,-2-2 0,2-2 0,0 0-433,0 0 1,-3-4-1,4 2 1,0-3-503,-1-1 0,-1 0 0,-6 0 1</inkml:trace>
          <inkml:trace contextRef="#ctx0" brushRef="#br0" timeOffset="96">5962 6533 8355,'0'-7'-178,"0"4"1,-2 8-162,-1 6 0,1 7 399,-1 8 1,-4 4-1,1 5 253,0 3 1,-3-2 0,4 2 0,-2-4-261,-2-3 0,3 0 0,0-4 0,-1-2 3,1-1 1,3-6 0,0-1-223,1-1 0,-1-7 198,-1 3-342,0-4 203,4-1 1,0-3 75,0-8 1,0-3 31,0-4 0,1-2 1,3-2-1,4-3-9,2 1 0,2 0 1,2 6-1,3-1 9,1 1 1,-1 1 0,4 2 0,-2 4 133,1 3 0,0 1 1,1 1-142,-2 3 0,-5 0 39,1 7 0,-4-4 1,-2 7 5,-1 0 1,-6-1 184,2-1 0,-4-1-151,-4 1 1,1-1 0,-8 1-20,-1-1 0,-4 0 53,1 1 0,1-2 1,-5-1 38,-1-2 0,2-3-245,-1 4 0,5-6 0,-1 2 0,2-2 0,2-2 0,1-2-465,2-2 1,-1-2 0,5-5 0,2-1-235,1 1 592,1-1 1,5-4-1,1-2 1</inkml:trace>
          <inkml:trace contextRef="#ctx0" brushRef="#br0" timeOffset="97">6361 6715 7982,'0'12'197,"0"4"0,0 5-95,0 4 18,0 4 1,-5 12 0,-1 3 167,0 4 0,-4 6 0,3-5 1,0 0-318,-1-3 1,4 0 0,-3 0-1,-1-2-187,2-2 1,-3 0-1,4-6 1,0-5-104,-1-2 0,1-2 1,3-5-233,-2-3 0,0-5 244,4-11 1,-5-9 0,-1-12 0</inkml:trace>
          <inkml:trace contextRef="#ctx0" brushRef="#br0" timeOffset="100">6270 6818 8355,'8'-25'124,"-1"3"0,2 5 1,1 3 66,2 1 0,-1 3 0,1 1 0,0 3 56,3 0 0,-2 3 1,4 3-1,-2 0-47,0 0 1,4 1 0,-4 1-490,-1 2 0,-1 4 1,-3-3 290,-2 1 1,1 2 40,-5 3 1,-1 1 26,-3-1 0,0 2 0,-1 1 0,-3 2 57,-3 2 1,-5-3-79,-3 4 0,1-1 0,-4 2-473,2-1 1,-1-5-1,5 2-1179,0-4 854,-2-5 0,13 0 527,-3-7 1,8-2 0,2-10 0</inkml:trace>
          <inkml:trace contextRef="#ctx0" brushRef="#br0" timeOffset="103">6955 6704 8355,'7'-1'123,"-5"-2"1,-4-1 549,-6 2 1,-3 1-1,-3 2 1,-3 3-369,-1 3 0,-1 3-334,-3 2 0,-1 3 0,0 0 1,0 1-60,0 0 1,5-3 141,3 2 1,4-6 0,3-2-143,4 2 0,4-2 1,4-1-1,5 0-341,5 1 0,-1-1 234,2 2 1,3 1 124,1-6 0,-2 6 0,1-1 0,-1 2 45,-3 1 0,-2 5 0,-1-1 1,-3-1-7,0-1 0,-5-2 1,0 0-1,-3 2 373,-3 2 1,-4-2 0,-5 2 0,-4-2-238,-3-2 1,1 5-1,-1-1 1,-1-1-430,-1-2 0,2-1 0,1-3 0,0-1-209,0-2 0,3-1 1,-3-4-180,2 0 1,-5 0 0,4 0 0</inkml:trace>
        </inkml:traceGroup>
      </inkml:traceGroup>
    </inkml:traceGroup>
    <inkml:traceGroup>
      <inkml:annotationXML>
        <emma:emma xmlns:emma="http://www.w3.org/2003/04/emma" version="1.0">
          <emma:interpretation id="{DD4E8F71-4767-0B4C-AD82-0F1E958527B1}" emma:medium="tactile" emma:mode="ink">
            <msink:context xmlns:msink="http://schemas.microsoft.com/ink/2010/main" type="paragraph" rotatedBoundingBox="2045,7664 6797,7453 6844,8522 2092,8734" alignmentLevel="1"/>
          </emma:interpretation>
        </emma:emma>
      </inkml:annotationXML>
      <inkml:traceGroup>
        <inkml:annotationXML>
          <emma:emma xmlns:emma="http://www.w3.org/2003/04/emma" version="1.0">
            <emma:interpretation id="{BDD3D739-7F82-964B-A86D-D38D415A3734}" emma:medium="tactile" emma:mode="ink">
              <msink:context xmlns:msink="http://schemas.microsoft.com/ink/2010/main" type="inkBullet" rotatedBoundingBox="2072,7654 2499,7650 2506,8425 2079,8429"/>
            </emma:interpretation>
          </emma:emma>
        </inkml:annotationXML>
        <inkml:trace contextRef="#ctx0" brushRef="#br0" timeOffset="104">2159 7686 8020,'0'-11'-101,"0"4"189,0 2 90,0 5 1,-4 7 9,0 4 1,0 7 0,3 10-105,-3 6 1,3 5 0,-4 8 49,0 3 1,0-3-173,-3 2 1,-1 2-1,4-1-185,-1-2 0,2-3 57,-4-3 0,6-2-250,-2-6 0,3-5 290,1-2 0,0-4 0,0-4-128,0-4-87,0-7 0,5-3 0,1-5 0</inkml:trace>
        <inkml:trace contextRef="#ctx0" brushRef="#br0" timeOffset="109">2147 7823 8355,'6'-20'-51,"0"0"1,-1-2 0,2 3-115,3 1 1,2 3 655,-1 4 1,6-1-216,2 1 0,2 3 1,2 2-68,0 1 1,-3 1-109,3 4 0,-6 5-99,5 3 1,-1 2 0,0 3 68,-2 2 0,-2-1 0,-6 5 5,1 1 1,-6 2-79,-2 0 0,-3 3 1,-1 0-26,0 2 1,-1-1 0,-3-4 101,-4-3 1,-3 2-185,-4-2 0,1-2 0,-5-2-170,-1-2 0,-2-3 171,-1-2 0,0 1 1,0-4-1,-1 0 71,-2 0 1,3-1-1,-1-4 1,3 0 15,1 0 1,4 3 0,0 1 0,4-1 28,0-2 96,6 4 1,2 0 0,9 4-1,5-1 114,4 1 0,5 2-129,-3 4 1,4-2-6,-1 2 0,1 2 1,1-1-1,-2 1 20,1-1 0,0 3-7,-1-4 0,2 2-84,-6-2 0,0-2 1,-4 2-1,1-2-129,-1-2 0,-3 0 0,-1 0 1,1-2-265,-2-2 0,3-3 0,-4 2-684,2-1 162,-5-1 468,8-4 0,-3-10 0,4-3 0</inkml:trace>
      </inkml:traceGroup>
      <inkml:traceGroup>
        <inkml:annotationXML>
          <emma:emma xmlns:emma="http://www.w3.org/2003/04/emma" version="1.0">
            <emma:interpretation id="{8405595C-441C-A94B-8ABD-A998A81F6116}" emma:medium="tactile" emma:mode="ink">
              <msink:context xmlns:msink="http://schemas.microsoft.com/ink/2010/main" type="line" rotatedBoundingBox="2662,7839 6806,7655 6844,8522 2700,8707"/>
            </emma:interpretation>
          </emma:emma>
        </inkml:annotationXML>
        <inkml:traceGroup>
          <inkml:annotationXML>
            <emma:emma xmlns:emma="http://www.w3.org/2003/04/emma" version="1.0">
              <emma:interpretation id="{0F6B33A9-9AB5-F34C-B10E-846F9649B4F0}" emma:medium="tactile" emma:mode="ink">
                <msink:context xmlns:msink="http://schemas.microsoft.com/ink/2010/main" type="inkWord" rotatedBoundingBox="2672,8063 2829,8055 2850,8537 2693,8544"/>
              </emma:interpretation>
            </emma:emma>
          </inkml:annotationXML>
          <inkml:trace contextRef="#ctx0" brushRef="#br0" timeOffset="112">2672 8063 7083,'8'0'-261,"0"0"0,1 0 761,1 0 1,1 4-1,1 0 1,-1 0-181,0 1 0,1 0 0,-1 4-184,1-2 1,-5 0-1,0 1-67,-2 0 0,2 0-20,-3 3 0,0-3 0,-4-1 0,0 3-181,0 4 0,-5-3 74,-3 4 0,-2-5 98,-1 5 0,-1-2 0,1-2 0,-1-1-263,1-2 1,1 2 126,2-2-13,-2-3 1,5 1 13,-3-2 1,5-3 0,6 3 45,5-3 1,2-1-1,2 2 1,-1 0 15,0 2 0,1 0 1,-1-3 40,1 3 0,-1-2 1,1 5-53,-1-2 0,-3 2 133,-1-3 0,-4 5 0,1-1 1,-3 2 83,-1 1 1,-1 1-108,-3-1 0,-3 1-49,-4-1 0,0 2 1,-1 1-1,1 1-531,-1-1 0,1-1 0,-1-2-56,1 0 0,0-4 0,-1-2 1</inkml:trace>
        </inkml:traceGroup>
        <inkml:traceGroup>
          <inkml:annotationXML>
            <emma:emma xmlns:emma="http://www.w3.org/2003/04/emma" version="1.0">
              <emma:interpretation id="{E1EA7BFC-3C85-AC4D-AB9D-8D15C4AE9C8E}" emma:medium="tactile" emma:mode="ink">
                <msink:context xmlns:msink="http://schemas.microsoft.com/ink/2010/main" type="inkWord" rotatedBoundingBox="3311,8076 3653,8061 3667,8380 3325,8395"/>
              </emma:interpretation>
            </emma:emma>
          </inkml:annotationXML>
          <inkml:trace contextRef="#ctx0" brushRef="#br0" timeOffset="114">3335 8371 8355,'-6'12'273,"2"-6"1,9-2 0,6-3-200,7-1 0,0-1 44,1-3 0,0 3 0,4-3 1,0 3-1,-1 0 0,1-2-409,0-1 0,-1-1 1,-2 3-1,-2-2-1423,-2 1 1358,4 2 1,-2-4-1,5-1 1</inkml:trace>
          <inkml:trace contextRef="#ctx0" brushRef="#br0" timeOffset="115">3346 8075 8071,'12'0'125,"-1"1"0,1 1 351,-1 2-398,0 5 0,5-4 0,-1 4-158,-1-1 0,0-6 0,0 2 86,1-3 1,0 3-2,-3 0 0,-1 0-485,0-4 0,1 0-451,-1 0 206,-4 0 609,-2 0 0,-10 5 0,-2 1 0</inkml:trace>
        </inkml:traceGroup>
        <inkml:traceGroup>
          <inkml:annotationXML>
            <emma:emma xmlns:emma="http://www.w3.org/2003/04/emma" version="1.0">
              <emma:interpretation id="{4687E36A-94F2-2049-9CAF-3D42471A3729}" emma:medium="tactile" emma:mode="ink">
                <msink:context xmlns:msink="http://schemas.microsoft.com/ink/2010/main" type="inkWord" rotatedBoundingBox="4305,7766 4570,7754 4599,8397 4334,8409"/>
              </emma:interpretation>
            </emma:emma>
          </inkml:annotationXML>
          <inkml:trace contextRef="#ctx0" brushRef="#br0" timeOffset="119">4329 7812 8355,'-7'-5'154,"-2"2"0,5-4-7,2-2 42,1-1 0,2 3 1,3 3 110,3 3 1,7 1-367,2 0 0,0 0 147,-1 0 0,-1 1-112,5 3 1,-4 3-1,3 4 1,-1 0 99,-3 1 0,-2-1-81,0 1 1,-6 3-1,-2 1 1,-3 1 76,-1-1 1,0 1 0,-1-3 0,-2 1 15,0-1 1,-10 3 0,2-2 0,-3-1-44,-3-2 0,4 0 0,-2-1 0,1-1-39,-1-2 0,6 1 0,-2-5 55,1-2-143,4 0 0,3-2 0,6 0 0,5 1-211,2 3 0,7-3 0,0 3 0,2-2 203,1 2 0,-1-1 0,2 4 0,-1 1 93,-1-2 0,-5 4 0,2-2 1,-5 2-12,-3 1 0,1 2 0,-6 1 1,0 1 322,-2-1 1,-6 3 0,-4-1 0,-3 2-224,-4 2 0,-4-2 0,2 0 0,-1 0-221,0-1 0,5-4 0,-1 0 0,2-4-471,2 0 0,3-4 375,1-2 129,4-1-523,-2-7 1,0-7-1,-1-6 1</inkml:trace>
        </inkml:traceGroup>
        <inkml:traceGroup>
          <inkml:annotationXML>
            <emma:emma xmlns:emma="http://www.w3.org/2003/04/emma" version="1.0">
              <emma:interpretation id="{79DB9E47-44D6-FC4A-9F2A-C8DD1E406EED}" emma:medium="tactile" emma:mode="ink">
                <msink:context xmlns:msink="http://schemas.microsoft.com/ink/2010/main" type="inkWord" rotatedBoundingBox="5091,7753 6807,7677 6844,8522 5128,8599"/>
              </emma:interpretation>
            </emma:emma>
          </inkml:annotationXML>
          <inkml:trace contextRef="#ctx0" brushRef="#br0" timeOffset="122">5448 7823 8355,'-4'-11'0,"-1"-1"0,-1 1-287,-3 0 1,-2-1-1,0 2 98,0 2 0,-2 3 22,-2 5 1,-2 0 62,-2 0 0,-2 5 0,2 3 0,-3 2 524,-1 2 0,0 3 1,2 1-1,0 2-185,2 2 1,7 3 0,-1 3 0,4 2 89,0 1 1,4-3 0,1 4 0,3-1-234,1 0 1,5-4 0,3 2-1,2-4-25,1-4 1,1 0 0,0-6 0,2-3-274,2 0 1,0-4 0,-2 1-1,3-2-18,0-3 0,1-2 1,2-2-1,0-3-157,0-2 0,-2-2 1,-1-3-1,0-2 127,-3 0 1,-3 4-1,-2-6 1,-3 4-695,0 0 948,-3 1 0,-3-6 0,0 0 0</inkml:trace>
          <inkml:trace contextRef="#ctx0" brushRef="#br0" timeOffset="123">5322 7972 8401,'-11'0'179,"4"0"0,4 0-447,6 0 256,4 5 1,5-4-1,4 3-174,3-3 0,2-1 0,2 0 1,-1 0 158,-3 0 0,2 0 0,-3-1 0,1-2-1354,0 0 1258,-5-1 1,3-1-1,-6-2 1</inkml:trace>
          <inkml:trace contextRef="#ctx0" brushRef="#br0" timeOffset="125">5505 7972 8011,'-6'5'133,"0"-4"0,3 5-312,-1-2 126,0 3 0,4 4 1,0 0-13,0 1 1,0 3 0,-1 2 148,-3 0 1,3 1 0,-3 2-35,3-1 1,-3-1-388,0 1 1,-1 3-1,2-4 1,0-1-471,0-1 753,2-4 0,-4 0 0,-2-1 1</inkml:trace>
          <inkml:trace contextRef="#ctx0" brushRef="#br0" timeOffset="129">5802 7800 8355,'7'0'-302,"1"0"0,-4 2 1,2 2-1,-1 3 814,-2 3-419,-2 7 0,-1 6 0,0 7-79,0 3 0,-1-1 0,-2 0 1,-2 1-16,-1-2 1,-2-3 0,-2 0 0,1-3 76,2-3 0,3-3 98,-4 0-225,6-2 0,-3-10 0,3 0-430,-2-2 408,3-2 0,-4-8 49,5-2 1,0-3-1,0-3 1,0-1-71,0-1 0,1-2 10,3 2 1,3 2 274,4-2 0,2 2 0,1 2 0,1 0 19,-1-1 0,2 6 0,1 2 0,-1 3-141,1 1 0,-1 0 0,-2 0 0,1 0 12,-1 0 0,-5 5 15,-1 2 1,-4 2-60,3-1 0,-4 2 0,1-2 0,-4 2 3,-4 1 0,-2 1 1,-7 0-1,-2 2-80,-4 2 1,1-1-1,-1-4 1,0-1-181,1-2 0,-2 1 0,4-5 71,2-2 0,7-2 1,3-4-569,3-3 1,6-3 0,2-2 593,4 1 1,5-6 0,2-1 0</inkml:trace>
          <inkml:trace contextRef="#ctx0" brushRef="#br0" timeOffset="131">6202 7949 8355,'6'-8'0,"-1"2"179,0 1-10,-4 1 1,4 9 0,-5 4 0,0 5 54,0 5 0,0 6 0,0 3 1,-1 2-420,-3 1 0,3 1 0,-4 0 0,0-2 90,-3 2 0,3 0 0,0 1 0,1-2-19,0 1 0,-1 0 0,3-7 1,-2 2-120,2-2 0,-1-5 0,0-2 0,0-1 121,0-3 0,1-3-245,-2-3 1,3 2 0,-5-4 0</inkml:trace>
          <inkml:trace contextRef="#ctx0" brushRef="#br0" timeOffset="133">6156 8052 8355,'1'-26'139,"2"5"79,0 3 0,5 3 1,-3 3-1,1 1-18,3 0 0,5 4 0,2 2 0,-1 1-86,1 0 1,-2 1 93,5 3 1,-5 5-278,1 2 1,-2 4-1,-1 0-104,-1 0 1,-1 1 225,-2-1 0,-3 2 0,-5 1-7,0 1 0,-5 0-15,-3-3 1,-2 0-1,-3 2 36,-2 2 0,1-1-19,-5-4 1,1 1 0,-2-1 0,2 0-426,2 1 0,1-2 1,3-2-476,1-5 1,6-3-1,5-3 346,6-5 0,5-3 1,5-3 505,3-2 0,2-4 0,2 2 0</inkml:trace>
          <inkml:trace contextRef="#ctx0" brushRef="#br0" timeOffset="136">6784 7915 6498,'18'-7'836,"-7"-3"1,-7 9-1,-8-3 1,-3 3-73,-4 1-633,-5 0 0,2 4 0,-5 1 67,-1 1 0,-2 2 0,-1 3 0,2 1 41,2-1 0,3 0 0,7 1 0,3-1-320,1 1 1,1-1 0,6 0 0,1 1-677,5-1 1,2 1 550,2-1 1,3-3-8,0-1 1,1-3 144,0 4 0,-4-1 0,4 4 0,-5-3-40,-3 0 1,1 0 72,-6 3 1,1 0-1,-4 1 1,0-1 432,0 1 0,-6 0 0,-4 2 0,-4 2-183,0-2 0,-3 0 0,1 0 0,-1 1-105,1-1 0,1-3 1,3-2-1,1-3-324,-1-1 1,5 3 321,-1-4 0,5-5-1709,0-7 1,6-2-1,4-2 1</inkml:trace>
        </inkml:traceGroup>
      </inkml:traceGroup>
    </inkml:traceGroup>
    <inkml:traceGroup>
      <inkml:annotationXML>
        <emma:emma xmlns:emma="http://www.w3.org/2003/04/emma" version="1.0">
          <emma:interpretation id="{81D2BA46-EAF3-E34B-BBA5-74D4C396E6B7}" emma:medium="tactile" emma:mode="ink">
            <msink:context xmlns:msink="http://schemas.microsoft.com/ink/2010/main" type="paragraph" rotatedBoundingBox="2209,8968 6190,8800 6231,9779 2250,9947" alignmentLevel="1"/>
          </emma:interpretation>
        </emma:emma>
      </inkml:annotationXML>
      <inkml:traceGroup>
        <inkml:annotationXML>
          <emma:emma xmlns:emma="http://www.w3.org/2003/04/emma" version="1.0">
            <emma:interpretation id="{226D7009-AFD0-4D40-906D-763D031CCB1A}" emma:medium="tactile" emma:mode="ink">
              <msink:context xmlns:msink="http://schemas.microsoft.com/ink/2010/main" type="inkBullet" rotatedBoundingBox="2237,8950 3423,8946 3426,9817 2241,9822"/>
            </emma:interpretation>
          </emma:emma>
        </inkml:annotationXML>
        <inkml:trace contextRef="#ctx0" brushRef="#br0" timeOffset="142">2604 9548 8355,'-10'-5'-405,"1"-2"286,1 1 0,5-4 0,-5 2 1,0-2-1,2-1 0,1-1 1,1 1 656,0-1 1,-5 2 0,2 1-359,-3 2 0,-2 0 0,1 0-71,-1 3 0,0-1-38,-4 1 0,2 0-2,-5 4 0,4 5-13,-4 3 0,4 2-16,-4 2 1,4 4 0,-3 3 24,1 3 1,2 2-1,4 1 7,-1 2 1,6 5 0,1-2-10,0 3 0,4-4 0,-2-2-17,6-3 1,2-2-22,2-3 0,7-3 0,-2-6-55,0-2 1,6-3 0,1-5-7,3 0 1,1-6-106,-1-6 0,1-4 1,0-8 86,0-3 1,0-4 0,0-5-157,-1-2 0,1-6 0,-1 4 141,-3-1 1,-3-3-1,-4 2 1,-1-2 108,1-2 0,-2 0-112,-3 0 0,0 2 124,-3 2 1,-3 0 0,3 7 0,-3 3 107,-1 3 1,0 3 0,0 7-45,0 4 1,-1 9 0,-2 6-18,-1 6 0,-5 11 0,3 6 0,-2 6 57,1 4 0,-1 10 1,-2 4-1,1 4-75,2 3 0,4-2 1,-2 0-1,1-1-50,0-3 0,1-5 0,3-2 1,0-3-2,0-5 0,0-3 0,1-5 0,1-1-128,2-3 1,4-2 0,-3 0 0,0-3-349,0-4 0,4-2 1,-2-2-1,4-4-231,0-3 0,0-1 1,1-1-1,-2-3 132,-2-4 0,4-6 545,-4-1 0,10-5 0,-6 2 0</inkml:trace>
        <inkml:trace contextRef="#ctx0" brushRef="#br0" timeOffset="144">3175 9365 9313,'-11'0'805,"4"0"0,3 0-280,8 0-370,-2 5 0,9-2 1,-1 4-190,4 2 0,3-2 0,-4 0 0,4 1-105,1-2 1,-3 0 0,3-3-1,0 1-472,-1-2 0,-3 0 0,1-2 0,-2 0-70,-1 0 89,-6 0 1,4 0 0,-4 0 0</inkml:trace>
        <inkml:trace contextRef="#ctx0" brushRef="#br0" timeOffset="145">3175 9616 8686,'5'7'696,"1"2"1,7-4-172,2 1-788,3-3 1,5 7 0,-1-3-248,-3 3 1,3-2-1,-1-2-1133,0 0 1415,5-3 0,-9-3 0,6 0 1</inkml:trace>
      </inkml:traceGroup>
      <inkml:traceGroup>
        <inkml:annotationXML>
          <emma:emma xmlns:emma="http://www.w3.org/2003/04/emma" version="1.0">
            <emma:interpretation id="{9620829A-4F65-534B-B3A0-B345CAE764E8}" emma:medium="tactile" emma:mode="ink">
              <msink:context xmlns:msink="http://schemas.microsoft.com/ink/2010/main" type="line" rotatedBoundingBox="3922,9321 6208,9224 6231,9779 3946,9875"/>
            </emma:interpretation>
          </emma:emma>
        </inkml:annotationXML>
        <inkml:traceGroup>
          <inkml:annotationXML>
            <emma:emma xmlns:emma="http://www.w3.org/2003/04/emma" version="1.0">
              <emma:interpretation id="{599E7205-4376-1C4F-B233-B960F75E6493}" emma:medium="tactile" emma:mode="ink">
                <msink:context xmlns:msink="http://schemas.microsoft.com/ink/2010/main" type="inkWord" rotatedBoundingBox="3922,9321 6208,9224 6231,9779 3946,9875"/>
              </emma:interpretation>
            </emma:emma>
          </inkml:annotationXML>
          <inkml:trace contextRef="#ctx0" brushRef="#br0" timeOffset="146">4077 9411 8355,'-4'-12'11,"-1"1"-952,-1 0 1211,3-1 1,-2 7-104,5 5 1,0 5 29,0 7 0,0 4-160,0 3 0,-5 6 1,-2 3-60,-3 2 0,-2-1-139,1 1 0,-1-2 1,2-5-376,3 0 0,-2 0 268,5-1 1,-4-4-1,4-3-244,2-2 472,1-6 0,-4-2 0,-2-5 0</inkml:trace>
          <inkml:trace contextRef="#ctx0" brushRef="#br0" timeOffset="149">4169 9491 8355,'10'5'-3,"-1"2"36,-2 4 1,-3 0-1,2 2 1,1 1 109,-1 1 1,-2 0-70,4-3 0,-1-1 0,5 0 1,-1 1 0,0-1 0,1-1-59,-1-2 1,2-3 155,2-5 0,-2 0-137,2 0 0,-6-5 0,-1-3 0,0-3-237,3-4 0,-4 1 1,0-4-1,-2 0 238,-3 0 0,-1 3 1,-2-3 49,-3 2 1,-2 2-1,-5 5 67,-1 2 1,-4 4-166,-3-1 1,1 4-1,0 4 1,0 5-181,1 5 0,3 0 1,-2 5-1,5 0-218,3-1 0,3 2 0,5-5-126,0-1 0,2-6 0,1-4 481,5-3 0,7-1 0,3 0 0</inkml:trace>
          <inkml:trace contextRef="#ctx0" brushRef="#br0" timeOffset="152">4625 9411 8739,'11'6'0,"-4"4"791,-3 4-670,-3 7 0,-1-4 0,2 6 77,1 0 1,-1 0 0,3-2-141,0-2 0,-3 2 0,6-6-33,1-1 1,-3-1-59,2-2 0,-1-5 1,5-2-1,-1-3-171,1-1 0,-1-6 1,1-5-1,-2-6 196,-3-1 1,2-3 0,-5 2 0,-2-3 106,0-1 1,-2 2 0,0 1 0,-2 2 35,-1 1 0,-4 2 0,-4 5 1,0 1-313,-1 1 1,1 6-1,-1-2-493,1 3 1,3 2 0,2 3-324,1 3 1,1 0 886,4 0 1,5 1-1,1 3 1</inkml:trace>
          <inkml:trace contextRef="#ctx0" brushRef="#br0" timeOffset="153">5276 9274 8845,'0'-7'648,"0"4"1,0 8-81,0 6-623,0 1 0,0 14 1,0 1-126,0 5 0,0 6 0,-1 1 1,-3 0-783,-3 1 1,-3 1 629,-2-2 0,2-1-185,2-4 1,3-1 279,5-3 1,0-6 236,0-5 0,0-5 0,0 3 0</inkml:trace>
          <inkml:trace contextRef="#ctx0" brushRef="#br0" timeOffset="156">5516 9377 8355,'7'-12'-308,"2"4"275,-6 1 0,0 6 154,-7 1 0,-4 8-66,-7 8 0,1 0-341,-5-1 0,-1 3 0,-5 5 142,-2 0 1,-1-5 0,3-2 125,-2 1 0,2-6 1,6 2 256,3-4 0,7-7 411,2 2-582,4-3 0,3-1 0,8 0 86,2 0 0,3 0 33,2 0 0,3 0 0,5 0-229,-1 0 0,0 2 83,-3 1 0,3 2 0,-5 4-146,1-1 1,2-2 0,-3 3-661,1-1 1,-4-4 0,1 2 152,-2-1 332,-2-1 280,0-4 0,1-5 0,-1-2 0</inkml:trace>
          <inkml:trace contextRef="#ctx0" brushRef="#br0" timeOffset="160">5790 9297 8355,'7'0'62,"-2"5"0,-5 2 0,0 5 245,0 3-177,0 3 1,0 8 0,-1 2-54,-3 1 0,2-2 1,-3 2-1,2-1-136,-1-2 0,-1-2 0,2-3 0,-1 0-105,2-2 1,-1-9 74,-1 1 1,3-10 0,-3-3 29,3-8 1,5-9-1,1-2 1,1-3 14,3-2 1,1-5-1,2 5 1,-1 0 40,1 2 1,-1 2 0,-1 3 331,-2 4 0,2 8 10,-2 3 0,0 4-242,0 4 0,2 7 1,-3 7-1,-1 1-92,-2 0 1,-3 0-1,0 2 1,2 0 63,1-2 1,-1-4 0,-3 3 0,0-2-313,0-2 1,0-5 110,0-1 0,0-7-89,0-1 1,4-9-130,0-6 1,5-5 203,-1 1 0,5-4 0,3-3 0,-2 0-8,-2 0 1,4 3 34,-1 4 1,0 3 0,-2 5 0,1 0 1128,1 4-678,0 2 0,-3 5 0,-1 1 216,0 3 0,1 6 0,-1 6 1,-1 1 154,-2-1 0,1 5-681,-5-2 1,1-3 0,-3 1 0,2-2 12,-1 0 0,-2 0 0,-1-3 0,0-1-2684,0 1 1516,0-6 0,5 4 0,1-3 0</inkml:trace>
        </inkml:traceGroup>
      </inkml:traceGroup>
    </inkml:traceGroup>
    <inkml:traceGroup>
      <inkml:annotationXML>
        <emma:emma xmlns:emma="http://www.w3.org/2003/04/emma" version="1.0">
          <emma:interpretation id="{0D4BBA82-A9BE-2547-88E0-4C9BCA801663}" emma:medium="tactile" emma:mode="ink">
            <msink:context xmlns:msink="http://schemas.microsoft.com/ink/2010/main" type="paragraph" rotatedBoundingBox="2133,10077 6937,10260 6896,11336 2092,11153" alignmentLevel="1"/>
          </emma:interpretation>
        </emma:emma>
      </inkml:annotationXML>
      <inkml:traceGroup>
        <inkml:annotationXML>
          <emma:emma xmlns:emma="http://www.w3.org/2003/04/emma" version="1.0">
            <emma:interpretation id="{663A0A1F-0810-9842-9E96-45AA3196683A}" emma:medium="tactile" emma:mode="ink">
              <msink:context xmlns:msink="http://schemas.microsoft.com/ink/2010/main" type="line" rotatedBoundingBox="2133,10077 6937,10260 6896,11336 2092,11153"/>
            </emma:interpretation>
          </emma:emma>
        </inkml:annotationXML>
        <inkml:traceGroup>
          <inkml:annotationXML>
            <emma:emma xmlns:emma="http://www.w3.org/2003/04/emma" version="1.0">
              <emma:interpretation id="{32D9AAB9-5A7D-2043-BA66-042FA512F443}" emma:medium="tactile" emma:mode="ink">
                <msink:context xmlns:msink="http://schemas.microsoft.com/ink/2010/main" type="inkWord" rotatedBoundingBox="2120,10415 2495,10430 2473,11008 2098,10994"/>
              </emma:interpretation>
            </emma:emma>
          </inkml:annotationXML>
          <inkml:trace contextRef="#ctx0" brushRef="#br0" timeOffset="165">2444 10473 8424,'-1'-10'0,"-2"1"650,-1 1-251,1 6 1,-2-7 62,-3 5 0,-2 0-535,-2 4 0,0 2 93,-4 1 1,4 4-1,-5 4 152,1 1 1,2-1-1,-4 2-78,2 2 1,-1-4-188,2 1 0,2-1 0,-2-3 119,2 2 0,6 0 1,0-1 50,2-1 1,1-5-49,4 5 1,2 0 0,1 3 14,5 0 1,3 6-1,5 2-94,3 3 1,2-3 0,2 0-192,0 1 1,0-4 87,0 0 1,-2 0-1,0-1 82,-2-1 0,-5-1 0,1-2 95,-3 1 0,-1-5 267,-4 1 1,-2-4-233,-5 3 1,0 1-1,-1 2 115,-3-2 1,-2 1 105,-6-5 0,0 4 0,-3 0 0,-4 2-194,-3 2 0,-1-5 0,0 1-381,0 1 1,-1-3 0,-1 0-1,-2-1-192,2-2 0,2-2 0,4-2 0,3-2 215,-1 0 1,8-7 0,-1-1-519,4-3 1,-3-6 0,2 2 0</inkml:trace>
        </inkml:traceGroup>
        <inkml:traceGroup>
          <inkml:annotationXML>
            <emma:emma xmlns:emma="http://www.w3.org/2003/04/emma" version="1.0">
              <emma:interpretation id="{0192E517-41D8-504A-ABD5-ED51476FBA00}" emma:medium="tactile" emma:mode="ink">
                <msink:context xmlns:msink="http://schemas.microsoft.com/ink/2010/main" type="inkWord" rotatedBoundingBox="2969,10571 3357,10586 3346,10895 2957,10881"/>
              </emma:interpretation>
            </emma:emma>
          </inkml:annotationXML>
          <inkml:trace contextRef="#ctx0" brushRef="#br0" timeOffset="168">2981 10599 8969,'-6'-2'931,"2"-2"-1022,2 3 265,2-4 1,6 1 0,1 1-24,3 0 1,7 2-1,2 1-369,2 0 1,2 0 329,0 0 0,-4 4 0,0 1-304,1 1 0,-3-2 1,-2 2 97,-2-1 1,1 4 0,-2-3 0,-1 1-1007,-1-3 1,-1-2 647,-2 2 0,-2-3 0,-5 4 1</inkml:trace>
          <inkml:trace contextRef="#ctx0" brushRef="#br0" timeOffset="169">3015 10804 9218,'0'12'-811,"1"-6"674,3-2 0,6 1 446,6-1 0,8-1 0,-1-3 0,1 0-268,0 0 0,2 0-303,1 0 1,0 2 0,-6 0-157,-2 2 1,2 4-284,-6-5 1,0 6 525,-4-1 1,1 2 0,-1 2 0</inkml:trace>
        </inkml:traceGroup>
        <inkml:traceGroup>
          <inkml:annotationXML>
            <emma:emma xmlns:emma="http://www.w3.org/2003/04/emma" version="1.0">
              <emma:interpretation id="{28B948CD-445B-E54C-820D-ACC7ECE8E335}" emma:medium="tactile" emma:mode="ink">
                <msink:context xmlns:msink="http://schemas.microsoft.com/ink/2010/main" type="inkWord" rotatedBoundingBox="4176,10155 6937,10260 6896,11336 4135,11231"/>
              </emma:interpretation>
            </emma:emma>
          </inkml:annotationXML>
          <inkml:trace contextRef="#ctx0" brushRef="#br0" timeOffset="171">4180 10541 8479,'0'12'558,"0"-1"1,0 2 0,0 2-94,0 4-508,0 3 1,0 4 0,0 1 0,-1-1 0,-2-1 8,-1 2 0,1-3 1,1 2 71,-1-2 0,1-2 0,-3-2-480,0-1 1,4-3-648,-3 3 1,3-5-540,1 1 1628,0-8 0,0-2 0,0-5 0</inkml:trace>
          <inkml:trace contextRef="#ctx0" brushRef="#br0" timeOffset="176">4397 10724 8355,'6'8'-52,"-2"-1"0,-3 2 208,-1 1 0,0-2 0,0 0 0,0 1 114,0 1 1,0 1-1,0 1 1,0-1-29,0 0 1,2 1-1,0-1-261,2 1 1,1-1-1,-1 1 54,4-1 1,2-5 0,1-2 0,1-3 44,-1-1 1,4 0 0,0-1-1,-1-3-37,-1-3 1,2-3-1,1-3 1,-3-1-24,0-1 0,-1-1 1,-2 4-1,-1-2 9,-2-1 0,-3-2 0,2 3 0,-1-1 45,-2 1 0,-2 0 0,-1 0 0,0-1-44,0 1 1,-5 1 29,-2 2 0,-4 1 1,0 2 11,0 4 1,-1 3-1,1 1-477,-1 0 0,1 1 70,0 3 1,-1 4 0,1 5-5,-1 3 0,5 4 0,0-1-391,2 3 1,1 0 0,4 0 362,0-3 0,-5 3 0,-1-5 1</inkml:trace>
          <inkml:trace contextRef="#ctx0" brushRef="#br0" timeOffset="181">5413 10496 8355,'12'0'376,"-6"0"1,-6 6 0,-7 4-406,-4 4-47,0 7 0,-2-4 1,-1 6-305,-1 0 1,-5 0-1,1 0 73,-3 0 1,-2-2 0,-1-2 205,-2-4 0,0-2 60,5-2 0,-1-3 0,0-2-103,0-1 1,4-1 0,1-4 492,2 0 1,1-1 717,3-3-762,6 3 1,1-5 24,5 2 1,1 3-175,3-3 0,6 2 22,5 2 1,6 2 0,-2 0-97,2 2 1,6 4 0,-1-3-191,0 1 1,-1-2-1,1 2 1,0-1-136,0-2 0,-2 2 176,-1-1 1,-2 0 0,-1-4-213,-1 0 1,-5 0-1,2 0-295,-4 0 0,0 0 357,-1 0 1,-3 0-2,-1 0-49,-4 0 1,2-6-1,-5 0 1</inkml:trace>
          <inkml:trace contextRef="#ctx0" brushRef="#br0" timeOffset="183">5037 10496 8318,'-7'5'-37,"2"-3"148,5 6 0,0 3 41,0 5 0,0 4 1,0 0-1,0 4-112,0 3 1,0 3-116,0-3 1,0 4 127,0-5 0,0 5 0,0-5 34,0 0 1,-4-6-199,1-1 0,-1-1 0,4 2-387,0-1 0,0-9 0,0 2-808,0-2 795,0-5 511,0 0 0,5-10 0,1-1 0</inkml:trace>
          <inkml:trace contextRef="#ctx0" brushRef="#br0" timeOffset="190">5699 10519 8355,'0'11'-116,"0"-5"0,4 6 0,0-2-267,-2 4 581,5 6 1,-6-2 0,4 6-150,0 3 0,-4-3 1,3 3 5,-3-3 0,-1-2-9,0 1 0,0-4 0,0 0 0,0-8 121,0 0 309,0-2-482,0-3 1,0-2-15,0-8 0,0-3 1,0-9-46,0-3 0,0-2 0,2-2 114,1 0 0,4 0-46,4 0 1,-3 2-1,-1 0-43,2 2 1,-2 7 0,0 0 178,2 7 0,1 4-49,2 1 1,-5 0 0,1 1 0,1 3 104,1 4 0,-2 6-149,-1 1 0,-3 4 1,2-3 14,-1 2 1,-1-4-1,-4 1 62,0-2 0,0-2-180,0 1 0,0-5-27,0 1 63,0-5 0,1 2 39,3-5 1,-2-5-11,1-3 1,0-7-284,1-4 1,-3 1-1,4 0 142,0 2 0,0-3 0,4 3 159,-1 3 1,-1 1 211,5 4 0,-1 3 0,1 5 1,-1 2 55,0 1 1,1 0-242,-1 5 1,1-1 0,-1 5-95,0-1 0,-3 4 1,-2 1 105,0-2 1,-3-2 0,-1 0-158,1-1 1,-1 4-403,1 0 0,-1 1 0,-2-5-593,0 1 1,4-5 154,-1 1 795,1-6 0,1 8 0,2-3 0</inkml:trace>
          <inkml:trace contextRef="#ctx0" brushRef="#br0" timeOffset="194">6521 10256 8355,'0'-6'-99,"-1"1"0,-3 5 0,-3 1 0,-2 4 249,1 6 1,-2 6-71,2 6 0,-2 6 1,-1 5-42,-1 7 1,-3 4 0,-1 4 43,-2 0 1,-1 6-1,-4-2 498,0 3 0,0-3-322,0 0 1,1-4 0,-1 0-93,0-2 0,0-3-199,0-2 0,4-2 0,1-7 179,2-3 0,1 1 0,3-7-120,1-3 0,5-2 0,0 0-2330,1-3 976,4-4 1,-3-5 1032,8-4 0,-1-8 1,4-6 293,2-7 0,1-9 0,2-2 0</inkml:trace>
          <inkml:trace contextRef="#ctx0" brushRef="#br0" timeOffset="205">6864 10679 6881,'11'0'-170,"-4"0"197,3 0 72,-9 5 0,5-4 257,-2 3 382,-2-3 0,4-1 1043,-2 0-708,-3-5-150,4 4-527,-5-10 1,-4 9-220,0-6 0,-1 6 52,2-2-268,-4-2 1,-3 3-1,1-3 8,2 1 1,-1 0 7,-3 1 0,-1 2 1,1-1 58,-1 1 0,5 2 1,-1 0-106,-1 0 1,3 0 68,-2 0 1,4 0-70,-3 0 0,-1 0-17,-3 0 1,-1 5-1,1 2 66,-1-1 0,2 4 0,1-3 1,2 0-13,-2 1 0,3 0 0,-2 2 0,0-1 31,2-2 0,-4 1 19,2 3 0,2 1 0,0-1 50,0 0 0,3-3 1,3 0 67,0 1 0,0-3-90,0 2 0,0-1-33,0 5 1,3-5 0,3 0-29,0-2 1,-4 0 36,2-2 0,1 0 3,-1 5 0,5-5-55,-1 5 0,-2-5 0,0 2-90,-1 0 43,4-4 0,-2 8 59,4-5 0,-3 3 1,-1-3 6,2-1 0,0-1 0,0 1 60,-1 1-48,-1-1 1,5 1 12,-1 0 1,-1 1 12,-2-1 1,1-2-17,-6 6 1,1-4-1,-2 2 1,0 0-7,2 1 0,0 0 0,-4 5-13,0-1 0,0-3 1,0 0-39,0 0 0,0-1 1,0 0 46,0 2 0,0-2 97,0 0 1,-4 1 28,0 3-104,-5-4 0,7 1 0,-5-2-7,2 0 0,0-2 12,1 3 0,2-4 0,-5 2 47,2 0 1,-4-4 7,2 3 0,1-3 0,-2 1-37,-1 1 1,-1 0-1,-2 3 1,1 1 10,0-1 1,-2-2-12,-2 3 1,2-3 0,-2 3-37,2-2 0,5-2 0,1-3 10,-2 0 0,-1 0 11,-2 0 0,5 0-28,-1 0 0,4 0 1,-2-1-71,1-3 1,-4 2-262,1-6 0,2 4 0,-1-3-447,-2-2 1,0-1 232,1-2 1,-2 1-1,4 0 1,-2-1-2011,0 1 2117,6-1 1,-8 1 0,3-1 0</inkml:trace>
          <inkml:trace contextRef="#ctx0" brushRef="#br0" timeOffset="210">6727 10667 8355,'8'0'246,"-1"0"98,-4 0-259,2 5 1,-9-2 0,-2 6-50,-5 3 1,1 0-1,-7 3 1,-1-1-104,0 1 0,-2-2 0,-4 3 0,-1 0 236,4-1 1,4-4 0,0-3-208,0 1 372,2-4-398,9 0 1,2-5 0,8 0 50,3 0 0,5 0 19,3 0 0,3 4 0,3-1 61,-2 0 0,3 3-105,-3 2 1,2 2 0,1 2-230,-3-1 0,1 2 206,-4 2 0,-3 3 0,-4 4 59,-1 1 0,-6 0 1,2 0 250,-2 0 0,-4-4 0,-2 0-83,-3 1 0,-5-3 0,-1-1-58,-3 1 0,1-5 0,4 2 239,-1-5 0,0 0-234,-4-5 0,4 4 1,-4-5-282,4 0 1,-4-3 0,1-4-714,1-4 1,2-6-325,0-1 1,-3-9 908,0 1 0,-6-12 0,4-1 0</inkml:trace>
        </inkml:traceGroup>
      </inkml:traceGroup>
    </inkml:traceGroup>
    <inkml:traceGroup>
      <inkml:annotationXML>
        <emma:emma xmlns:emma="http://www.w3.org/2003/04/emma" version="1.0">
          <emma:interpretation id="{C5A46795-F5EB-264E-BE52-8ED72E199DA3}" emma:medium="tactile" emma:mode="ink">
            <msink:context xmlns:msink="http://schemas.microsoft.com/ink/2010/main" type="paragraph" rotatedBoundingBox="1506,11492 11221,10845 11331,12495 1616,13141" alignmentLevel="1"/>
          </emma:interpretation>
        </emma:emma>
      </inkml:annotationXML>
      <inkml:traceGroup>
        <inkml:annotationXML>
          <emma:emma xmlns:emma="http://www.w3.org/2003/04/emma" version="1.0">
            <emma:interpretation id="{162C73D4-7D7A-F346-BCDB-1CDDDC5F8F4E}" emma:medium="tactile" emma:mode="ink">
              <msink:context xmlns:msink="http://schemas.microsoft.com/ink/2010/main" type="line" rotatedBoundingBox="1506,11492 11221,10845 11331,12495 1616,13141"/>
            </emma:interpretation>
          </emma:emma>
        </inkml:annotationXML>
        <inkml:traceGroup>
          <inkml:annotationXML>
            <emma:emma xmlns:emma="http://www.w3.org/2003/04/emma" version="1.0">
              <emma:interpretation id="{3D610187-BD77-1F44-94DA-CEBC93648FDB}" emma:medium="tactile" emma:mode="ink">
                <msink:context xmlns:msink="http://schemas.microsoft.com/ink/2010/main" type="inkWord" rotatedBoundingBox="1506,11492 3983,11327 4092,12976 1616,13141"/>
              </emma:interpretation>
            </emma:emma>
          </inkml:annotationXML>
          <inkml:trace contextRef="#ctx0" brushRef="#br0" timeOffset="220">1953 12129 8355,'0'-6'6,"0"-5"1,0 4 0,0-3 0,0-2 0,0 1 307,0-1-114,0 1 0,-4 0 0,0-1 1,-5 1 0,2-1-144,-3 1 0,-2 3 0,1 2 57,-1 1 1,-4-3-125,-3 4 1,1 1-1,-1 3 80,-1 0 0,-6 5 1,0 2 83,0 3 1,2 3-40,1 2 1,4 3 0,0 6 0,0 3 2,2 3 1,4 0-1,7 0 1,0 2-120,4 1 1,1 1 0,1 0 0,0-1 9,0-2 0,5-2 0,2-5 0,4 0-122,0-2 0,0-6 1,1 2-1,-1-3 54,1-5 0,0 0 0,2-6 0,3-1-5,1-2 0,-3-3 1,4-5-1,0-5 35,-1-5 0,3-2 1,-2-5-1,3-3-193,1-3 0,-1-4 0,1-5 1,0-2 55,0-4 0,-1-1 0,-2-2 0,-1-4 65,1-5 0,-3-3 0,-2 3 0,-2 0 135,-2 0 1,0 0 0,0 3 0,-3 3 103,0 5 0,-4 9 0,2 3 0,-1 7 141,-2 7 0,-2 4 57,-1 4 0,-5 7 0,-3 6 0,0 8-37,0 5 0,-3 12 1,0 0-1,-3 7-76,0 5 1,3 7-1,2 4 1,3-1-94,1-1 1,-3-2 0,4-2 0,2-1-116,0 1 0,2-4 0,0-1 1,0-2 23,0-2 0,0-3 1,0-2-1,0-1-38,0-3 0,0-2 0,2-4 1,0-3-51,2 1 1,1-8-1,-2 2 1,2-2-201,1-3 1,-3 5 0,2-5-317,0 0 1,-3 3 0,5-4-1323,-2 2 0,-1-4 1425,-4 5 1,0 0-1,0 3 1</inkml:trace>
          <inkml:trace contextRef="#ctx0" brushRef="#br0" timeOffset="227">2284 12769 8304,'-6'-6'-224,"1"5"129,5-4 271,0 5-68,-5 5 0,3-2 0,-1 4 0,1 2 12,2 1 0,0 3 1,0 1-1,0 3 21,0 0 0,0 1 1,0 2-1,-1-1-36,-3 2 1,3 0 0,-3 1 0,3-2 15,1-1 0,0-5 1,0 1-1,0-2-279,0-2 0,0 1 48,0-1 317,0-4-215,-5-2 0,4-7 0,-3-1 0,2-5-78,2-2 0,0-2 0,0 1 1,0-2 35,0-2 0,0 1 0,0-4 0,0 2 10,0 2 1,4-3 25,0 2 0,0 0-6,-4 4 1,0-1 0,0 1 0,0-1 47,0 1 1,1 1 0,2 1 7,1 1-50,-1 1 0,-3-2 35,0 5 0,0 10 0,0 12-24,0 0 0,0 3 201,0-2 0,0 3-107,0 1 1,0-2-1,0-2 1,0-2-13,0-1 1,4-7-175,0 3 164,0-3 11,-4-3 117,0-1-236,0-5-13,0-5 0,0-3 1,0-6-40,0-1 0,0 0-14,0 4 0,0-5 1,-2 1 106,-1 1 0,1 1 55,-1 2 227,1 0-305,2 4-106,0 2 0,0 6 0,0 3-140,0 4 1,0 7-704,0 4 1,0 8-1,0 2 1</inkml:trace>
          <inkml:trace contextRef="#ctx0" brushRef="#br0" timeOffset="236">2353 12175 8355,'-10'5'90,"2"2"48,3 3 0,5 7 0,-1 2-72,-3 3 1,3 2 0,-3 0 0,1 0-43,-1-3 1,3-1 0,-3-1-1,2-4 124,-2-3 0,1 0-97,-4-1 1,3-4-130,-4-4 0,6-6 0,-2-5 0,3-3-35,1-5 1,1 2 0,2-5 0,2-1 40,1-1 1,0 1 0,3 3-1,-1-1 199,1 0 1,-3 4-1,2-1 56,1 2 0,-3 7-51,2 2 1,-2 4-1,3 3 1,-3 3-39,-1 4 1,3-1 0,-3 8 0,0-1-36,0 3 1,0-1-1,-2 0 1,0-2 12,0-2 1,-1 3 0,1-2 0,1 0 26,-2 2 0,0-7 0,-1 2 1,1 0-71,2-3 0,1-2 0,-2 2 0,2-2-269,1-2 0,-2 2 0,4-3 0,1-1-90,1-2 1,1-2-1,1-2 1,-1-2-12,0-1 0,0-2 1,-3-5-1,0-1 70,1-1 1,-4 0 0,0 3 749,0 1 1,-4 0 1007,3-1-1158,-2 6 1,-2 6 0,0 7 0,0 5-240,0 3 0,3-2 0,1 2 0,0-2-67,1-2 1,-2-1 0,3-1 0,0-2-289,1-2 0,0-2 0,5-3-368,-1 0 539,0 0 1,0-5 0,-2-2 0,-3-5 27,-1-3 1,-1 2 50,-4-2 0,0-1 0,0 0-81,0 2 1,-5 2 261,-3 0 0,-3 1 143,-5 0 0,8 4-365,-4 3 0,3 3 0,-2 1 0,1 1 1,2 3-751,4 4 0,3-2 0,1 2 457,0 1 1,0-4-1,0 0 1</inkml:trace>
          <inkml:trace contextRef="#ctx0" brushRef="#br0" timeOffset="253">2992 12323 6498,'0'-11'-255,"-5"1"0,-2 1 1,-4 2 913,0 2 0,3 1 0,1 4-535,-2 0 1,3 4-1,-1 1 1,1 2-12,0 2 1,2 1-1,-3 1 1,1 2 23,0 2 1,2-2-1,-2 3 1,-1-1 3,1 1 0,3 0 0,-1-2-94,3 1 0,1 1-177,0-5 0,1-1 0,3-3-53,4-7 1,-2-2 0,2-7 0,1-2-1,1-3 1,1-3-1,1 2 1,-1-3 91,1 1 0,-2-5 0,-1 3 1,-3-2 85,-1-2 1,3-1-1,-3-2 1,0 0 67,0 0 1,2 1-1,-3-1 1,-1 0-22,-2 0 1,0 6 0,2 2 0,1 2 103,-2 2 0,0 5-10,-2 1 1,0 7 0,0 1 0,0 8 42,0 6 1,-4 3 0,0 6-1,1 0-112,2 0 1,1 4 0,0 1 0,0-1 40,0 1 1,0 0-1,0-2 1,0 0-125,0 0 0,1-2 0,2-1 0,2-2-60,1-2 1,2 2 0,2-6-1,-1-3 31,-1-3 1,-1 2 0,6-5 17,2 0 1,-6-1-1,2-5 1,0 0-34,-1 0 0,1-5 0,1-2 0,-1-4-10,0 0 0,1-4 1,-2-2-1,-1 1 34,-2-1 0,-3-2 1,3 4-1,-2 1 151,-3 1 0,0 2 0,-2 0 0,-2 0 72,-2 4 0,-2 2 1,-5 5-172,-1 0 1,1 3 0,-1 3-1,1 0-62,0 3 0,-1 5 1,1 1-1,1-1 28,2-1 1,-1 2 0,4 0 0,0-1 11,0-1 1,1-2 0,4 1-25,0-1 1,1-1-1,3-1-105,4-1 1,2-6-1,1 2-4,1-3 1,-1-2-1,1-3 1,-1-3-51,0-4 1,1 0 0,-1 0 0,1 0 50,-1 4 1,-3-3-1,-2 2 1,0-1 380,1 2 372,-5-4 1,3 11-340,-5 0 0,0 2 0,0 5 1,0 2-86,0 1 1,0 2 0,0-1-96,0 1 0,0-1 1,2-1-532,1-2 1,0-3-1,5-5 30,0 0 0,3 0 0,0-1 82,0-3 0,1-3 0,-2-4 0,-1-2 128,-1-2 1,-2 1 0,3-4 0,-2 1 122,2-1 1,-2-1-1,-1-4 1,0-1 46,1-3 1,-4 2-1,5-4 1,0 1 165,-2 2 0,0 2 0,-3 3 0,1 2 1295,-2 3-949,0 4 1,-2 7-1,0 5-273,0 6 0,-2 4 1,0 3-1,-2 2-64,1 4 1,-2 3 0,0 0 0,0 3-101,0 1 0,-3-2 0,5 3 0,-1-3 14,-1-1 1,3 0 0,-1-2 0,1 0-66,2-2 0,0-5 1,0 1-1,0-2-127,0-2 0,2 0 1,1 0-469,5-4 1,-2 2 0,2-5-1,1-2 2,1 0 0,-2-6 0,-2-1 0,-1-2 503,-2-1 0,3-8 0,0-1 0</inkml:trace>
          <inkml:trace contextRef="#ctx0" brushRef="#br0" timeOffset="257">3700 12460 8355,'-6'7'1258,"2"-2"-1461,8-5 278,2 5 0,7-3 0,1 6-81,1 1 0,6 1 0,-4 0 0,2-1 101,0-2 1,0 0-1,3 2 1,-2-3-210,-1-1 1,-3 3-1,1-4 1,0-2 49,-3-1 1,0 3 0,0 0-1,1-1-357,-1-2 1,-1-1-1,-2 0-1244,0 0 1509,-4 0 0,-2-5 0,-5-2 0</inkml:trace>
          <inkml:trace contextRef="#ctx0" brushRef="#br0" timeOffset="260">3792 12220 10272,'11'0'-34,"1"4"1,-1 0-586,0-2 619,1 5 1,3-6 0,0 3-84,-1-3 1,-1-1-1,-2 0 1,1 0-423,-1 0 0,1 0 1,-1 0-1,0 0-155,1 0 0,-1-1 475,1-3 185,-6 3 0,-6-9 0,-6 3 0</inkml:trace>
        </inkml:traceGroup>
        <inkml:traceGroup>
          <inkml:annotationXML>
            <emma:emma xmlns:emma="http://www.w3.org/2003/04/emma" version="1.0">
              <emma:interpretation id="{F4AA04C5-FA54-4A4A-9C66-F09864783392}" emma:medium="tactile" emma:mode="ink">
                <msink:context xmlns:msink="http://schemas.microsoft.com/ink/2010/main" type="inkWord" rotatedBoundingBox="4501,12066 4602,12059 4648,12740 4547,12746"/>
              </emma:interpretation>
            </emma:emma>
          </inkml:annotationXML>
          <inkml:trace contextRef="#ctx0" brushRef="#br0" timeOffset="265">4603 12095 8230,'0'-12'77,"0"1"76,0 5 118,0 0-193,0 6 1,0 6 0,0 2 183,0 6 0,0 5 0,0 8 157,0 3 1,0 1 0,-2 3-103,-1 6 0,1-2 0,-3 0 0,0-3-107,-3-1 1,3 3-148,2-2 0,-2 1 1,1-6-248,1-1 0,1-1 31,-2-6 1,3 0 0,-3-2-159,3-1 1,1-5-362,0 2 0,0-8 1,1-1-407,3-2 0,-2-1 693,6-4 0,-6-10 0,3-3 0</inkml:trace>
        </inkml:traceGroup>
        <inkml:traceGroup>
          <inkml:annotationXML>
            <emma:emma xmlns:emma="http://www.w3.org/2003/04/emma" version="1.0">
              <emma:interpretation id="{71F088C7-F358-C24C-9935-03E233FE778D}" emma:medium="tactile" emma:mode="ink">
                <msink:context xmlns:msink="http://schemas.microsoft.com/ink/2010/main" type="inkWord" rotatedBoundingBox="5044,11833 7034,11700 7086,12477 5096,12609"/>
              </emma:interpretation>
            </emma:emma>
          </inkml:annotationXML>
          <inkml:trace contextRef="#ctx0" brushRef="#br0" timeOffset="274">5368 12220 8355,'-5'-11'-32,"-3"1"0,-2 1 1,-1 3-290,-1 0 1,1 3 1037,-1 3 0,1 0-412,-1 0 0,1 0 1,0 0-308,-1 0 0,1 3-83,-1 1 0,2 5 61,3-1 1,-4-2 0,5 2 10,0 1 1,-3-3-1,5 2-66,1 0 1,2 3-1,1 0 36,0 0 0,4 1 1,2-1-1,3 1 44,4-1 0,6 1 1,-1-1-1,1 0 31,0 1 0,-4 0 0,3 2 0,-2 2 12,-2-2 1,-1 2 0,-2-1 0,0-1 10,-4-1 0,-2-2 0,-5 1 0,0-1 195,0 1 1,-1-1-1,-3 1-28,-3-1 0,-7-5 0,-3-1 0,-1-1-132,-2 0 0,2 0 0,-1-4 0,-1 1-371,-2 3 0,1-3 0,0 3 1,4-3-116,0-1 1,2-1 0,4-2-1,0-2-301,4-1 1,2 2-1,5-3 1,1-1 110,3 2 586,-3-5 0,14 0 0,-2-7 0</inkml:trace>
          <inkml:trace contextRef="#ctx0" brushRef="#br0" timeOffset="290">5516 12369 8355,'8'0'-7,"0"0"1,-6 1 980,2 3-820,2 2 0,-3 2 1,4-2-171,2-1 1,1 0 0,2-2 0,-1 1-6,1-2 1,-1-2 0,0-4-240,1-3 0,-2-1 0,-2-2 0,-3-3 129,0 1 0,-4-1 1,3 2-1,-3-2 125,-1-2 0,0 6 0,-1-3 1,-3 3 183,-4 3 0,-2 1 0,-1 5-140,-1 0 1,1 1 0,0 3 0,-1 4 171,1 2 1,-1 5 0,1 2 0,0-1-106,-1 1 1,5 3-1,0-1 1,1 2-87,-1 2 0,5-4 0,-2-1 0,3-1-28,1-3 1,4-2 0,1 0-1,1-1-83,3 1 1,5-2-1,2-3 1,1-3-324,-1-3 0,5-1 0,-4 0 1,3-1 13,-1-3 0,0-2 1,3-5-1,1-1 257,0 1 1,-4-5-1,0 0 1,0-2 120,-1-2 0,4 2 0,-5-1 1,1-1 33,-3-2 0,2 1 0,-2 0 0,-2 4 191,-4 0 1,1-2 0,-4 4 1395,0 1-1337,0 6 0,-10 4 0,-1 8 0,0 4-168,-1 2 1,-2 1 0,1 2 0,0 1-65,-1 1 0,2 4 0,-2-2 0,3-1 43,0 1 0,4-1 0,-3-2-109,3 2 0,1-1 1,1-5-1,3-2-110,3-5 1,3 2 0,2-1 0,-1-1-81,1-2 1,-1-2-1,1-2 1,-1-2 88,0-1 0,1-2 0,-1-2 0,1 1 4,-1 2 1,0 3-1,1-3 1,-1 2 327,1 3 1,-1 0 0,1 2 133,-1 0 0,0 0 0,0 2-92,-4 2 0,3-2 0,-2 4-74,2 0 0,-2-3 0,-1-1-222,2 1 1,1-1-1,2 0-12,-1-4 0,-4-1 0,-2-4 0,-2-2 38,1-2 1,0 0 0,-4-2 0,0-1 27,0-1 0,0-1 1,0 2-1,-1-2 19,-3 3 1,1 0 0,-4 1 0,-2 1 63,-1 0 1,-2 4-1,1 3 1,0 3 82,-1 1 1,1 0 0,1 1 0,1 3-194,1 4 0,4 3 0,-2 3 0,1 1-377,2-1 0,2 0 0,1 0 0,0 2 239,0-2 1,0-2 0,1 0 0,3-2-1053,4-3 1026,-3-2 0,10 1 0,-2 0 0</inkml:trace>
          <inkml:trace contextRef="#ctx0" brushRef="#br0" timeOffset="317">6430 12220 8355,'6'0'-428,"-1"2"0,-5 3 29,0 6 317,0 1 1,0 8 0,0-4 252,0 2 0,-1-3 0,-1 3 0,-2-1-207,1-3 1,1-2 0,-1 0-17,-1-1 1,-1-5 345,1-2-302,3-3 0,-4-6-48,5-2 1,0-7 91,0-1 1,0-1 0,0 4 0,1-2-122,3-2 0,-1-3 37,4 4-47,1 0 334,3 4 0,-3 4-81,0 3 1,-1 3-1,3 2 36,-2 3 0,2 3-20,-2 4 1,-2 2-102,2 2 1,-4-2 0,3 3 22,2 1 0,-3-5 0,2 4-134,1-4 0,1 0 1,3-2-1,1-3 0,1-3 1,0-3 0,-2-1 0,1 0 16,1 0 1,4-1 45,-4-3 1,2-6 0,-3-5 127,1 1 1,0 1 0,-3 1-27,-1-4 0,0 4 18,1-3 0,-2 2 0,-2 0-10,-5-2 1,2 2-209,-1-2 1,0 2 0,-5 3 16,-3 3 1,-2 1-1,-7 6 43,-2 0 0,5 6 0,-3 1 1,1 3-39,4 2 1,-1 3-1,-1 0 1,2-1-47,4-1 1,3-2 0,1 1 0,0-1-106,0 1 0,0-5 0,1-1 0,3 0 61,4-4 1,-2 3 0,2-1 0,0-3-4,3-3 0,0-1 1,0-4-1,1-2 8,-1-1 0,1-2 1,-1-1-1,1-1 11,-1-1 1,0-5-1,1 1 1,-1-4 20,1-4 0,-1 2 0,0-5 0,1-3-21,-1-4 1,1 0-1,-1-5 1,1-1 115,-1-1 1,-1 3 0,-1 4 0,-3 5 8,-1 6 0,-1 3 1128,-4 4 0,0 6-329,0 6 1,-1 5-381,-3 2 1,2 10-191,-6 9 0,5 4 1,-2 4-1,2 3 209,-1 3 1,-4 6-439,4-1 0,1 5 0,1-3 0,0 1 119,-2-3 1,0-2 0,4-2-1,0-1-126,0-3 1,0-2-1,0-5 1,0-1-275,0-3 1,0 1 0,0-5-1,0-1-833,0-1 1,0-6 0,0 1-1122,0 1 2174,0 1 0,0 1 0,0 1 1</inkml:trace>
        </inkml:traceGroup>
        <inkml:traceGroup>
          <inkml:annotationXML>
            <emma:emma xmlns:emma="http://www.w3.org/2003/04/emma" version="1.0">
              <emma:interpretation id="{622E1943-3E2E-AC4E-BCDD-1F8FD931EBBA}" emma:medium="tactile" emma:mode="ink">
                <msink:context xmlns:msink="http://schemas.microsoft.com/ink/2010/main" type="inkWord" rotatedBoundingBox="7844,11806 8832,11741 8883,12503 7894,12569"/>
              </emma:interpretation>
            </emma:emma>
          </inkml:annotationXML>
          <inkml:trace contextRef="#ctx0" brushRef="#br0" timeOffset="320">7880 11866 8355,'0'-7'0,"0"-1"-199,0-1 0,0-1 0,-1-1 611,-3-1 0,3 8-280,-3 8 0,3 4-28,1 11 0,0 5 0,0 6 1,0 5 7,0 3 0,1 2 0,2 7 0,1 2-136,-2 0 0,-1 0 0,-1-3 0,0-1-111,0-4 0,2 1 0,0-6 1,2-4-62,-1-3 1,-2-6 0,0-6 0,2 0-264,0-3 1,3-1 252,-3-2 1,0-6-104,4-5 1,-4-10 0,2-8 0</inkml:trace>
          <inkml:trace contextRef="#ctx0" brushRef="#br0" timeOffset="325">7903 11969 8355,'4'-11'-8,"1"-1"1,1 1 170,3-1 1,2 2-1,0 1 1,0 3 245,1 1 1,4 1-311,3 4 1,2 1-17,-2 3 1,1-1-1,-5 4 1,-1 2-137,-1 1 0,-3 2 0,-1-1 0,-3 1 20,-1-1 0,-1 0 0,-4 1 0,0-1 27,0 1 0,-1-1 1,-4 1-1,-5-1-9,-4 0 1,-5 5-1,2-1 1,-1-1-115,-2-1 1,-2-2 0,1 0 0,1 0-6,1-4 0,5-1-284,-2-2 1,7-2 29,2 1 0,6-1 124,1-2 1,6-5 0,8-3-1,2-2 78,2-2 1,1 1 0,4 0 0</inkml:trace>
          <inkml:trace contextRef="#ctx0" brushRef="#br0" timeOffset="336">8189 12060 8355,'11'0'0,"1"2"-6,-1 2 0,-2-3 113,2 3 1,-2-2-1,6 1 285,-2 0 0,0 1-189,2-4 1,-2 0-108,2 0 0,-2 0 1,-2 0 21,0 0 0,1-4 98,-1 1 1,-3-5-1,-2 3-235,-1-1 0,3-2 0,-4-3-381,-2-1 1,0 1 0,-2-1 0,-2 2 385,-1 3 0,-4-2 1,-4 4-1,-1 0 190,1-1 0,-1 3 0,1 4 1,0 3-87,-1 3 0,-3 3 1,0 3-1,1 2 108,1 4 1,6 3 0,0 0 0,2-2-197,3-1 1,0-1-1,2 2 1,3-2-64,4-2 0,1-1 0,9-4 1,-1-2-91,3-2 1,-1-4-1,1 0 1,1-3 14,2-3 0,1-4 1,-2-5-1,-1-4-190,0-3 0,-3-2 1,2-2-1,-3-1 249,-4-3 0,0 3 1,-2-3-1,-3 3 262,-3 1 1,1 2 0,-1 2-86,-1 4 0,-2 6 266,-1 1 1,0 11 0,0 2 0,0 7-208,0 7 1,0 4 0,0 3 0,0 0-165,0 0 0,0-2 1,0-1-1,1-2-102,3-2 0,-3 2 0,4-6 0,-1-1-101,0-2 1,1-4-226,-1 0 0,-2-6 0,5 1 0,-2-6 134,-3-4 0,0-7 1,-2-4-1,0-2 261,0-5 1,0-1 0,0 0 0,0 0-146,0 0 0,0 7 408,0 4 0,0 2 1253,0 2 1,1 5-945,3 2 1,2 3 0,7 1-288,2 0 0,-2 3 1,2 1-1,-2 0-205,-2 1 1,2-4-1,1 4 1,1-1 243,-1 0 1,2 4-2228,0-4 1,-1 4-1,-4-1 1</inkml:trace>
        </inkml:traceGroup>
        <inkml:traceGroup>
          <inkml:annotationXML>
            <emma:emma xmlns:emma="http://www.w3.org/2003/04/emma" version="1.0">
              <emma:interpretation id="{2F3998C6-4B93-9540-8FEE-031F0BBC75CA}" emma:medium="tactile" emma:mode="ink">
                <msink:context xmlns:msink="http://schemas.microsoft.com/ink/2010/main" type="inkWord" rotatedBoundingBox="9328,11657 11266,11528 11303,12080 9364,12209"/>
              </emma:interpretation>
            </emma:emma>
          </inkml:annotationXML>
          <inkml:trace contextRef="#ctx0" brushRef="#br0" timeOffset="348">9377 11809 8355,'0'-7'0,"0"-1"0,0 5 0,-4 0 169,0 6 1,0 5 0,4 7 44,0 4 0,0 3 0,0 2 0,0 1-211,0 2 0,0 0 0,0-3 0,0 0-101,0-1 0,0 1 1,0-8 174,0 2 0,0-4-933,0 1 647,0-7 1,0-4-1,0-8 116,0-4 0,-4-7 0,0-4 0,2-1 56,1 1 1,2-3 0,1 4 0,4 1 160,0 1 0,-2 4 1,3 0 727,2 1-757,1-1 1,2 6 0,-1 2 35,1 3 0,-1 1 1,0-1-35,1-3 1,3 3-1,2-3 1,-1 3-32,1 1 1,2-2 0,-4 0-1,0-3-528,2-2 1,-3 5-1,3-3 1,0 0 76,-3-3 0,-5 3 1,-2 1-824,2 3 1154,-4 1 1,0 1-1,-5 3 1,0 4 346,0 2 1,0 1 0,0 1 235,0-1 0,0 0 0,0 1 0,0-1-336,0 1 1,5-1 0,2 0-209,-1 1 0,4-2 1,-2-1 73,2-1 1,1-6 0,1 2-175,-1-3 1,1-1 0,-2-1 0,-1-3 72,-2-4 0,-3-2 0,2-1 1,0-1 37,-4 1 1,-1-2-1,-1-1 1,0-1 82,0 1 1,-1 2 0,-3 0-1,-3 1 0,-3-1 0,-3 5 0,-1 0 0,-3 2 125,0 3 0,1 0 0,-1 4 1,0 2-156,3 3 0,1 3 0,2 2 0,0 0-246,-1 4 0,6-4 1,2 4-1,3-4 53,1 0 1,1-1-1,4-1 1,7-2-1152,5-4 0,5-3 1102,1-1 0,5-10 0,1-3 1</inkml:trace>
          <inkml:trace contextRef="#ctx0" brushRef="#br0" timeOffset="353">10028 11775 9101,'-11'8'524,"4"-1"-328,-3 1 1,3 8 0,-4 2 48,-1 0 1,5 3 0,0-2 0,1 3 171,0 1 1,3-4-156,-1 0 0,4-5-648,4 1 1,3-4 0,5-3-1,2-4-220,1-3 0,4-1 0,-2-2 1,1-5 160,2-4 1,-3-8 0,-2 0 0,-3-3 222,0-1 0,-2 2 1,-1 1-1,-3 2 526,-1 1 0,-1 2 607,-4 4 1,-5 4-1,-3 5-430,-2 4 0,3 8 0,0 6 0,1-1-448,0 1 1,3-2 0,-1 4-1,3-1 163,1-3 0,1-2 0,3 0 0,4-2-891,2-3 1,3-2 0,1-5 0,2 0-43,2 0 1,1-2 0,2-4 0,0-7 572,-2-4 0,-5 2 0,1-5 0,-2-3 164,-2-2 0,6-7 0,0 3 0</inkml:trace>
          <inkml:trace contextRef="#ctx0" brushRef="#br0" timeOffset="355">10222 11741 8355,'-12'6'1441,"7"-1"0,5-5-1201,7 0 1,8 0-252,4 0 0,6 0 0,3 0 258,1 0 0,-2-4 0,2-1-836,-1-1 1,-3 3-1353,-6-1 1,2 3 1531,-6 1 1,5 0-1,-2 0 1</inkml:trace>
          <inkml:trace contextRef="#ctx0" brushRef="#br0" timeOffset="357">10393 11649 8355,'6'-21'67,"-2"2"1,-3 6 461,-1 5 649,0 6-636,-5 7 1,3 11-23,-6 11 1,2 6-175,-2 1 1,-2 2-139,2 6 1,3-4 0,2 2-136,1 0 1,2-6-238,0-4 0,5-4-599,3 0 0,2-3 154,2-4 1,-1-2-508,0-6 1,1-4 426,-1-4 1,6-1 0,1-2 0</inkml:trace>
          <inkml:trace contextRef="#ctx0" brushRef="#br0" timeOffset="369">10541 11741 8355,'0'11'0,"-3"0"-65,-1 1 149,0-1 56,4 1 0,1-2 108,3-2 1,-1 2 0,4-3-123,2 3 1,5-2-27,1 0 1,1-6 0,-4 2-25,3-3 1,-2-1 0,4 0 214,-1 0 0,1-5-518,2-2 1,-3-4 0,-4-1-342,-1-3 1,-1 2 0,-2-2 278,-4 2 1,-3 1 309,-1 1 1,-1 0 42,-3-1 1,-3 6 0,-4 2-141,0 3 0,-1 6 585,1 2 0,-2 9-184,-2 3 1,3 2 0,0 2 0,4 0 260,3 0 0,1 0-566,4 0 0,2-2 62,1-2 1,4-2-1,4-6-426,1 0 0,3-4 1,1-3-126,2-3 1,0-1 0,2-3 151,-1-4 0,-1-2-49,1-10 0,1 4 1,-5-4-134,-1-2 1,-1 0 0,-1-2 493,-1 0 0,-3 0 0,-1 2 271,2 2 1,-3-2 0,1 6 336,-2 1 1,0 3-410,-1 3 1,-2 4 301,6 8 0,-6 7 0,3 8 1,-1 4-79,0 4 1,1 2-285,-1 5 1,-3-3 0,3-2-342,-3-1 0,-1 2 232,0-3 1,0-2 0,0-4-236,0-2 1,4-5-1069,0 1 860,0-2 0,-4-8 1,0-5-1,0-8 147,0-6 1,1-4-1,2-4 529,0-1 1,2-4 0,-1-1-1,4 0 1,2 0 123,1 3 0,1 2 0,-1 3 0,1 2 457,-1 2 0,4 2 0,2 5 1,1 2-869,2 2 1,0 1-1,0 4 1,0 2-1830,0 2 0,-4 2 0,1 5 0</inkml:trace>
        </inkml:traceGroup>
      </inkml:traceGroup>
    </inkml:traceGroup>
    <inkml:traceGroup>
      <inkml:annotationXML>
        <emma:emma xmlns:emma="http://www.w3.org/2003/04/emma" version="1.0">
          <emma:interpretation id="{3BBDEA35-AD27-3741-8245-6D2BE0489B46}" emma:medium="tactile" emma:mode="ink">
            <msink:context xmlns:msink="http://schemas.microsoft.com/ink/2010/main" type="paragraph" rotatedBoundingBox="1508,12675 7486,12854 7441,14349 1463,14170" alignmentLevel="1"/>
          </emma:interpretation>
        </emma:emma>
      </inkml:annotationXML>
      <inkml:traceGroup>
        <inkml:annotationXML>
          <emma:emma xmlns:emma="http://www.w3.org/2003/04/emma" version="1.0">
            <emma:interpretation id="{E3D33709-CA3C-AC4B-859C-6C2DFDA41046}" emma:medium="tactile" emma:mode="ink">
              <msink:context xmlns:msink="http://schemas.microsoft.com/ink/2010/main" type="line" rotatedBoundingBox="1508,12675 7486,12854 7441,14349 1463,14170"/>
            </emma:interpretation>
          </emma:emma>
        </inkml:annotationXML>
        <inkml:traceGroup>
          <inkml:annotationXML>
            <emma:emma xmlns:emma="http://www.w3.org/2003/04/emma" version="1.0">
              <emma:interpretation id="{838A3671-391A-0540-A52B-8ED430B758E0}" emma:medium="tactile" emma:mode="ink">
                <msink:context xmlns:msink="http://schemas.microsoft.com/ink/2010/main" type="inkWord" rotatedBoundingBox="1508,12675 4363,12761 4318,14255 1463,14170"/>
              </emma:interpretation>
            </emma:emma>
          </inkml:annotationXML>
          <inkml:trace contextRef="#ctx0" brushRef="#br0" timeOffset="380">1884 13305 8355,'-6'0'61,"0"-3"0,2-1 0,-2 0 0,-2 0 0,0 0 0,-1 0 0,-1 1 516,-1-1 0,-1 0-553,1 4 1,2-1 124,-2-3 0,-2 3-73,-6-3 0,3 3 0,3 1-8,-2 0 1,2 0 0,-4 0 28,1 0 0,-2 5 0,-3 2 25,2 3 0,-2 3 1,6 2-53,1 4 1,1 3 0,2 1-1,0 0 1,0 0-52,4-1 0,2 5 1,5 0-1,0-2 4,0-1 1,4-2 0,1-2 0,1-2-56,3-2 1,1 0-1,3-5 1,1 0 62,1 1 0,1-6-147,0-2 0,-2-3 0,5-2-70,1-3 0,-2-2 1,1-7 91,1-2 1,0-4 46,-1-8 0,3 2 1,-4-6-118,-1 0 1,4-2 0,-6-2 72,-1 1 0,-1-1 19,-2-4 1,0 3 0,1-6 50,-1-1 0,1-2 0,-1 0 76,1-1 1,-5-1-1,1 0 1,1 0 160,1 3 0,-4 6 1,-2 1-1,-3 5-32,-1 5 0,0 7 0,0 2 93,0 2 1,-1 6 0,-3 6 1,3 4-1,-4 5 1,1 6-233,0 7 1,-3 9-1,2 3 1,-2 4 66,-2 5 0,3 5 0,0 5 1,-1 1-23,1 1 0,2-4 1,-2 3-1,-1 0-3,1-1 0,4 1 0,-2-6 0,2-2-93,2-4 1,0-2-1,0-3 1,0-3-28,0-3 1,0-4 0,0-3 0,0-2-23,0-2 1,0 3 0,0-3-1,-1-2-18,-3-2 1,3 3 0,-3 1 0,3-2-1049,1-2 1,-4 1 0,0 1-28,2 1 1,1 0 0,1-3 0</inkml:trace>
          <inkml:trace contextRef="#ctx0" brushRef="#br0" timeOffset="392">2364 13534 7643,'-6'-8'606,"2"0"1,-1 5 0,0-4 12,-2 2-379,5 1-359,-8 4 0,7-1 116,-4-3 0,-1 3 0,-3-3 0,-1 3 39,1 1 1,-1 0 88,1 0 0,-1 5-46,1 3 0,0-2-30,-1 2 1,-3 3 0,1 4 82,4-1 0,-2 4 1,5 1-129,-3 3 1,2-1 0,2 0 0,1-4-217,2 0 0,2 2-73,1-4 0,5-1 1,3-6 99,2-5 1,5-1 0,0-4 69,-1-1 1,-1-4 0,-1-4 0,4-1 0,-4-3 1,4-1-1,-4-1 0,0-1 94,-1 1 1,-1 1-1,-1-1 104,-1 0 1,-2 2 0,2 4 0,-3 0 0,-1 3 382,-1 0-356,1 5 72,-4-2 0,0 10 1,0 4-1,0 5 62,0 5 0,0 3 0,-1 2-107,-3 3 1,3 1-1,-3 4-51,3 3 1,-3-4 10,0 8 1,0-4-1,4-1 29,0 1 0,0-2 0,0-2-208,0 0 0,0-2-122,0 1 0,0-5 0,0-6 0,0 0-388,0-2 0,0 0 1,0-6-1011,0 1 180,0-6 900,0-1 513,0-15 1,6-8 0,0-11 0</inkml:trace>
          <inkml:trace contextRef="#ctx0" brushRef="#br0" timeOffset="400">2513 13477 8355,'6'-5'73,"-2"5"264,-3 6 0,-1 5 1,0 5-244,0 3 1,0 2 167,0 2 0,0 0-106,0 0 0,0 0 0,0-2-357,0-2 1,0 1 396,0-4 0,0-1-493,0-4 0,1-4 52,3-4 0,1-3 0,4-3 1,-1-5 62,1-2 0,-3-5 0,2-2 0,-1 1 104,-1-1 0,3-2-26,-5 4 0,0 0 0,-3 3-261,3 1 1869,-3-1-440,4 6-755,-5 1 0,2 14-131,1 2 0,-1 5-45,2-1 1,-3-1 0,-1 5-247,0 1 1,1-2 0,2 0-174,0-2 1,1 3-518,-4-4 0,4 1-287,0-5 1,5-1 592,-2-2 0,2-4 497,-1-8 0,2-8 0,-4-5 0</inkml:trace>
          <inkml:trace contextRef="#ctx0" brushRef="#br0" timeOffset="406">2764 13545 8355,'0'6'655,"0"5"-196,0-4-426,0 3 0,5 2 19,3-1 0,2-3 0,1-1-87,1 2 0,-5-4-45,1-1 0,-1-2 1,5-2 157,-1 0 1,1 0 0,-1-2-92,0-2 1,1 2-116,-1-6 1,-3-3 0,-2-4 0,-1 1 35,-2 1 1,-2 2 0,-1-1-1,0 1 132,0-1 1,0 5 0,-1-1-16,-3-1 0,-2 4 0,-6 1 24,1 3 1,-1 6-1,1 3 106,0 2 1,3 5 0,0 2-36,0 0 0,1 1 2,0 1 1,4 3 0,-2-4-92,0-1 1,4 4-1,-3-5 34,3 2 0,2-4-38,3 1 0,-2 0 1,4-2-1,1-3 1,-1-1-1110,3-3 1,1-1 667,2-5 1,-1 0-1,0 0 241,1 0 1,-1-5-51,1-2 1,-2-3 79,-2-2 0,7-4 0,-3-2 1</inkml:trace>
          <inkml:trace contextRef="#ctx0" brushRef="#br0" timeOffset="412">3061 13511 8343,'6'0'809,"-1"1"-262,-5 3-452,0 2 0,-4 6-80,1-1 1,-1 2-1,4 1-53,0 1 0,0 4-16,0-4 0,0 4 0,0-3 191,0-2 1,0 2 0,0-1-85,0-1 1,0-5-205,0-1 0,0-5 2,0 5 0,1-5-125,3 0 1,-2-3 56,6-3 1,-4-4-23,3-4 0,-3-2 170,4-2 1,-4 2-1,2-3 1,-1 1-23,-2-1 0,2 0 78,-1 1 0,-1 2 0,-1-1 444,1 5 721,-1-1-767,8 9 1,-9-3-141,3 8 0,1 2-198,-1 5 1,1 1 0,-3-1 32,2 1 1,0-1-1,-4 2-45,0 2 0,1-2 0,2 2-262,1-2 1,-1-2 0,-1 0 0,0 1-969,2-1 1,0 1-227,-4-1 1284,5-5 0,-4 5 0,4-5 0</inkml:trace>
          <inkml:trace contextRef="#ctx0" brushRef="#br0" timeOffset="417">3346 13637 8378,'-11'0'302,"5"0"1,0 1 0,6 3 124,0 3-305,0 3 0,0-2 0,2 0-194,2 0 0,1-1 1,4 0-1,-2 1-187,2-2 405,1-1 1,2-5-186,-1 0 0,0 0 0,1-1-121,-1-3 1,1-2 0,-1-5 28,1-1 1,-1-3 0,-1 0 140,-2 1 0,-3 1-2,-5 2 0,4-1 84,-1 1 0,0-1 0,-7 2-68,-3 3 0,0-2-8,0 5 0,3-1 6,-4 1 1,1 3 0,-4-2 142,4 6 0,-3 3-87,2 6 1,-2 0 0,-2 3-1,1 5 164,0 1 1,3 1-208,0-3 1,6 2-1,-2-3-87,3 0 1,1 2 0,0-3-69,0 0 0,0-3-11,0 2 1,5-5 0,2-3 0,2-3 0,0-2-170,-1 1 0,-1 0 1,6-4-1,1-1-94,1-3 1,1 1-1,-4-3 1,2 0-590,1-1 983,-4 5 0,-1-8 0,-4 3 0</inkml:trace>
          <inkml:trace contextRef="#ctx0" brushRef="#br0" timeOffset="420">3963 13854 8490,'-16'6'135,"3"4"-138,-2-2 0,3-2 0,5 2 305,3 0 1,3-1-183,1 0 1,8-4 0,6 2-31,7 0 0,0-4 0,8 3-227,-1-3 1,3-1-13,-5 0 1,5 0-134,-4 0 0,-1 0 65,-3 0 1,-1 0-201,-3 0 1,1 0 216,-5 0 1,4-1-1,-4-1-80,-1-2 0,-1-5 0,-1 3 0</inkml:trace>
          <inkml:trace contextRef="#ctx0" brushRef="#br0" timeOffset="422">3963 13602 8278,'5'-6'-19,"-2"1"552,4 5 1,1 0-458,3 0 0,2 1 0,1 2-86,1 0 1,2 5 0,-2-3 0,3 0-218,-1 0 0,4 3-136,-6-4 0,1 3 134,0-3 1,-4 0 0,4-4 0,-4 0-271,0 0 1,-1 0 0,-1-1 449,-2-3 0,2-2 0,-4-6 1</inkml:trace>
        </inkml:traceGroup>
        <inkml:traceGroup>
          <inkml:annotationXML>
            <emma:emma xmlns:emma="http://www.w3.org/2003/04/emma" version="1.0">
              <emma:interpretation id="{57E1140E-D132-1543-A7D5-4E0343296BDE}" emma:medium="tactile" emma:mode="ink">
                <msink:context xmlns:msink="http://schemas.microsoft.com/ink/2010/main" type="inkWord" rotatedBoundingBox="4742,12957 7480,13039 7450,14062 4712,13980"/>
              </emma:interpretation>
            </emma:emma>
          </inkml:annotationXML>
          <inkml:trace contextRef="#ctx0" brushRef="#br0" timeOffset="431">4865 13557 8355,'-1'-8'-163,"-3"0"0,-2 2 0,-6-3 0,1 3 0,0 2 3710,-1 5-3388,1-1 1,1 12 47,2-1 0,-2 2 1,4 6-49,-1 1 0,-3 2 1,4 1-15,-1-1 0,2 2 11,5 3 1,-4-3 0,1 3-13,0-3 0,3-1-59,4 0 1,-2-2-63,6-2 1,0-2-1,3-6-214,1 1 1,-1-2 0,0-3-194,1-3 1,-1-3 139,1-1 1,3-1 0,0-4 126,-1-6 1,-1-2-1,-2-5-22,1 2 0,-2-5 1,-1 1-1,-3-3 69,-1 0 0,-1-2 1,-4 6-1,0-3 156,0 0 1,0-1 0,0 1 0,-1 2 1,-3 1 1,-3 5 0,-4 0 0,0 4-58,-1 2 0,1 6 1,-1-2-1,1 3-169,-1 1 0,1 1 1,1 3-1,1 3-419,1 3 0,6-2 1,-2 0-1,4 1-1706,4 1 2114,-3 1 0,14 1 0,-2-1 1</inkml:trace>
          <inkml:trace contextRef="#ctx0" brushRef="#br0" timeOffset="434">5139 13854 8355,'0'11'-144,"0"0"1,0 1 141,0-1 0,0 1 0,0-1 0,0 0-107,0 1 0,5-5 0,3 1-801,2 1 1,2-4 864,-1-1 0,6-13 0,0-4 0</inkml:trace>
          <inkml:trace contextRef="#ctx0" brushRef="#br0" timeOffset="440">5391 13499 8720,'6'-6'2299,"-1"6"-1662,-5 8-344,0 7 1,0-1 0,0 5 32,0 1 1,1 1 0,2-1-1,2-1-297,1 1 0,-2-3 1,4-1-1,1-1-221,1 1 0,1-1 1,1-5-1,-2-1-99,-3-1 0,4-2 0,-4 3 335,3-2 0,2 1-27,-1 3 1,-5 1-1,-2-1 364,-2 1 0,-2-1 1,-2 2-1,-2 1-304,-3 1 1,-3 0-1,-2-2 1,1 1-163,-1 1 0,-3 0 0,0-3 0,1-2-117,1-3 0,2 2 1,-1-5-974,1-1 1,0-5 0,0-5 150,4-8 1,-8-6 0,2-2 0</inkml:trace>
          <inkml:trace contextRef="#ctx0" brushRef="#br0" timeOffset="443">5413 13614 8355,'12'-12'1175,"-1"2"0,1 1-411,-1 2 1,1 4-524,-1-1 1,-2 3 0,1 1 14,3 0 0,1 5 0,-3 1-449,1 1 0,-1 3 0,0-2 1,1 2-1484,-1 1 0,1-3 708,-1-1 1,0-4-1,1 2 1</inkml:trace>
          <inkml:trace contextRef="#ctx0" brushRef="#br0" timeOffset="447">6133 13568 8430,'-11'-10'0,"-1"1"-683,1 1 933,-1 6 1,1-3 354,-1 5 0,0 1 0,-2 2-409,-1 0 1,1 6 0,5-1-1,1 2-320,-1 1 1,0 1 0,2-1 0,2 1 108,0-1 1,3 1 0,-1-1 0,1 0-12,2 1 0,5-1 1,3 1-1,2-1 23,2 0 1,-1 1 0,0-1 0,1 1-72,-1-1 1,4 1 0,1-1 33,-2 0 0,-3 1 0,-2-2 1,-3-1 237,-1-2 0,-1-3 0,-5 4-162,-3 1 1,-2-3 0,-6 0 0,1 1 94,-1-1 0,-3 1 0,0 0 0,0-2-691,-2 0 1,8-3-1,-2 1 1,1-1-1860,0-2 2248,-2-5 1,1-7-1,-1-6 1</inkml:trace>
          <inkml:trace contextRef="#ctx0" brushRef="#br0" timeOffset="468">6167 13751 8355,'12'0'-97,"-5"-4"1,1 0-1,1 0 29,1-1 1,1 3 0,1-5 0,-1 2 526,1 3 1,-1-1 0,0 1 0,1-3-732,-1-2 1,-3 3-1,-2-3 1,-1-2 44,-2-1 0,-2-2 0,-1 1 0,-1 0 153,-3-1 0,2 1 0,-6-1 0,-1 2 8,-1 2 0,-2 0 0,1 4 0,0 1 552,-1 2 1,1 6-1,-1 4 1,1 5-100,0 5 1,-1 3-1,2 2 1,1 1-329,1 2 0,5-1 0,-4-3 0,2 0 36,3 0 0,2-4 0,4-1 0,2-2-400,0-2 0,6-1 0,-2-3 0,4-2 75,0-5 0,2-1 1,1-2-1,0 0-100,4 0 1,0-5 0,2-3-1,0-3-48,0-5 0,0 2 1,0-5-1,-2-1 255,-2-2 0,1 0 0,-4-3 1,-2 0 122,-2-2 0,-2 1 0,-1 4 0,-2 2 425,-2 1 0,-1 5 661,-4-1 1,-2 8-676,-1 7 0,0 9 0,-3 8 0,-1 0-68,1 4 1,3 4 0,0 2 0,0-2-309,-1-1 0,3-1 0,-3-1 0,3-2-118,1-1 1,1-5-1,3 1-145,4-2 0,2-7 0,1-2-4,1-3 1,3-2-1,0-3 1,0-3-287,2-3 0,-5-7 0,5-2 0,-2-3 373,0 0 0,-3 0 0,-5 2 0,1 2 229,-2 1 1,3 2 0,-5 4-467,-1-1 1158,-2 6 1,-1 2 0,0 8 0,-1 4-400,-3 2 0,1 1 1,-3 1-1,1-1-293,2 0 1,-2 2 0,1 1-1,2 1-3,1-1 0,1 3 1,0-2-1,1-1-383,3-1 1,-2-3 0,5-1 0,-1-3-309,0-1 1,2 3 0,3-4 404,1-2 1,-5-2 0,1-4 0,0-3 207,-2-3 1,4-2-1,-4 1 1,2-1-69,0 1 0,-2-1 1,2 1-1,-3 0 384,0-1 1,-4-1 0,3-1 0,-3-1-102,-1 1 0,0 2 1,0-1-1,-1-1-91,-3-1 1,-2 0-1,-4 3 1,1 2 51,1 2 1,0-1-1,-3 6 1,0 0-109,-1 2 0,1 2 0,-1 3 0,1 4-358,-1 2 1,6 1 0,1 1-1,1-1-978,0 0 0,1 1 0,4-1 902,3 1 0,2-1 0,5 0 1</inkml:trace>
          <inkml:trace contextRef="#ctx0" brushRef="#br0" timeOffset="482">6875 13591 8355,'11'5'-2,"-3"3"1,-1 2 210,-2 1 1,0 1-1,-3 0 1,2 2-115,-1 1 1,-2 6 0,-1-4 0,0 2-54,0 1 0,0-5 0,0 3 132,0-2-272,0-1 1,0-10-1,0-5-117,0-6 1,0-8 0,0-2 0,0-2 74,0-3 0,0 0 0,0-1 0,0 2 85,0 1 0,1 4 0,2-3 637,1 1 1,5 4-1,-2 5-277,3 4 1,2 4-1,-1 4 1,1 4-146,-1 2 0,0 6 1,0 3-1,-3 3-85,0 1 0,0-2 0,3-1 0,1-2-135,-1-1 1,0-1 0,1-3-1,-1 0-218,1-3 0,3-3 0,0 1 0,-1-4 50,-1-3 0,-2-1 0,2-1 0,1-2 124,1-1 0,0-6 0,-3 0 0,-1-4-22,1 0 1,-2-4-1,-1-1 1,-3-2 164,-1-2 1,0 1 0,-2 1-1,0 1 91,0-1 1,-2-2 0,-2 8-1,-3 3 231,-3 3 1,-4 4 0,0 5-1,0 0-87,-1 0 0,-3 6 1,0 4-1,-1 5-203,0 3 0,3 2 1,-1 6-1,4 0-213,2 0 0,6 2 1,-2-2-1,3-2-195,1-3 0,1-3 1,3-6-1,4 1-9,2-3 0,2-6 0,2 0 0,2-4 118,-2-4 1,2-4 0,-1-6 0,-1-2 102,-1-2 0,-2-1 1,1-4-1,-1 0 172,1 0 0,-5-3 0,0-2 1,-1-1 80,0-3 0,-2-6 0,4-4 0,1-4 43,1-3 1,-3-3 0,1-5-1,0 1-101,-2 3 1,-1 7 0,-5 10 0,0 7 791,0 6 1,0 8-389,0 0 1,-4 9 0,-1 6 0,0 7-259,0 7 0,-3 5 0,5 8 0,0 5-63,2 4 1,1 5-1,0 3 1,1 0-186,3-3 1,-2 0 0,6 2-1,0-2-16,-2-2 0,0-5 1,-3-3-1,2-1-484,1-1 0,-3 3 1,1-5-1,-3-2-999,-1-1 0,0 4 0,0 1 0</inkml:trace>
        </inkml:traceGroup>
      </inkml:traceGroup>
    </inkml:traceGroup>
    <inkml:traceGroup>
      <inkml:annotationXML>
        <emma:emma xmlns:emma="http://www.w3.org/2003/04/emma" version="1.0">
          <emma:interpretation id="{F3E9335B-2988-F042-B461-7906D7C065D8}" emma:medium="tactile" emma:mode="ink">
            <msink:context xmlns:msink="http://schemas.microsoft.com/ink/2010/main" type="paragraph" rotatedBoundingBox="1493,14441 8241,14307 8271,15817 1523,15951" alignmentLevel="1"/>
          </emma:interpretation>
        </emma:emma>
      </inkml:annotationXML>
      <inkml:traceGroup>
        <inkml:annotationXML>
          <emma:emma xmlns:emma="http://www.w3.org/2003/04/emma" version="1.0">
            <emma:interpretation id="{7163DC07-4419-3D49-B574-276BF658A01E}" emma:medium="tactile" emma:mode="ink">
              <msink:context xmlns:msink="http://schemas.microsoft.com/ink/2010/main" type="line" rotatedBoundingBox="1493,14441 8241,14307 8271,15817 1523,15951"/>
            </emma:interpretation>
          </emma:emma>
        </inkml:annotationXML>
        <inkml:traceGroup>
          <inkml:annotationXML>
            <emma:emma xmlns:emma="http://www.w3.org/2003/04/emma" version="1.0">
              <emma:interpretation id="{865BE56E-6B42-9644-9C52-934774021C0F}" emma:medium="tactile" emma:mode="ink">
                <msink:context xmlns:msink="http://schemas.microsoft.com/ink/2010/main" type="inkWord" rotatedBoundingBox="1493,14441 3498,14402 3528,15911 1523,15951"/>
              </emma:interpretation>
            </emma:emma>
          </inkml:annotationXML>
          <inkml:trace contextRef="#ctx0" brushRef="#br0" timeOffset="494">1816 14916 8355,'-12'-12'0,"-3"5"-134,0-1 1,-4 2-1,4-3 1,0 2 74,-2 2 1,3 2 0,-4 3 0,1 0 631,-1 0 0,4 5 0,-1 4 0,1 4-361,-2 6 0,4 4 0,-3 4 1,2 2 14,1 0 0,5 6 0,0-4 0,2 4-34,3-2 0,1-5 1,2 1-1,3-3-145,3-4 0,3-4 0,3-8 0,2-3-157,4-3 0,-1-2 0,1-4 0,1-3-215,2-6 0,1-7 1,0-7-1,-2-3-13,-2-1 1,3-3 0,-4-5 0,-1-1 89,-1 1 1,0-2 0,-1-1 0,-2 0 83,-4-3 1,0-2 0,-4 1 0,0 1 203,0 1 1,0 5 0,-2-1-1,0 4 129,0 3 0,-2 5 0,-1 7-22,0 3 0,-1 5 339,-3 3 1,2 5 0,-5 8 0,1 6-185,0 7 0,2 3 0,-3 3 0,1 4 109,0 7 0,3 0 0,-1 7 0,2 1-189,-2 2 0,3 0 0,-3 1 0,3 0-260,1-1 1,0 0 0,0-3 0,0-4-792,0-3 0,5-4 0,2-2 1,4-2-472,0-6 1,2 1 0,1-7 927,1-1 1,0-7-1,-3-1 1</inkml:trace>
          <inkml:trace contextRef="#ctx0" brushRef="#br0" timeOffset="504">2376 15098 8355,'-6'-12'48,"-1"-2"1,-3-1 80,-2 1 0,5 2 851,-1 5-873,0 1 0,1 12-37,-1 1 1,2 8-11,-2 4 1,-2 3 0,2 1 92,-2 0 1,-1 1-1,1 1 119,2 2 0,-2-4-13,2-4 0,3-4 1,0 3-214,0-2 0,4-4 8,-3-5 0,4-4-550,4 1 0,-2-3 137,6-1 1,0-1 0,3-3 201,0-4 0,0-6 0,-2-1 0,-2 0-21,2-2 1,-3 3 0,1-4-1,-1 1 319,0-1 1,-3 4 1385,1-1-1184,-3 2 0,-1 9 1,0 7-1,1 8-55,3 6 1,-3 2 0,3 5 0,-3 3-92,-1 3 0,0 3 0,0 1 0,0 0-172,0 1 1,0 3-1,0 1 1,0 0-197,0 1 0,0 2 0,0-4 0,0-1 113,0-2 0,0-1 0,0-1 1,0-1-626,0-1 0,2-10 1,0 1-1,2-5-535,-1-3 1,-2-5 0,0-4 217,3-3 1000,-3-5 0,4-13 0,-5-2 0</inkml:trace>
          <inkml:trace contextRef="#ctx0" brushRef="#br0" timeOffset="513">2330 14436 8695,'-6'0'523,"0"-1"1,8-2 0,2-1 121,3 2-520,3 1 0,6 4 0,0 1-43,2-1 0,1 3 0,2 0 0,-2 2 54,-3 0 0,0-5 1,-1 5-1,-1 1-81,-1 1 0,-5-2 0,-2-1 1,-1 2-23,-2 1 0,-2-2 1,-1 0-1,0 0-115,0 3 1,-5-4-1,-2 1 1,-1 1-11,-4 1 0,3 0 0,-6-1 0,2-1 43,2 0 0,-1 1 0,1 0 1,0-1 125,-1 1 0,1-3 0,-1 0 0,2 1 129,3-1 0,0-3 0,5 2-141,-2 0 1,1-4 0,7 4 0,4-1-152,2 0 0,6-1 0,3-3 0,3 0-51,1 0 1,4 0 0,0 0 0,1 0-299,0 0 1,4 0 0,-2 2 0,3 0-169,2 2-360,-1 5 1,0-8-1,1 4 1</inkml:trace>
          <inkml:trace contextRef="#ctx0" brushRef="#br0" timeOffset="518">2467 15155 8355,'5'-11'0,"-4"0"1518,3-1-1109,-3 6 0,-1 2 0,0 8 0,2 5-215,1 5 0,-1 3 0,1 6 1,0 0-85,1 0 1,-3 4 0,3-1 0,-2-2-90,2-3 1,-2-1 0,1-5 0,0-1-742,1-1 1,-2-3 399,6-2 0,-4-5 0,2-6 0,0-6-49,1-5 0,-5-4 0,3-5 1,-1 0 107,0 1 0,1-1 1,-2 0-1,0 1 490,0 3 0,-2 3 0,-1 4 830,0 1 1,1 5-539,3 2 0,-3 11 1,3 6-1,-1 2-173,1 2 0,-3 3 0,4-1 0,-1 1-385,0-1 0,1 2 1,-3-5-1,2 1-1140,-1-1 0,2-1 0,0-3-729,1-1 1,-2-4 1745,3-4 0,-4-6 0,2-4 1</inkml:trace>
          <inkml:trace contextRef="#ctx0" brushRef="#br0" timeOffset="534">2707 15224 7044,'6'0'1011,"4"0"0,-2 1 1,3 2-1,3 1-32,1-2-945,1 5 0,-1-6 1,1 3-337,2-3 1,-4-1 312,1 0 0,2-1 0,-2-3 125,-1-4 1,-5-2-1,-3-3-687,-1-2 1,-1 2 0,-4-2 0,0 2 325,0 2 0,-1 0 0,-4-1 0,-5 2 252,-4 2 1,-2 0-1,4 4 1,-2 1 27,-1 2 1,-2 6 0,3 4 0,-1 5 311,1 5 0,1 2 0,3 1 0,3-2 68,3-1 0,-1 0 0,1 4 0,1-1-419,2-3 0,5 1 0,1-5 0,1-1-521,3-1 1,-3-2 327,2 1 0,1-4 0,5-2-114,1-1 1,0-1 0,-3-4-2699,-1 0 2644,1-5 0,-1-7 0,0-6 0</inkml:trace>
          <inkml:trace contextRef="#ctx0" brushRef="#br0" timeOffset="540">3027 15167 8343,'-2'13'-445,"-2"2"245,3-2 0,-4 8 1125,5-2 1,0-1-437,0 1 0,4-1-527,0 1 1,1 1 0,-1-5 139,3-1 1,0-5-431,0-1 0,1-6 0,2 1 0,-1-6-13,-2-4 1,-3-7 0,3-3 0,-1-1 38,0-2 1,-3 2 0,1-1-1,-3-1 310,-1-2 1,0 3-1,0 2 1,0 0 824,0 3 0,0 5-214,0 2 0,0 5 0,1 2-225,3 7 1,-3 7 0,3 2 0,-1 2-150,0 2 1,0-2-1,3 0 1,-1 0-743,-2-1 0,2-3 0,0 2 0,1-4-892,3 0 0,-2-5 536,0 1 0,1-7 739,3-1 1,1-5 0,-1-6 0</inkml:trace>
          <inkml:trace contextRef="#ctx0" brushRef="#br0" timeOffset="549">3278 15213 8936,'11'0'1053,"1"3"-508,-1 1-371,0 0 1,5 0 0,-1 0-263,-1-2 1,-1-1-1,-1-1 1,2 0 163,1 0 0,-1-1 1,-5-3-1,-2-3-829,-2-3 0,2-3 1,-3-1-1,-1-1 404,-2 1 1,-1 0 0,-1 0 0,-3 0 382,-4 4 0,-2 0 0,-1 4 0,-1 1 93,1 0 1,-1 3 0,1 6 0,0 4 175,-1 6 0,2 0 0,1 7 0,3 2 125,1 2 0,1 2 0,4-3 0,0 0-415,0-1 1,5 2-1,3-7 1,2 0-309,1-3 0,1-3 0,0 0 0,2-2 91,1-2 1,2-3 0,-3-5 0,1 0-840,-1 0 0,-5-2 937,-1-1 1,-1-9 0,5-6 0</inkml:trace>
        </inkml:traceGroup>
        <inkml:traceGroup>
          <inkml:annotationXML>
            <emma:emma xmlns:emma="http://www.w3.org/2003/04/emma" version="1.0">
              <emma:interpretation id="{98F85F6E-69F5-B64A-9504-A3A2666D3F47}" emma:medium="tactile" emma:mode="ink">
                <msink:context xmlns:msink="http://schemas.microsoft.com/ink/2010/main" type="inkWord" rotatedBoundingBox="3962,14861 4390,14853 4397,15167 3968,15175"/>
              </emma:interpretation>
            </emma:emma>
          </inkml:annotationXML>
          <inkml:trace contextRef="#ctx0" brushRef="#br0" timeOffset="553">3963 14881 8355,'6'0'909,"5"-3"0,-4-1 1,3 1-255,2 2-572,4 1 1,-2-4-1,6 0-242,5 2 1,-3 1 0,5 1 0,-3 0-229,-1 0 496,0 0 0,-4 0 1,-1 0-1005,-2 0 0,3 0 0,-4 0 1,-1 0 141,-1 0 1,-5 0 632,-1 0 1,-4 0-1,2 0 1</inkml:trace>
          <inkml:trace contextRef="#ctx0" brushRef="#br0" timeOffset="554">4043 15121 8355,'-5'7'1784,"0"3"-2101,-3-3 0,4-2 763,8-1 1,8-3-260,7-1 1,4 0 0,2 2-528,2 2 0,3-3 0,-2 3-80,1-3 1,-4-1 0,2 0 0,-3 0-71,-1 0 1,-1 0 0,-3 0 223,-4 0 1,-2 0-1,-2 0 1</inkml:trace>
        </inkml:traceGroup>
        <inkml:traceGroup>
          <inkml:annotationXML>
            <emma:emma xmlns:emma="http://www.w3.org/2003/04/emma" version="1.0">
              <emma:interpretation id="{0D334D7C-6C65-7D43-BD7B-C699E7DBE64E}" emma:medium="tactile" emma:mode="ink">
                <msink:context xmlns:msink="http://schemas.microsoft.com/ink/2010/main" type="inkWord" rotatedBoundingBox="4973,14697 6062,14675 6073,15204 4984,15225"/>
              </emma:interpretation>
            </emma:emma>
          </inkml:annotationXML>
          <inkml:trace contextRef="#ctx0" brushRef="#br0" timeOffset="556">5094 14847 8652,'-5'-6'67,"-3"2"0,-2 4-486,-2 4 0,1-2 818,0 6 0,-1 1 0,1 6 0,1 4-129,2 3 1,2 2-1,3 2 1,-1 5-190,2 2 1,2 0 0,2-1 0,3-5 24,2-2 0,0-1 0,6-9 0,1-2-189,1-4 0,2-4 0,-2-5 1,3-2-156,-1-1 1,0-8-1,-4-5 1,-1-2-78,0-2 1,2-3-1,-7-2 1,2-2 182,-1 2 0,-3-3 0,-5 1 1,0 0 121,0-1 1,-1 6-1,-4-3 1,-6 6 134,-3 3 1,-2 1 0,2 5 0,-2 2 10,-2 4 0,4 3 0,-3 2 0,2 4-375,0 7 1,1 0 0,5 6 0,3 0-193,1 0 1,2-4 0,7 1 0,3-3-2,4 0 312,5-6 0,2 4 0,5-3 0</inkml:trace>
          <inkml:trace contextRef="#ctx0" brushRef="#br0" timeOffset="557">5448 14996 8355,'11'5'513,"-4"-3"0,-2 6 0,-2 1-406,1 1 0,0-3 0,-4 1 0,0 1-301,0 1 0,1 2 1,3-1-388,4 0 1,2-4 0,1-3-1,1-3-172,-1-1 1,1 0 707,-1 0 0,0-5 0,1-2 0</inkml:trace>
          <inkml:trace contextRef="#ctx0" brushRef="#br0" timeOffset="558">5768 14699 8355,'6'-12'984,"4"6"0,-13 7 0,3 11 0,-1 5-414,0 5-441,-4 1 1,4 1 0,-3 1-272,3 2 0,1 0 1,0-6-1,1-1-9,3-1 1,1-3 0,4 1-1,-2-1 1,2-6 0,0 1 1,0-4-1,-3 0-162,-1 1 0,3-4 1,-3 2 340,1-1 1,-2 4 286,4-1 0,-6-2-134,2 2 0,-8-1 1,-2 5-116,0-1 1,-5 0 0,4 1 0,-2-1-192,1 1 0,-2-1 1,3 0-1,-4 1-961,0-1 0,0 1-268,-1-1 1,1-4 1114,-1-4 0,1-6 0,-1-4 0</inkml:trace>
          <inkml:trace contextRef="#ctx0" brushRef="#br0" timeOffset="559">5768 14744 8355,'1'-11'2203,"3"1"-1889,3 2 1,3-1 0,3 5 0,2 2-228,4 1 0,3 1 1,1 1-1,0 1-320,-1 2 0,1 5 0,0-3 0,-1 1-901,-3-3 42,-3-3 1,1 4-1,0 1 1</inkml:trace>
        </inkml:traceGroup>
        <inkml:traceGroup>
          <inkml:annotationXML>
            <emma:emma xmlns:emma="http://www.w3.org/2003/04/emma" version="1.0">
              <emma:interpretation id="{227F7553-1210-E443-94CC-453B8448FC8A}" emma:medium="tactile" emma:mode="ink">
                <msink:context xmlns:msink="http://schemas.microsoft.com/ink/2010/main" type="inkWord" rotatedBoundingBox="6479,14563 8245,14528 8259,15245 6493,15280"/>
              </emma:interpretation>
            </emma:emma>
          </inkml:annotationXML>
          <inkml:trace contextRef="#ctx0" brushRef="#br0" timeOffset="561">6715 14893 8355,'-11'-7'348,"0"-1"1,-1 4 43,1 1 0,-1-2 0,0 1-392,-4 2 0,4 1 0,-5 1 306,1 0 1,3 5-355,-2 2 0,2 3 1,2 2 79,-1-1 0,2 1-100,3-1 1,-2 4 0,5 2 60,1 1 0,3-4-99,4 1 1,2 1 0,6-1-170,-1-1 1,5 3 95,-1-2 1,4 0 0,-3-3 42,2-1 1,-4 2 164,1 2 1,-1-2 0,0 2 115,1-2 0,-1-2-36,-6 1 1,-4-5 0,-8 0-63,-4-2 1,-3-2 0,-3-3 0,-1 0-87,1 0 1,-3 4 0,2 0 0,1-1-458,1-2 1,2-1-1,0-1-41,-1-3 1,5-1 0,0-4 0,2 1 472,3-1 0,0-1 0,2-1 1</inkml:trace>
          <inkml:trace contextRef="#ctx0" brushRef="#br0" timeOffset="567">6750 15076 8355,'11'-7'591,"1"1"0,-1 3-503,0 0 1,-3-3 0,0 4-1,1-2 136,1 2 0,1-4 0,1 1-305,-1-1 1,-1 2-1,-1-2 1,-3 0-127,-1-1 0,-1 3 0,-3-3 137,3-2 1,-4-1 0,0 0 0,-6 1-132,-4 1 1,-3 2-1,-1-2 1,-1 3 350,1 0 0,0 4 0,0-2 0,-1 6 109,1 4 1,2 3 0,4 3 0,1 1-155,2 1 0,1 6 0,4-2 0,0 2-61,0 2 0,2-4 1,1 0-1,5 0-257,2-1 0,5-2 0,2-5 0,1-2-185,2-2 1,3-4 0,2-1 0,2-3-82,-2-3 1,1-6 0,-1 0 0,2-5 305,-2-3 1,-1 3 0,-1-4 0,0 0 172,0 1 0,-4-3 0,-2 5 0,-1-1 65,-6 1 0,1 1 1,-4 3 1011,-1 1-550,-1-1 1,-5 7 0,0 5 0,-1 8-207,-3 6 1,3 0 0,-3 5 0,3 1-139,1 2 1,0 1 0,0-2 0,0 0-210,0-2 1,0-5 0,0 2 0,1-2-147,3-3 1,-2 2 0,5-8 0,-1 0-74,0 0 0,-2-1 0,4-5 0,-1-3 74,0-4 1,3-2 0,-4-2 0,2-2 37,-1-2 1,1-4 0,2 2 0,-1-1 5,-1 0 0,-1 0 1,3-2-1,-1 0 167,-1 2 0,-4 2 0,2-2 0,-1 3 463,-2 4 0,-1 4-73,2 0 1,-3 5 227,3-5 0,-8 5-326,-3 0 1,-4 1-168,0 2 1,0 4 0,-1 1-100,1 2 0,-1 0 1,1 5-197,0-1 1,3 0-240,0 1 0,2-1 0,-3 1-189,1-1 1,6 1 0,-2-1-322,3 0 1,2-4-263,3-3 968,2-3 0,6-1 0,-1 0 1</inkml:trace>
          <inkml:trace contextRef="#ctx0" brushRef="#br0" timeOffset="568">7138 14950 8309,'0'-12'1,"0"1"1,-1 0-76,-3-1 0,3 5 0,-4-1 0,1-1 20,0-1 0,-4 2 333,5 1 1,-6 4-115,1-1 1,2 7-1,-2 2 1,1 1-14,0 3 0,-3 0 0,2 0 0,-2-1 110,-1 0 1,1 6-1,1 2 1,2-2-115,2-2 0,-2 4 1,3-1-1,1 0-84,2 2 0,1-5 1,0 3-1,1-2-107,3-1 0,3-1 0,4 0 0,0 0 60,1-4 0,1-1 1,2-3-1,3 1-179,-1-2 1,5-2 0,-3-2 0,2-3-370,2-2 1,-1 0-1,-2-5 1,-2 1-320,-2 0 1,3 0 0,-5 3 727,-3 0 1,0 0 0,-5-3 0</inkml:trace>
          <inkml:trace contextRef="#ctx0" brushRef="#br0" timeOffset="571">7561 14950 8355,'1'-8'-1638,"1"1"1564,2-2 0,0-1 433,-4-2 125,5 6 1,-4 2-314,3 8 1,-3 2-1,-1 6 1,0-1 27,0 0 0,0 6 1,0 2-1,0 3 8,0 0 1,0 1 0,0 0 0,0 0-119,0 0 0,0-2 0,0 0 1,0-4-119,0 0 0,0-2 1,0-3 155,0-1 0,0-3 0,-1-2-250,-3-1 1,3-2-1,-3-7-38,3-4 1,-3-2 0,0-3 0,2-1-66,1-1 1,1-5 0,0 1-1,0-3 164,0-1 1,0 2 0,0 1 0,1 2 158,3 1 0,-2 2 0,5 4 1,-1-1 89,0 1 1,-2 3-1,4 1-33,1-2 0,-3 4 0,2-1-144,0 1 0,3 3 0,0-4-24,0 0 0,1 3 0,-2 1 54,-2-1 0,2 1 92,-3-2 1,-2 4 57,-1 4 1,-1 3-1,-1 4-34,2 0 1,0 5 0,-4-1-1,0 0-115,0 2 1,0-5 0,0 5 0,1-2-42,3 0 0,-3 4 0,3-3 1,-3-1-365,-1 1 0,4-3 0,0 2 0,0-2-876,1-2 0,-3 1 0,6-2 332,1-2 908,-4-3 0,5-5 0,-4 0 0</inkml:trace>
          <inkml:trace contextRef="#ctx0" brushRef="#br0" timeOffset="578">8075 15041 8355,'5'-11'253,"-4"-1"0,3 1 1,-3 0-1,-1-2 88,0-2 1,-1 2-1,-2-2 1,-1 2-123,2 2 1,-1 0-55,-1 4 0,2-2 0,-4 4-204,1-1 1,-4 3 0,1-1-3,-2 3 0,-2 7 0,1 4 0,0 6-91,-1 1 0,1-1 0,-1 4 0,2 3 101,3 2 0,-2 2 0,5-4 0,1 0 15,2-1 0,2 0 0,2-3 0,2-4-143,1-2 1,2-3-1,3-1 1,1-3-3,-1-1 1,4-2 0,1-7 0,-1-4-160,1-2 0,-3-6 0,4-3 0,-2-3 28,0-1 0,4-3 0,-4-2 0,-1-1 314,-1-3 0,2-2 0,0-3 1,-2-2 5,-4-2 1,0-1-1,-5-2 1,-1 0 30,3 3 1,-5 8 0,3 1-1,-3 6 943,-1 9 1,-1 4-559,-3 5 0,-1 5 0,-3 6 0,3 6-272,0 5 1,2 4 0,-3 5-1,1 1 100,2 3 0,1 2 0,-1 6 0,0 3-365,0 4 1,2 3 0,1 0 0,0 0-93,0-3 1,0 1 0,0-6 0,0-3-834,0-2 1,0-7 0,0 0-1,0-4-84,0-6 867,0-2 1,0 3-1,0 2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30T17:52:42.884"/>
    </inkml:context>
    <inkml:brush xml:id="br0">
      <inkml:brushProperty name="width" value="0.09071" units="cm"/>
      <inkml:brushProperty name="height" value="0.09071" units="cm"/>
      <inkml:brushProperty name="color" value="#FF0000"/>
    </inkml:brush>
  </inkml:definitions>
  <inkml:trace contextRef="#ctx0" brushRef="#br0">6202 6213 8355,'-12'0'20,"2"-1"0,1-2 0,1-1 706,0 2-201,-3 1-209,0 1-38,5 0 1,-3 1 441,5 3-549,0-3 0,8 5 0,1-3 90,1 1 0,-2-1-184,4-3 1,-1 4 0,5 0 215,-1-1-209,-4-2 1,3 3 88,-3-1 0,5 1 21,3-4 0,-2 0-105,2 0 1,-1 0 0,0 0 0,2 0 79,2 0 1,-4 0-39,1 0-74,-2-5 1,2 4-1,0-4 67,-1 0 1,0 3-82,2-1 1,-2 1 51,5 2 0,-2-3-82,2-1 0,3 0 76,-3 4 1,6-4-99,2 0 1,0-1 33,-4 1 1,-1 3 0,1-4 0,0 1-1,1 0 1,2 1 0,0-1 0,0 0 19,-2 2 1,-4 0 0,0 2 0,2 0-1,-3 0 1,0 0 17,-1 0 0,1 0-90,4 0 1,-4 0 0,0 0-62,1 0 108,-4 0 1,5 0-1,-5 0 1,2 0 43,2 0-54,-3 0 0,3 0 1,-3 0-2,0 0 0,-1 0 76,3 0 1,-4 0-71,4 0 1,-4 0 0,3 2 3,-2 1 1,1-1-1,-3 1 1,1-1-1,0-2 18,2 0 0,-1 0 1,5 0-4,-2 0 1,0 0 0,5 0 0,1 0-13,2 0 1,-1 0 0,-1 0-14,1 0 1,0 0 0,3 0-36,-1 0 50,3 0-44,-6 0 0,4 0 1,-4 0-1,2 1 1,-2 1-22,-1 2 36,-1 0 1,-1-4 0,-2 0-3,-1 0 0,1 0 3,7 0 1,-3 0 0,3 0-1,-3 0 7,-1 0 1,3 0 11,1 0 0,1 0 6,-1 0 0,-3 0 0,2 0 0,-2 1 9,-1 3 1,1-3-25,3 3 1,-3-2 3,3-2 0,-3 0-20,-1 0 1,0 3 18,-1 1 0,2 0 1,2-4-1,2 0-10,1 0 1,-2 0-12,3 0 0,-1 0 36,2 0 1,2 0-23,-3 0 1,-1 0 18,2 0 1,-2 0-15,1 0 0,2 0 6,-5 0 0,3 0-2,-3 0 0,5 0 9,-2 0 1,3 0-15,1 0 1,-1 0-1,-2 0 1,6 0-88,-3 0 0,6 0 53,-1 0 0,-1 0-21,-4 0 1,0 0 0,0 0 0,1 0 41,-1 0 1,-1 0-1,-1 0 1,-2 0-1,2 0 1,1 0-1,1 0 1,0 0 0,2 0-1,1 0 1,1 0-1,0 0-61,1 0 0,-2-1 57,5-3 1,-4 3-1,3-3 1,-1 3 0,-1 1-1,1 0-8,-3 0 0,-2 0 35,-1 0 0,1 0 0,-1 0 0,0 0-2,0 0 0,1 0 0,0 0 0,2-2 0,2 0 0,1-2 0,0 1 0,0 2 0,-1 1 1,-2 0-1,-2 0 0,0 0 0,-1 0 0,0 0 0,0 0 0,-1 0 0,-1 0 0,-3 0 1,0 0-1,-1 1 0,2 2 0,-2 1 17,-1-2 0,1 0 0,-2-2 0,2 0-34,1 0 1,0 0-1,4 0 1,-1 0 2,-1 0 0,5 0 0,-6 0 1,5 0-10,3 0 0,-4 0 9,0 0 1,4 3-10,-3 1 1,-2 0 0,-3-4 0,1 0-18,-2 0 1,4 0 15,-3 0 0,-1 0 0,2 0 0,1 0-52,1 0 0,1 0 12,0 0 1,0 0 32,1 0 1,1 0-2,-1 0 0,5 0 35,-5 0 0,5 0-39,-2 0 1,0 0 43,-3 0 1,0 0-38,3 0 1,-2 0 30,2 0 0,-3 0-21,0 0 0,-1 0 51,0 0 1,4 0-41,0 0 0,-1 4-3,-7 0 0,7-1-4,-2-3 1,1 4 0,-3 0-1,-1-1 5,-2-2 0,0 3-1,0-1 1,3 1 65,-2-4 0,-2 1-63,1 3 0,-3-2 1,2 1-1,-1-1 0,-1-2 1,1 0-1,1 0 0,1 1 1,1 1-1,-1 2 0,1-1 1,-2-2-1,0-1 0,-1 0 1,1 0-1,-1 0 0,0 0 1,-3 0-1,1 0 0,-1 0 1,2 0 42,-2 0 1,-1 0-1,-1 0 1,0 0-1,0 0-39,0 0 1,-1 0 0,1 0-13,0 0 1,-4 0-1,0 0 7,1 0 0,2 0-27,1 0 0,-4 0 0,0 0 0,1 0 7,2 0 1,-3 0 8,0 0 0,0 0-6,4 0 0,-2 0 22,-2 0 0,3 0 1,-3 0-1,1 0 40,-1 0 0,3 0-36,-3 0 0,2 0 0,4 0 1,0 0 22,2 0 0,4 0 15,0 0 0,6 0 0,2 0 1,0 0-77,1 0 0,-1 0 32,-1 0 0,-2 0 0,3 0-13,0 0 0,-6 0 0,4 0 4,0 0 1,3 0-31,-2 0 1,-1 4 0,-5 0-13,-2-2 1,1-1-1,2-1 9,-3 0 0,2 4 0,-4 0 24,1-1 0,-2-2 2,3-1 0,-4 0 1,0 0 0,-2 0 0,-1 0 0,0 0 0,0 0 21,0 0 1,0 0-16,-1 0 0,1 0 1,0 0 3,0 0 1,0 0 0,0 0-22,0 0 0,-1 0 0,1 0 1,0 0-11,0 0 0,0 0 20,0 0 1,-4 0 0,0 0 0,0 0-1,-2 0 1,4 0 17,-6 0 1,4 0 0,-4 0 8,-1 0 0,-1 0 0,0 0 57,2 0 0,-3 0 0,4 0 1,-4 0-43,0 0 1,1 0 0,0 0-13,3 0 1,-1 0-1,-4 0-10,1 0 0,-1 0-25,1 0 1,-5 0-36,1 0 0,-6-1 0,3-2-993,1-1 0,-5-1-108,3 1 1,-9 2-626,-7-6 0,-9 1 0,-9-5 1</inkml:trace>
  <inkml:trace contextRef="#ctx0" brushRef="#br0" timeOffset="2">13796 6521 8355,'-1'-7'-53,"-3"-1"0,-1 3 1,-4 1-1,3 11 0,1 9 1,2 11 1088,2 4 0,-3 14-887,1 4 1,-3 7-568,3 5 0,1-1 455,0-28 1,1 0-1,-1 29 91,2 4 0,-4-5 25,1 1 0,-1-7-67,4-1 1,-1-2-1,-2 1 21,-1-2 0,0-10 1,3 5-61,-3-5 0,2 1-129,-6-7 1,4 2 0,-2-10-44,1 0 0,-4-7-79,2-4 0,0-4-144,0-3 1,-1-4-8,-3-8 1,0-7 463,4-8 1,-3-5-367,2-7 1,-2 1 0,0-10 218,2 1 0,-2 3 189,2-2 1,2 8 0,0 5 1100,1 4-557,-4 5 0,6 6-442,-5 2 0,6 13 0,-2 12 328,3 7 0,1 5-268,0 5 1,5 2 0,1-1-84,1-1 1,5 2 0,-2-9-2,3-2 1,-3-2 0,6-4 1,-4-4 1,1-2-1,2-2 116,4 1 0,-1-6-62,1-2 0,0-8-55,4-4 0,6-9 1,4-9-168,4-7 0,1-9-211,-4 0 0,-1-2 1,-2 0-963,-5 2 0,-3 2 540,-4 6 0,-2 0-1573,-6 0 1,1-1 0,-1 1 0</inkml:trace>
  <inkml:trace contextRef="#ctx0" brushRef="#br0" timeOffset="4">13145 8052 8355,'-6'-7'86,"-3"-3"1,4 4 0,-1-2 0,-3 1 1540,-1-2-1502,-2-1 0,0-1 53,-4 4 0,2 2 0,-5 5 67,-1 0 0,-1 0-70,-2 0 1,0 0-1,0 0 1,1 1 122,3 3 1,-1-2-116,5 6 0,0-4 30,3 3 1,2-3-400,2 4 0,0-1 0,4 5-383,1-1 0,6 1 320,1-1 1,8 2 0,1 1-126,3 1 1,7 0 239,4-3 1,3-1 11,-3 0 0,3 1 1,-3-2 60,-1-2 1,-4 2 114,-3-3 0,2 4-79,-6 0 1,-4-3 157,-3-1 0,-6 1 32,2 3 1,-2 5 0,-4-1 93,-2-1 1,-3 2 0,-7-1-48,-1-1 0,-4 3 0,2-1-10,-1 2 1,1-4-1,-4 1-465,2-2 0,5-5-266,-1-1 0,6-4-455,2 1 0,4-6 156,-1-5 0,8-11 0,2-11 0</inkml:trace>
  <inkml:trace contextRef="#ctx0" brushRef="#br0" timeOffset="9">13191 7721 8355,'0'-12'1557,"0"4"-724,0 1-711,0 9 0,0 2 1,0 15 275,0 8 0,-1 10 0,-2 6-80,-1 5 0,-1 2 0,3 5-127,-2 4 0,-1-1-173,1-5 0,3-7 1,-3-8-227,3-2 1,1-3 82,0-3 1,0-2 0,0-6-308,0-3 1,0-3-158,0-4 375,0-6 79,0-1 1,0-15 129,0-5 1,4-11 0,1-5-95,1-6 1,-2-3-1,2-3 255,-1 1 1,3 11-118,-4 0 1,1 6 135,-1 2 0,-2 6 0,4 5-92,0 3 1,-1 6-1,-3 1-31,2 4 0,5 6 1,-3 7 122,1 4 1,1 4 0,-2 4 6,0 3 1,-2-1 0,2 1-89,-1-3 1,3 0-1,-3-4-139,1 0 1,-2-2 81,4-2 1,-5-2 0,5-6-1,1-1-35,1-2 1,1-3-261,1-5 0,-1-1 0,1-4 143,-1-7 1,4-4 0,1-7 90,-2 0 1,-2-3 0,-2-2 0,-1 0 102,-1 0 0,-6-1-64,2 6 0,-3-1 309,-1 8 1,0 1-35,0 4 1,-5 4-289,-2 4 0,-2 3-11,1 3 1,-2 5-1,3 7 13,-4 4 0,4 3 0,-1 1 0,1 0 10,0-1 0,2 5 0,5-2-57,0-3 1,0 0 0,0-6-281,0 2 0,1-4 138,3 1 0,3-7 42,4-5 1,0-1 0,1-4 31,-1-1 1,1-5 0,0-7 4,4-4 1,-4-3-1,2-1 1,-4 2 83,-2 2 1,-2-3 0,2 4-1,-3 1 297,0 1 1,-4 8-57,3 0 1,-3 7 18,-1 1 0,0 6 1,0 8-1,0 2-133,0 2 1,0-3 0,2 3 0,0-1-263,2-3 1,1 0 0,-1-2-1,2 1-225,1-3 0,3-6 0,-3 0 0,4-3-59,0-1 1,-3 0 0,-1-2 0,2-6 29,1-7 0,0-2 0,-1-3 1,-2-3 307,-2-2 1,0-2-1,-3 4 1,2 2 719,-1 2 0,-2-2 569,-1 6 0,0 2-791,0 10 1,0 9-1,0 13 1,0 2-186,0 2 1,0 0 0,1 0-1,2 0-221,0 0 0,1 0 1,-4-2-1,0-1-180,0-1 1,0-3 0,0 1-1487,0 0 1429,0-2 1,0-10 0,0-5 114,0-6 1,0-9 0,0-4-1,0-3 192,0-1 0,0 0 0,0 1 1,0-1 227,0 0 0,0 1 0,2 3 1,0 4-180,2 2 1,1 3 0,-2 1 0,2 3-369,1 1 1,-2 1 0,3 4-1,2 0-343,1 0 0,-2 4 0,0 1 0,-1 1-85,0 3 1,3 1-1,-4 2 1</inkml:trace>
  <inkml:trace contextRef="#ctx0" brushRef="#br0" timeOffset="13">13899 8257 8355,'0'12'585,"0"-1"0,1-5 1,2 0 1093,1-1-1183,5-4-371,-3 4 1,9-5 0,0 0-269,-1 0 1,3-5 138,-2-3 0,0-1 177,-3 2 0,-1-3 0,-1 2-952,-2-2 1,1-2 351,-5 1 1,0 0 303,-4-1 1,-2 5 0,-2 0 245,-3 2 1,-3 1 0,-2 4 171,1 0 0,-1 0-24,1 0 1,-4 9-69,0 3 1,3 3-1,4 0-84,0 4 1,1 3-1,1 1 18,1-1 0,1-3-183,4 0 1,0-1 0,1 3 0,3-4-118,4 0 1,2-2-64,1-4 1,2-4 0,1-2 0,1-1-173,-1-1 0,4 0 345,1-7 1,-1 2 0,1-7 109,1-4 0,0 2 1,1-6-110,-2 1 1,0-3 118,4-8 0,-4 3 0,-2-3-18,0 3 1,-1 0 61,0-3 0,-8 3 1,3-2 20,-5 1 0,-2 8 0,-4 2 218,0 2 1,-2 5-172,-1 1 0,-4 4 0,-4 1-42,0 4 0,-5 8 0,1 8 84,1 4 1,1-2-202,2 6 0,0 4 0,0-1-19,4 0 1,2-1 0,5-5-141,0 0 0,0-4 1,0-2-191,0 0 0,5-6 0,2-4 202,4-2 1,1-1-22,3-4 1,-2-9 0,4-4-135,-1-3 1,-2-4 7,5-2 0,-5-6 0,3-1-32,-1-1 0,-3-6 186,2 1 0,-2-8 1,-2-1 124,1-4 1,-1-7-1,0 2 10,1-3 0,-1 4 0,-1 4 667,-2 4 1,-3 11-192,-5 11 0,0 4 102,0 6 1,-1 6-1,-2 4-8,-1 4 0,-4 9-335,0 9 0,-2 2 0,0 6-33,2 7 1,-2 4 0,4 8-95,-1 2 0,-2 0 0,6 1-110,0-3 0,2 1 1,1-7 165,0 0 0,5-2-640,2-5 1,4-5-1,0-2-538,0-3 0,5-1 0,-1 0-742,-1 0 1,2-2 931,0-2 1,4-2-1,-2-6 1</inkml:trace>
  <inkml:trace contextRef="#ctx0" brushRef="#br0" timeOffset="15">15007 7949 8355,'0'-11'0,"0"-1"580,0-4 65,0 3-203,0-4 0,0 6 509,0 0-640,0 4 0,0 5-5,0 9 1,0 7 0,0 13 65,0 3 1,-1 10-193,-3 5 0,-2 1 0,-6 4-35,1-4 1,-1 5 0,2 0-48,3-3 0,-2 0-37,5-9 1,0-4-1,4-7-261,0-5 0,5-9 0,4-2-303,5-3 0,0-6 106,5 1 1,-4-9 0,4-7 0,2-7-430,0-6 1,2-4 0,-1-6 420,-3 1 0,1 0 1,-4 0 52,2-1 1,-5 5 388,-2-1 1,-1 10 1197,-6-2-421,5 8-326,-8 3 1,3 12 0,-6 8-1,-2 3-60,1 5 0,2 0 0,1 4 0,0-2-266,0-1 1,0 3 0,0-1 0,0 1-502,0-1 0,0-2 0,0-6 1,0 1-2065,0-1 1610,0 0 1,1-4 0,2-5 0,1-4 478,-2-6 0,5-12 0,-1-4 1</inkml:trace>
  <inkml:trace contextRef="#ctx0" brushRef="#br0" timeOffset="16">15281 7892 9134,'-6'0'2559,"1"0"-1969,5 0-1117,0 5 0,1 1 0,3 6-339,3-1 1,4 1 0,0-1 0,-1 0 488,-2 1 0,7-1 0,-2 1 1</inkml:trace>
  <inkml:trace contextRef="#ctx0" brushRef="#br0" timeOffset="19">15361 8040 8355,'0'12'0,"0"-1"0,0 1 115,0-1 131,0 5 1,0-3 0,0 4-47,0-1 1,0-2-1,1 5 1,2 1-165,1 2 1,-1 1 0,-3 0-1,0 0 128,0-1 0,0 1 46,0 0 1,-3-4 0,-2-1 255,-2-2-271,5 0 0,-8-5 134,2 0 1,2-4-323,-2-3 0,5-4-35,0-4 1,1-4-1,4-8-359,1-7 0,0-5 0,5-6 38,0-1 1,6 4 351,2-4 1,-1 9-1,-4-5 110,1 6 0,-1 3-223,1 3 1,-2 7 0,-1 5 445,-2 2 145,1 1 1,2 11-1,-2 3 1,-3 5 72,0 3 1,-4 6-420,3 6 0,-3 1 1,-1 1-127,0-1 0,0 4 0,0-7 74,0 1 1,1-4-190,3 2 1,-3-3-1,5-1 1,-3-2-675,1-2 0,5-2 178,-1-6 0,-2-4 0,2-4 0,0-3-584,3-3 1,4-9 803,0-7 0,0-6 1,-3-3 90,-1-1 1,-1-2-1,-1-3 272,-1 0 1,-1-4 0,4-2 0,-3 1 18,0 0 0,-4 2 555,3 6 0,-3 8 649,4 8 0,-6 3 1394,2 0-1754,-2 6 1,-2 2-485,0 8 1,0 7 0,0 8-142,0 3 0,0 6 1,0 2-2,0 3 0,-4 3-198,0 2 0,-4-3 0,4 2 8,2-5 0,-1 0 1,1-6-1,-2 0 0,2-2-233,0-1 0,2-6 0,0-1 1,0-4-256,0 0 1,4-5 0,1 0-26,1-2 1,2-2-1,4-3 1,-1-2-810,0-6 0,1 1 0,-1-10 752,1 1 1,-1-2 0,0-5 0</inkml:trace>
  <inkml:trace contextRef="#ctx0" brushRef="#br0" timeOffset="21">15966 8154 8635,'-11'0'698,"3"0"188,1 0 242,4 0-1404,-2 0 3172,5 0-2436,-5 0-217,-1 0 1,-6 4 0,1 1 0,-1 2-83,1 2 0,-4 1 0,0 1 0,-1 1-92,0-1 1,3 0 0,-2 1 0,2-1-50,2 1 1,1-1-1,1-1 1,2-1-341,2-1 1,2-1 107,3 5 1,1-2 0,3-2 194,3-5 1,7-1 0,1-2-1,1 0 121,0 0 1,1 0-1,3 0 1,-1 0-23,1 0 0,-2 0 0,1 0 0,0 0-155,-1 0 1,2 0 0,-5 0 0,-1 0-624,-1 0 1,-2 3 0,2 3-1,1 0-1057,1 3 1,1 1 0,-5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4.876"/>
    </inkml:context>
    <inkml:brush xml:id="br0">
      <inkml:brushProperty name="width" value="0.09071" units="cm"/>
      <inkml:brushProperty name="height" value="0.09071" units="cm"/>
      <inkml:brushProperty name="color" value="#FF0000"/>
    </inkml:brush>
  </inkml:definitions>
  <inkml:trace contextRef="#ctx0" brushRef="#br0">12483 5710 8355,'-13'-11'0,"1"-2"0,-1-1 122,3-1 0,1 0 0,-4 2 1,-1-1-1,-2-1 0,-1 0 1,-1 0-1,1-1 0,-4 2 900,0 2 1,-3 4-873,-3 0 0,3 6 92,-3-2 1,-1 3-238,2 1 0,-6 9 1,3 3-199,0 5 0,-3 7 96,5 6 0,-4 7 0,1 3 73,1 0 1,1 3 0,7 6-1,2 1 1,3 2 0,5 2 131,3-2 1,3 1-1,5-6 1,2-3-32,1 1 1,4-6-1,5-2 18,4-5 0,1-4-90,6-6 1,1-4 0,3-3 42,3-2 0,3-7 1,3-2-70,2-2 0,0-9 0,5-4-290,0-7 1,4-10 0,-6-5-16,0-4 1,-19 14-1,0-2 1,19-24 157,-21 22 0,0-1 0,0-3 1,-2 0-1,-2-1 0,-1 0 0,-1 0 1,0-2 60,0 0 0,0 0 1,-2 1-1,0 0 1,1-4-1,-1 0 1,-1 1-1,0-1 32,-1-1 0,-1 0 1,-2 0-1,0 1 0,0-1 1,1 1-1,-2-1 0,1 1 198,-2-1 0,1 1 1,0 2-1,-1 0 1,1 0-1,-1 0 1,-1 3-1,0 0-21,4-30 0,-5 6 1,0 6-1,-1 5 72,-2 3 1,0 4 0,0 7 0,-2 6-19,-1 4 0,-4 6 1,-3 6-1,1 3 105,2 1 0,-1 1 1,-3 5-1,-1 4 124,1 7 0,-1 2 0,1 9 0,-1 5-151,1 3 1,0 10 0,-1 5 0,1 8-137,-1 10 0,7-32 0,-1 2 0,1 3 0,0 2 0,0 0 0,1 0-34,0 3 0,0-1 0,1-2 0,0 1 0,-1 1 1,-1 1-1,2 0 0,0 0-38,0-1 0,1-1 0,-1 0 1,2-2-1,2 26-90,3-3 0,2-4-27,6-3 1,3-9 48,0-6 0,5-5 1,-2-4-1,1-3-42,0-3 0,-3-2 43,3-3 1,-5-3-32,1-4 1,-3-2-125,0-3 0,-5-2-983,1-5 0,-4 0-1478,3 0 2657,-3 4 0,-2 3 0,4-6 0,2-1 0</inkml:trace>
  <inkml:trace contextRef="#ctx0" brushRef="#br0" timeOffset="2">13065 5653 8421,'-3'-7'98,"-1"-1"-98,0 6 0,0-1 648,0 11 1,-3 6-1,2 12-368,-2 5 1,5 8 0,-2 5 0,2 5-123,-2-1 0,2-2 0,-1-5 1,3-2-221,3-4 1,-1-2 0,3-2 0,0-6-333,2-5 1,0 0 0,0-4 0,1-2-288,-2-2 1,5-1-1,-4-4 10,3-3 1,2-4 0,-2-4 516,-3-3 0,4-9 0,-5-1 1</inkml:trace>
  <inkml:trace contextRef="#ctx0" brushRef="#br0" timeOffset="4">12940 5802 8355,'-12'5'139,"1"-4"1,0 3 767,-1-3-593,6-1 0,6 0 1,9 0-1,5 0-120,5 0 0,4 0 0,3 0-739,5 0 0,-3 0 425,-2 0 0,2 0 1,-1 0-60,-2 0 0,-1 0 1,-2 0-1,-3 0-568,-4 0 0,-2 0-11,-2 0 1521,1 0 0,-11 1 1,-5 3 280,-5 4 0,2 2-726,-1 1 1,4 2 0,-2 2-30,1 4 1,-3 3-1,4 2-139,2 3 0,1-3 1,2 1 54,3-4 0,-2-1-219,6-5 1,1 0 0,5-5-613,1-2 1,4-3 0,-3-5 31,2 0 1,0 0 406,1 0 0,1-5 0,-5-4-49,-1-5 1,-1 0 116,-1-5 0,-2 0 1,-3-2-67,-3 2 0,-3-3 0,-1 4 534,0 1 1,-1-1 38,-3 3 1,-2 2 0,-5-2-92,-1 2 0,-3 3 0,-2 1-239,0 1 1,3 6 0,-3-2 0,2 4-99,0 4 0,-1-2 0,6 6 0,3 1-55,3 1 0,3-2 0,1-1 0,1 1-1747,3-2 1,2 3 1337,5-5 0,6 5 0,1-3 1</inkml:trace>
  <inkml:trace contextRef="#ctx0" brushRef="#br0" timeOffset="5">13671 5653 8113,'-1'-6'14,"-3"2"495,-4 3 0,-2 2 0,-1 4 0,-1 7-174,1 5 0,3 5 1,2 2-1,1 2 10,2 0 0,1 5 1,-1-3-1,-1 1-494,2 2 1,2-3 0,2-1 0,2-3-271,-1-1 0,3 0 1,0-2-1,2-2-64,-1-3 0,1 0 1,4-2-836,-1-4 0,-3-3 1118,-1-7 0,1-5 0,3-2 1</inkml:trace>
  <inkml:trace contextRef="#ctx0" brushRef="#br0" timeOffset="6">13591 5756 8414,'-12'0'60,"1"-1"1764,0-3-1082,-1 3 1,7-3-843,5 8 0,6 1-500,10 2 0,-2 4 1,5-5-279,1 0 0,2 3 0,0-5 243,1-1 1,-1-2 597,-3-1 0,2 5 0,-3 1 1</inkml:trace>
  <inkml:trace contextRef="#ctx0" brushRef="#br0" timeOffset="9">13854 5790 8355,'11'-5'-1180,"-1"3"1349,-2-6 0,1 4 0,-4-2 672,1 1 1,-3-4-87,0 1-10,-1 3 0,-4 0-387,-1 5 1,0 2 0,-5 3-85,0 6 1,1 2-349,0 6 0,-1 0 0,-2 4 57,2-1 0,-1 1 1,5 0-1,2-1-96,1-3 1,1 1 0,0-5 0,0-1-84,0-1 1,5-5-1,4-2 79,5-1 1,-2-1 0,4-5 0,-4-3-1020,0-4 0,-1-6 787,0-1 1,1-5 0,-2 2 382,-2 0 0,2-3 0,-4 1-179,0-1 0,3-2 12,-5 0 1,0 4 0,-4 1 680,0 2 1,0 1 512,0 3 1,-1 6-559,-3 2 1,1 9-1,-3 7 1,1 5-428,2 5 0,2 1 0,1 0 0,0 1-152,0 2 0,1-5 1,2 0-1,2-2 48,1-1 0,2-5 1,3-1-1,1-4-582,-1-3 1,1-1 0,-1-4-1,2-1-141,2-3 1,-2-4 436,2-7 1,3-3-1,-1-5 199,1 1 1,3-6 0,-5-3-144,2-2 1,-3 1 10,4-2 1,-4 1 347,4-9 1,-5 2 0,3-3 191,-1 1 1,-4 1 0,0 1 138,-3 5 1,-6 7-1,1 9 228,-3 4 1,-2 7-254,-3 5 0,-3 8 0,-5 7 0,-2 9-66,-1 4 0,-1 11 0,5-1 0,1 5-48,2 3 1,-2-3 0,4 1-1,-1-2-264,4-2 1,1-1-1,2-3 1,0-2-190,0 0 1,4-6 0,1 2 0,1-4-68,3-4 1,2 1 0,0-5-1,-1-1-752,-2-1 0,2-3 0,-4-1-99,1-2 1,3 1-1,-4 3 1</inkml:trace>
  <inkml:trace contextRef="#ctx0" brushRef="#br0" timeOffset="10">14904 5688 8355,'-21'0'750,"2"0"0,5-2 2719,5-1-3068,-1 1 0,10-3-243,0 5 0,10 0 0,9 0 28,2 0 1,3 0 0,3 0-44,4 0 1,-2 0 0,1 0 0,2 0-185,1 0 1,-3 0-1,0 0 1,-2 0-492,-3 0 0,-2 0 1,-3 0-1,-2 0-1822,-2 0 1,0 0 1601,-5 0 1,-10 5 0,-2 2 0</inkml:trace>
  <inkml:trace contextRef="#ctx0" brushRef="#br0" timeOffset="11">14904 5950 8355,'-4'12'0,"1"-1"0,1 1 784,5-1 1,-1-5-1,6-1 1,2-1-93,4 0 0,3 0 0,3-4-389,-1 0 1,5 0-270,7 0 0,5-4 1,4-1-368,0-1 0,0-3 0,3-5-1554,0-2 1,4-4-1,-7 2 1</inkml:trace>
  <inkml:trace contextRef="#ctx0" brushRef="#br0" timeOffset="15">16240 5551 8355,'0'-12'-312,"-1"2"487,-3 2 0,3-2 0,-4 4 0,1-2 1,-1 1-1,0-2 0,-1 0 0,-1 0 0,0 1 1,-1 1 914,1 0 1,3-1-1107,-4 4 1,1-4-1,-5 4 1,1 2 0,-1 0-1,0 2 151,-4 0 0,2 2 1,-3 2-1,-1 3-286,0 3 1,4 7 0,-2 2 0,0 2 0,0 4-1,-1 0 1,1 3 0,2 1 161,1 3 0,2-1 0,1 1 1,2-3 11,4-1 1,-1 3-1,1-5 1,2 0-49,1-2 1,4-3 0,2 0-1,2-3-21,2-2 1,1-1 0,1-5 0,1-1-16,-1-1 1,1-6 0,0 2-1,2-2 22,1-2 0,1-6 0,-4-1 0,2-3 1,2-2 1,-1 0 0,-3-4 0,2-3-56,2-2 0,0-2 0,-2 0 1,1-1-14,-1-3 1,-1 2 0,-2-6 0,2 0 10,2-2 1,-6-3 0,3-1-1,-2-2-21,0-2 1,1 3-1,-1-3 1,-1-1 5,-1 1 0,-4-3 0,2 3 1,-1 0 74,-2 3 1,-1 3 0,1 2-1,1 1 175,-2 2 0,-1 4 0,-1 1 0,-1 3 148,-3 3 1,2 5 0,-5-1 0,1 2-39,0 2 1,2 1-1,-2 1 179,1 1 0,-4 6-384,1-2 1,3 4 0,0 4-1,1 3 9,0 4 0,-1 0 1,3 2-1,-2 2 67,1 4 0,-2 2 1,0 4-1,0 1 10,0 5 1,1 3 0,4 3 0,0 2 16,0 2 1,0 1 0,0 3-1,0 2-43,0 3 0,0-3 0,0 1 1,0-4-79,0-2 1,4-5-1,0 1 1,0-4-83,1-3 1,-3-2 0,5-5 0,-2 0 68,-3-2 0,3-6 1,-1 2-1,-1-1-211,-2-4 1,3 0 0,0-1-1,-1-1-530,2 0 0,-3-3 1,3-2-1,0-1-1941,2-2 2185,-2-2 0,6-6 0,-5-1 1</inkml:trace>
  <inkml:trace contextRef="#ctx0" brushRef="#br0" timeOffset="16">16560 5665 8023,'0'-12'-150,"0"1"1,0-1 474,0 1 1,0 3 153,0 1-54,0 4-226,0-2 1,0 14-32,0 3 1,0 1-50,0-1 0,0 4 0,-1 3-105,-3 3 0,3 1 0,-3 1-30,3 3 1,-3-3 0,0 2 0,2-2-26,0-1 0,1-4 1,-1 0-1,-2 0-46,1-1 1,2-1-1,1-6 1,0 1 3,0-1 1,4-3 0,0-1 0,-1 1-195,2-2 1,-2 0 61,5-2 0,-5-2 0,5 1 38,1-1 0,1-6 0,0-1 0,-1-2-130,-1-1 1,-2-3-1,3 0 1,-3 0 89,-1-1 1,-1 1 0,-4-2 216,0-2 0,0 2 0,0-3 0</inkml:trace>
  <inkml:trace contextRef="#ctx0" brushRef="#br0" timeOffset="19">16515 5768 8355,'-16'-7'-217,"1"2"0,1 1 403,1 1 1,6-5 0,1 3 590,0-2 1,4 5-503,6-2 1,2 2 0,5-1-1,1-1-289,-1 2 1,5 0 0,0 2 0,1 0-210,-1 0 0,4 0 0,-2 0 0,1 0-268,0 0 0,-5 0 1,1 0-1,-2 0-400,-2 0 0,1 0 177,-1 0 714,1 0 0,-6-1 30,-2-3 363,-3 3 0,-1-5-227,0 2 1,0 4 201,0 0 0,1 9 0,2 7-67,1 2 0,1 1 0,-3 4 0,2 1-317,-1 3 1,-2-3 0,-1 2 0,0-1-103,0-3 1,0 1 0,0-1 0,0-3-34,0-4 0,0-2 0,0-2 0,0 1-78,0-1 0,0-3-7,0-1 170,0-4 1,-4-3 0,0-8 0,2-3 84,1-4 0,1 1 0,0-5 0,0-2 0,0 0 0,0 2 0,0 1 1,0 1 367,0 3 1,1 2 0,1 0-1,3 1-213,2-1 1,-3 2 0,3 1 0,2 3-129,1 1 0,-2-3 0,-1 3 1,2 0-316,2 0 0,0 1 1,0 4-359,1 0 0,-1 0 1,1 0 35,-1 0 0,0 0 569,1 0 0,-1-5 0,1-1 1</inkml:trace>
  <inkml:trace contextRef="#ctx0" brushRef="#br0" timeOffset="23">16994 5779 6341,'7'0'553,"-2"-1"0,-4-2-130,3-1 245,-3 1 352,4-3-720,-5 0 0,-5 0-292,-3 2 0,-2 4 1,0 4-1,1 5 35,2 5 1,-1 0-1,-2 6 1,1 3-9,1 2 0,2 3 0,-2-3 0,5 2-55,1-2 0,-2 0 1,1-3-1,0 0-102,2-3 0,2-3 0,2-4-51,0-1 0,3-1 1,-3-2 88,5-4 0,1-8 0,0-4 0,-2-2-81,2-1 0,0-6 1,0-2-1,-1-2 115,1-2 1,-3 0-1,0 0 1,-1 0 53,-2 1 0,2-1 1,-1 1-1,-2 3 370,0 4 1,-2 2-249,0 2 1,0 6 164,0 5 1,0 9 0,0 7-1,0 2-126,0 2 1,0 2 0,0 1 0,0-1-146,0 1 1,0-1 0,0-2 0,0-2-94,0-2 1,3 0-1,1-5 1,0-1-323,1-2 0,-2 1 92,4-5 1,1-1-1,3-4 1,-1-3-61,-2-3 0,2-5 0,-4-2 0,2-2 21,0-2 0,-1 0 0,3-2 0,-1 1 258,-1-1 1,-4-1 0,2 1 0,0 2 212,1 2 1,-5 0-114,2 5 0,-3 6 0,1 5 631,1 6 0,-1 4 0,2 3 1,-3 2-274,-1 4 0,0 2 1,0-1-1,0-1-256,0 1 1,0-2 0,0 0-1,0-2-207,0-2 1,0-1-1,0-2 1,0 1-15,0-1 1,0-3-83,0 0 1,0-7 0,0-1 47,0-7 0,4 0 1,-1-3-1,1-4-48,1-3 0,-2-2 1,3-2-1,1 0 153,-1 2 0,-2 2 0,2-2 0,0 3 423,1 4 0,-5 4 0,3 2-58,0 1 0,0 2 0,3 7 0,-3 3 81,0 4 0,-2 1 0,3 2 0,-1 3-94,-2 0 1,2-1 0,-1 1-1,-2 0-599,-1-3 0,1 0 0,0 0 0,2 1-210,-1-1 1,-2-1-961,-1-2 1,5 1-1,1-1 1</inkml:trace>
  <inkml:trace contextRef="#ctx0" brushRef="#br0" timeOffset="24">17737 5710 8355,'-11'-1'488,"4"-3"0,0 3 947,4-3 1,6 3-1058,1 1 1,6 1-1,4 2-151,2 1 0,4 5 0,-2-3 0,1 1-149,0 1 1,0-5 0,2 2-1,0-1-191,-2-1 1,-4 2-1,3-2 1,-1 1-854,1-2 0,-4 0 1,1-2-747,-2 0 0,-1 0 1198,-1 0 1,0 0-1,1 0 1</inkml:trace>
  <inkml:trace contextRef="#ctx0" brushRef="#br0" timeOffset="25">17931 5448 8659,'-7'11'0,"4"1"2071,1-1-1644,2 6 1,0-4 0,0 8 66,0 3 1,0 4 0,0 6 0,-1 0-421,-3 1 0,3 0 1,-3 2-1,3 1-855,1-1 1,0 0-1,0 1-773,0 4 1,5-3 0,1 0 0</inkml:trace>
  <inkml:trace contextRef="#ctx0" brushRef="#br0" timeOffset="28">18913 5790 8355,'6'-7'-451,"-1"-1"799,0-1 1,-3-1 562,2-1-703,-3-1 1,-1 1 10,0-1 0,0 1 0,0 0 210,0-1 0,0 1 0,0-1-172,0 1 1,-1-1-218,-3 1 1,1 0-1,-4-1-231,-2 1 1,-5 3 162,-2 1 0,-4 4 132,1-1 0,1 3-141,-1 1 1,0 5-1,-2 3 1,0 2-250,2 1 1,5 6 242,-1 2 0,3 2 54,0 2 1,1 5 0,1 3 94,2 2 0,-1 1 0,5 0-60,2 0 1,0 1-1,2-1-18,0 0 1,6-5 0,2-3 0,5-6-112,2-5 0,2-3 0,-3-5 1,2-3 4,2-3 0,0-1 0,2-1 0,-1-4-45,1-6 0,2-6 1,0-7 5,-3-3 0,2 1 0,-2-7 52,3-3 0,1-6 0,-2 0-12,-2-2 1,3-2 0,-4-1 27,-1-2 1,1 1 0,-4-4 0,1 1-45,-1 3 0,-5-3 1,-3 3-1,1 2 114,-1 3 0,-3 6 0,1-1 0,-3 4 175,-1 3 0,0 3 0,0 7 0,-1 2 79,-3 3 0,1 4 1,-3 0-1,-1 2 4,1 3 1,2-2-287,-3 5 1,-1 0-52,-3 4 0,3 6 0,0 5 0,1 4 41,0 3 1,1 4 0,4 6-1,-3 2 152,-2 1 0,3 6 0,-2 2 0,1 2 27,2 2 0,-2 5 0,0 3 1,0 0-20,0 0 1,1 2 0,4-4 0,0 0-88,0-2 0,0-3 0,0-2 0,0-4-82,0-3 1,2-5 0,0-4 0,3-3-88,2-4 1,-4 1 0,5-4-28,1-2 1,0-2 0,0-1-492,-2-4 1,-3-1-2092,4-2 28,-6 3 2526,3-1 0,0-1 0,2-5 0</inkml:trace>
  <inkml:trace contextRef="#ctx0" brushRef="#br0" timeOffset="31">19404 5870 8355,'-6'-11'97,"-4"-1"1,8 1 0,-2 0 0,2 0 1233,-2 4-1340,3 2 1,-4 6 0,5 3-27,0 3 0,0 10 0,0 6 0,0 6 129,0 4 1,0 5-1,0 3-50,0 3 1,0 1-1,0 5-59,0-3 0,0 1-42,0-6 1,0-2-1,0-4 82,0-4 1,0 0-1,-1-5-75,-3-2 1,2-2-138,-1-4 0,1 1 0,2-3 6,0 0 0,0-3-883,0 2 323,0-9 423,0-2 1,0-14 125,0-2 1,0-7 0,0 2 10,0-2 1,0-5 167,0-4 0,0-4 1,0 2 0,0-1 0,0-6 1,0 1 11,0 0 0,0-1 0,0 2 0,0 0 21,0-1 1,0 1 0,0 1 117,0 3 1,0-2 0,0 5 187,0 2 1,0 5 0,0 1 6,0-2 0,0 5 1,0 1-1,0 2-88,0 1 0,5 2 0,2 1 0,0 3 126,1 1 1,1-3 0,5 5 0,1 0-294,-1 2 1,0 1 0,0 1 0,1 3-1,0 2-175,2 1 0,-4 5 0,2-3 0,-4 0 15,-3 1 1,1 0 0,-4 2 0,0-1 86,0 1 0,-1-1 0,-4 0 0,0 1 61,0-1 1,-5 2 0,-3 1 0,-2 2 86,-1 2 1,-2-3 0,-1 3 0,-1-1-125,1-3 0,-3-2 1,2 0-1,2-1-36,4 1 1,-1-2 0,4-1-1502,0-2 811,0-4 0,12 2 0,2-5 0,5-1-787,2-3 1428,6-3 1,-4-9 0,6-2 0</inkml:trace>
  <inkml:trace contextRef="#ctx0" brushRef="#br0" timeOffset="36">19678 5905 8355,'6'-12'31,"3"1"0,-4-1 0,1 1 0,-1-1 0,-2 2 644,2 3 0,-3 0-467,2 4 1,-3 6-1,0 1 1,2 6 17,0 6 0,1 1 1,-4 6-1,0 0-283,0 0 1,0 3-1,0 1 1,0-1-136,0-2 0,0-5 0,0-2 0,0 0 26,0-3 0,0-1-1298,0-2 1259,0-5 0,0-2 1,0-8-1,0-3 54,0-3 1,4-6 0,0 0-1,-2-2 12,0-2 1,1-2 0,1-1 0,-1 2 246,-2 2 0,-1-2 1,0 6-1,0 1 553,0 2 1,1 0 497,3 1-932,-3-1 1,10 6 0,-4 2-146,3 3 1,-2 2 0,0 2 0,0 2-142,3 1 0,0-2 1,0 2-1,1-1-229,-1-2 0,1 2 0,-1-1 53,1-2 1,-1 0 0,0-2 99,1 0 0,-5 0 341,1 0 368,-5-5-349,2 3 0,-5-2 0,0 8-141,0 4 1,0 2 0,0 1 0,-2 2 8,-1 2 1,1 2 0,-1 3 0,1-1-35,2 1 1,0 1-1,0-1 1,2-2-116,1-2 0,0 0 0,3-5 0,1-1-110,-1-2 1,2 1 0,3-6 21,0 0 0,1-3 0,-1-4 61,1-3 0,-5-4 0,0 0 0,-1-2 1,-1-1 50,0-1 1,-1-5 0,-4 2 0,0-1-34,0 0 0,0 4 0,-1-3 289,-3 1 0,-1 2 1,-5 5-1,-1 1 1,-1 3 48,-1 1 1,-1 1 0,0 4 0,-1 0-200,1 0 0,1 1 0,2 3-575,-1 4 1,6 2 0,2 1-112,3 1 1,7-2 0,4-1 0,6-3 118,1-1 0,3 4 0,2-3 0</inkml:trace>
  <inkml:trace contextRef="#ctx0" brushRef="#br0" timeOffset="39">20204 5859 9209,'0'-6'1997,"0"2"-1735,0 8 0,0 3-133,0 8 0,0 3 1,0 6-1,0 3 0,0 5 44,0 4 0,0 3 0,0 5 1,0 4-1,0 3-556,0 3 0,0 4 1,0 1 129,0 2 1,-4-2-1,0-5 1,1 1-1,2-5 59,1-1 0,-1-10 1,-2-4-1,-1-5 222,2-6 1,1 0 0,1-9 0,0-1-350,0-1 144,0-7 0,-4-2 0,0-8-151,2-3 0,0-5 0,2-3 0,-1-5 49,-3-6 1,3-4 0,-3-7 0,3-4 52,1-3 0,0 1 1,0-8-1,0 2 195,0-1 0,0-1 0,0 4 1,0 2 175,0 4 0,0 0 0,0 3 0,0 3 407,0 3 0,0 0 0,0 6 1,0 0-286,0 2 0,5 5 0,3 0 0,2 0 278,1 1 0,1 2 0,-1 4 0,2 2-235,2 3 0,-2-2 0,2 5 1,-1 1-289,1 2 0,-2 1 1,3 1-1,-1 2-26,1 1 0,-1 5 1,-5-2-1,-1 3 67,-2 2 0,-3-1 0,3 1-112,-2-1 1,-1 1 0,-4 0 0,0 2-1,-2 1 234,-2-1 1,-2-1 0,-5-2-137,-1 1 0,-3 3 0,0 0 0,0-1 0,-1-1-30,1-2 0,-4 1 0,4-1 0,1 1-1550,1-1 1,2 1 0,-1-1 600,1 0 0,0-4 0,-1-2 0</inkml:trace>
  <inkml:trace contextRef="#ctx0" brushRef="#br0" timeOffset="40">20820 5779 8873,'-11'-5'0,"1"-3"1297,2-2-839,3 4 722,0 1 432,4 0-1421,-4 3 0,13-3 0,4 5-98,1 0 1,4 0-62,2 0 0,3 0 0,2 0 0,1 0-148,2 0 1,0 0-1,-4 0 110,-1 0 0,1 0 1,-1 0-1,-2 0-296,-1 0 1,-4-4 0,3 1 0,-1 0-1528,-3 2 0,-2 1 406,0 0 1,-7 0 1298,-5 0 0,-10-5 0,-8-2 0</inkml:trace>
  <inkml:trace contextRef="#ctx0" brushRef="#br0" timeOffset="41">20969 5436 8355,'-7'-11'92,"-2"3"283,6 1 0,-1 5 1,3 4-1,-2 8 182,-1 8 0,0 8-145,4 5 1,0 7-186,0 4 0,0 6 0,0 1 0,0 0-124,0-2 1,0-7-1,0-1 1,0 0-448,0-1 0,0-2 1,0-4-1,2-3 138,2-1 1,-2-1 0,4-3-1166,-1 3 0,4-3 0,-2 4 0</inkml:trace>
  <inkml:trace contextRef="#ctx0" brushRef="#br0" timeOffset="46">22042 5710 8467,'-4'-7'0,"-1"-1"1148,-1-1-852,-2-1 1,1 0-76,-1 2 1,2-2-1,-3 4-71,1 0 0,1-3-291,-5 5 1,5-4-1,-1 3 240,-1-1 1,-1 3 0,-1-1-217,-1 3 1,1 1 76,-1 0 0,-3 1 0,0 2 42,1 1 0,1 9 1,2-1-1,-1 5 118,1 3 0,3 2 0,2 0 0,0 1-22,-1 0 0,5 0 0,-2 1 0,3 0-20,1-1 0,1 2 1,2-7-1,2 1-82,1 0 1,2-5 0,2 1 0,-1-3-48,-2-5 0,1 2 0,3-5 0,1-1 11,-1-2 0,2-2 0,1-3 0,2-5 5,2-5 1,-4-4 0,2-5 0,0 1-90,-1-1 0,0-5 0,-3-1 0,0-3 67,4-2 0,-4 1 0,3-9 0,-2-1-70,-1-2 1,-1 0-1,0-1 1,1 0 23,-1 0 0,-3 5 0,-2 1 0,1 3 118,-1 4 1,-4 2 0,3-2-1,-1 2 41,0 5 1,0 5-1,-4 4 1,0 0 5,0 3 0,-1 1 489,-3 2 0,1 5-408,-4 2 1,4 4 0,-2 5-224,0 6 0,4 2 1,-4 6-1,1 3 102,0 3 1,-1 0 0,2 6 0,-2 1 61,-1 1 1,3 2 0,-2 2 0,2 2-9,-1 2 1,-4 1-1,4 3 1,2 1-1,-1 0 251,-1-1 0,3 0 1,-3-3-190,3-4 0,5-4 0,0-3 1,0-4-84,1 1 1,0-5 0,4 1-1,-2-5-54,2-2 0,0 2 0,0-4 0,-2-1 48,2-1 0,0-2 1,0 1-258,-1-1 1,-1-1 132,5-2 1,-6-2 0,-1-3-383,0 1 135,-3-1 1,4-3-1419,-2 0 522,-3 0 1,4 0 0,-5 0 0</inkml:trace>
  <inkml:trace contextRef="#ctx0" brushRef="#br0" timeOffset="52">22339 5893 7372,'-5'-6'1005,"4"1"-884,-4 5 1,5 1-74,0 3 0,0 2 0,0 6 1,0 0-1,0 2 21,0 1 0,-4 6 0,0-2 1,2 2-58,0 2 0,2 0 0,0 0 1,-1 0-7,-3 0 0,3-4 0,-3-2 0,3 0 28,1-3 0,0-1 0,0-2 63,0 0-177,0 1 86,0-6 1,0-2-1,0-8 1,0-3-47,0-4 1,0-1-1,0-2 1,0-3 20,0-1 0,0 1 0,0-4 0,0 2-10,0-1 0,1 2 1,2 1-1,1-1 9,-2 0 0,3 3 1,0-3-1,0 1 73,0 4 0,4 0 0,-2 1 79,-1 1 1,3 3 0,-4 2-87,1 1 1,-2 1 0,2 3 69,0-3 0,-1 3-51,-2-3 1,0 8-1,3 3 47,-1 4 0,-1 1 0,-4 4 1,0 1 9,0 1 0,1 4 0,2-3 0,1 2-39,-2 2 1,0 0-1,-2-2 1,0 0-35,0-2 0,0-1 0,0 1 0,0-4-69,0-2 1,3-2 0,1 0-95,-1 1 0,-1-6 1,1-1 50,1 0 1,1-3-106,-2 1 1,4-6 123,4-5 0,-1-2 0,-1-2-66,-1 1 0,-2-4 21,2-1 1,2 0-1,-2 1 1,1-4-27,-2-3 0,3-1 1,-2 2-1,1 0 80,-2 2 0,2 5 0,-4-1 0,0 3-11,1 0 0,-1 2 1,-3 1 228,2 1 18,0 6 1,0-2-162,-1 8 1,1 2 0,-4 7 0,0 2 110,0 4 0,0-1 1,0 1-1,0 0-99,0-1 1,0 3 0,0-3 0,0 0-19,0-3 1,0-2 0,0-2-23,0 1 1,4-5-1,1 0-95,1-2 0,-2-1 40,4-4 0,-2-2 1,3 0-1,-3-3-7,-1-2 1,3 0-1,-3-5 1,0 1 15,0-1 0,-1 1 0,-4 0 0,0-1 7,0 1 1,0-1 0,0 1 0,0-2 17,0-2 1,-4 6 0,-1-2 0,-1 1 11,-3-1 1,3 4-1,-2 0 1,-1 2 0,-1 3 1,2 1 0,1 1-28,-2 0 0,-1 0-389,-2 0 0,6 1-117,2 3 1,8 1 0,4 2 0,3-3 84,4-3 1,3-1-1,4 2 420,-3 1 0,7-1 0,-2 3 0</inkml:trace>
  <inkml:trace contextRef="#ctx0" brushRef="#br0" timeOffset="56">22922 6007 8355,'7'-1'-136,"1"-3"0,-6 2 1272,2-6-855,-2 1 1,-8 0-45,-1 3 0,0 3 0,0 1-176,-2 0 0,-1 1 0,-2 3 0,2 4-24,3 2 0,-4 3 0,4 1 1,-2 2-79,1 2 0,0-3 1,4 3-1,1 0 83,2-1 1,1-3 0,0 2-1,0-4-112,0 0 1,1-2 0,3-1-429,4-2 334,2-4 1,1 2 82,1-5 1,-5-5 0,1-3 13,1-2 1,1-3-1,1-1 8,1-1 1,-1-5-1,1 0-7,-1-6 1,0 1 0,1-6 42,-1 0 1,-1 1 0,-1 0 0,-1-2-3,1-1 1,-3 0 0,0 2 0,-1 1 61,-2 3 0,-2-4 0,-1 6 0,0 2-66,0 3 0,0 6 22,0-2 377,0 9 0,-4 7 0,-1 7 1,0 5-161,0 3 1,0 8-1,3 7 1,-3 3-84,-2 2 1,3-1-1,-2 0 1,1 2-116,2 2 1,-2-3 0,2 2-1,0-4-44,2-3 1,1-4 0,0-1-1,0-3 70,0-3 0,4-4 0,1 3 0,1-2-124,3-2 0,-3-1 0,2-3 0,-1-1 52,0-1 1,3-6 0,-2 2 0,2-3-159,1-1 1,1-1 0,-1-3 0,2-5 67,2-5 0,-2 0 0,2-5 1,-2-1 72,-2-2 0,2 0 0,1-3 1,1 0-15,-1-2 1,-5-3 0,-2 2 0,2-1 33,1-3 0,-2 4 1,-2 2-1,-1 1 95,-2 3 0,-2 3 1,-1 1 604,0 1-477,0 7 0,-5 6 0,-1 8-16,-1 4 0,-3 2 1,4 3-1,0 2-15,2 4 0,-1 4 0,0 2 1,-1 2-47,1-2 0,2 3 0,3 0 1,0 0-14,0 0 0,0-2 0,0-3 0,0 0 13,0 0 1,0-1-1,0-2 1,0-2-84,0-2 0,0-1 1,1-4-752,3-4 0,-2 2-1060,6-5 1,-1 0 1023,5-4 0,4-11 0,2-1 0</inkml:trace>
  <inkml:trace contextRef="#ctx0" brushRef="#br0" timeOffset="57">23344 5493 8355,'-11'0'2800,"10"0"-2476,7 0 1,8 0-276,5 0 1,-4 0 0,4 0-1,0 0 1,0 0-104,0 0 1,-4 0 0,5 0-1,-1 0-223,-2 0 0,4 0 1,-5 0-1,1 0-247,-1 0 1,1 0 0,-3 0-894,1 0 0,0 0 1268,-4 0 1,1-5 0,-1-1 0</inkml:trace>
  <inkml:trace contextRef="#ctx0" brushRef="#br0" timeOffset="58">23561 5254 8355,'-7'-4'217,"-1"0"0,5 1 0,0 7 729,1 4-717,2 7 1,0 3-140,0 5 0,0 5 0,0 3 0,0 6 112,0 5 0,0-1 0,0 2 1,0 2-977,0 4 1,0 0 0,0-4 0,0-2-734,0-1 1195,-5-11 1,4 12-1,-4-7 1</inkml:trace>
  <inkml:trace contextRef="#ctx0" brushRef="#br0" timeOffset="62">23972 5699 8289,'-3'-11'0,"-2"-1"140,-2 1 1,3-1-1,-2 1 1,0-1 690,-1 1-604,0 0 0,-5-1 241,1 1 1,-1 4-474,1 4 1,0 1 51,-1 2 0,5 0 0,-1 2 130,-1 1 1,3 9 0,-2 7-393,-1 2 0,0 2 1,0 1-1,2 2 77,-2 0 1,4 5 0,0-4 137,0-2 1,3 2-1,-1-3-18,1-3 0,2-5 43,0-1 1,4-3 0,1 0-11,2-1 1,0-4 0,5-4-1,-1-1-47,1-2 1,-1-2-1,0-1 1,1-5 39,-1-2 1,6-5 0,0-2-149,1-1 1,0-1 0,-4-4 59,1 1 1,4-2 0,-4-3 7,-1-4 0,3-2 1,-1-1 35,2 0 1,-3-2 0,3-2-55,-1-4 1,2-1 45,-4 1 0,1-2 0,-2 3 12,2 1 1,-1 0 0,-4 6 0,-1 0 47,-2 0 1,1 4-1,-4 4 1,0 3 56,0 4 1,-1-1-1,-4 4 1,0 2 202,0 2 0,0 4-171,0 1 138,0 4-116,0-2-71,0 5 1,-4 1-5,0 3 0,-1 2 45,1 6 0,2 4-24,-6 3 1,2 3 0,-3 1-8,1 0 0,5 3 0,-4 2-9,2 1 0,-2 2 1,2 4-87,-2 3 1,0 0-1,-5 6 31,1-1 1,1 6-1,1-6 1,1 0 22,-1 2 0,0-2 1,0-1-1,3-4 0,0-2-27,-1-2 1,5-1-1,-2-3 17,3-3 0,1 0 1,0-3-1,0-4-43,0-2 1,0 1 0,0-4 0,0-1 20,0-1 1,0-6 7,0 1 0,4-4-226,-1 3-69,6 1 1,-6-2-804,4-2 560,-4 2 1,2-3-144,-5 5 1,-5 4 0,-1 6 0</inkml:trace>
  <inkml:trace contextRef="#ctx0" brushRef="#br0" timeOffset="65">24429 5985 8355,'0'-12'-47,"0"1"0,0-1 0,0 1 0,0-1 0,-1 1 0,-2 0 699,0-1 1,-2 2-549,1 2 1,-3-2-20,-4 3 0,0 2 10,-1 1 1,1 4-1,-1 4 1,1 3-361,-1 3 1,-3 3 0,0 2 0,1 4 205,1 3 0,2 4 109,-1 1 0,5 0 0,1-6 56,0-2 1,-1-1 73,3-3 0,0-2-42,4 2 0,2-3-49,1-5 1,4-2-48,4-5 0,0-3 0,0-2-59,-4-2 1,3 0 0,-2-5 0,2 1 48,2-1 1,-5 0 0,1-2 0,1-2-46,1 2 0,0-2 0,-1 1 0,-1 1-7,0 1 1,-1 2-1,-1-1 3,-1 1-20,4-1 32,-8 6 1,4 2 0,-5 8-1,0 5 47,0 5 0,-1 4 0,-1 6 0,-3 4 33,-2 6 0,3 0 0,-3 4 0,-1-1-31,2 1 0,-4-5 0,3 3 1,0-2 33,-1-2 0,2-2 0,-2 1 1,3-3-47,0-1 1,2-2 0,-3 0 0,1-3-23,2-3 1,1-4-1,-1 3 1,0-2-75,0-2 1,2-1-352,1-2-615,0 1 213,0-6 419,0-1 1,0-6 0,0-3 158,0-4 1,0-2 0,1-1-75,3-1 0,2-4 0,6-2 0</inkml:trace>
  <inkml:trace contextRef="#ctx0" brushRef="#br0" timeOffset="68">24589 5859 8355,'6'-12'-456,"0"7"1443,-6 5-704,0 11 0,-4 3 1,0 3-1,0 1-97,-1 0 1,3 1 0,-5 2-1,2 0-89,3-2 1,0-5 0,2 1 0,0-2 28,0-2 0,0-3-305,0-1 1,2-4 24,1 1 0,4-4 47,4-4 1,1-3 0,-1-4-1,0 0-58,1-1 0,-2-3 1,-1 0-1,-2 0 62,2-2 1,-2 3 0,-1-4 0,0 2 38,1 2 1,-5 1-1,3 3 1,-1 1 94,0 2 151,0 4 1,-4-1 0,0 8-1,-2 5 70,-1 5 0,1 0 0,-3 4 0,2-1-17,-1 1 1,-4-4 0,4 3-43,2-1 1,0-3-133,2 2 1,0-2-147,0-2 0,0-3-1154,0-1-125,0-4 727,0 2 1,6-5 0,0-1-655,0-3 1222,4 3 1,-3-15-1,4 4 1</inkml:trace>
  <inkml:trace contextRef="#ctx0" brushRef="#br0" timeOffset="69">24806 5893 8355,'0'12'-278,"0"-6"0,4 0 1601,0-2-798,5-3 0,-3 4-244,5-5 1,-3 0-248,0 0 1,-1 0 0,3-1-70,-2-3 0,-2 3 234,-2-3 0,-3-2-306,3-2 0,-3 2 0,-1-2-234,0-1 0,0 3 0,-1 0 33,-3 1 0,2-3 1,-6 4 252,-1 2 1,3 0 0,0 4-1,-1 0 106,1 2 0,0 6 1,-3 0-1,1 6 9,-1 1 0,4-3 1,0 3-1,1-2 237,1 0 1,-1 4 0,4-3-11,0-2 0,5-2 0,2-2-230,4-2 0,0 1 0,0-5 1,1-2-230,-1-1 1,1-1 0,-1-1 0,0-1-557,1-2 1,-1-1-83,1 1 1,-1 3 0,1-4 0</inkml:trace>
  <inkml:trace contextRef="#ctx0" brushRef="#br0" timeOffset="70">11935 7835 8355,'-8'0'-141,"1"0"51,-2 0 1,2 0-1,0 0 869,-2 0-386,4 0-367,0 0 1,6 0 74,3 0 1,2 0-66,6 0 1,0 0 0,2 0 60,1 0 1,6 0 0,-4 0-80,1 0 0,4 0 1,-2 1-1,4 2 0,3 0 45,-2 0 1,-1-2 0,-1-1-172,0 0 1,-1 0-1,-2 0-208,-1 0 0,-5 0 115,1 0 1,-2 0-1,-2 0-651,1 0-329,-1 0 623,1 0 514,-6 5 0,-6 2 0,-6 4 0</inkml:trace>
  <inkml:trace contextRef="#ctx0" brushRef="#br0" timeOffset="72">11752 8269 8355,'-6'11'-425,"-1"-1"1,5-1 643,-2-1 0,5-4-73,7 3 0,2-4 0,3 1 9,2-3 1,1 3 0,6-1-45,1 0 0,-3 2 0,8-1 1,-1-2 85,-1 0 0,6-2-199,-1 0 1,-2 0 0,1 0 10,2 0 1,-3 0-1,0 0-45,-1 0 0,-5 0 1,-5 0-1,-2 0-148,-2 0 1,2-2 0,-4 0 0,-2-2-506,1 2 1,-5 0-597,1 2 1175,-4 0 0,7 0 0,-3 0 0</inkml:trace>
  <inkml:trace contextRef="#ctx0" brushRef="#br0" timeOffset="73">12769 7652 8355,'0'-8'-81,"0"1"1,0 3 0,-2-2-1063,-2 1 1752,3 1 0,-5 4-245,2 0 0,1 1-350,-4 3 1,3-2 0,-2 7 0,-1 4 40,1 5 0,-2 1 0,-2 2 1,1 5-68,2 2 1,0 3 0,-1 7 0,1 3-140,2 0 0,-2 4 126,3 1 0,0 0 0,4 3 16,0-2 0,0-1 1,1-1 4,3 1 1,2-5 0,6-3-1,-1-4 5,1-3 1,-1 0 0,0-5-1,1-4 4,-1-1 1,2-7-1,1 1 1,1-2-26,-1-2 1,-1-5 0,-2-1-43,1 1 0,-1-4-52,0 6 0,-3-6 0,0 2-304,1-3 0,-3 1-639,2 1 904,-1 4 0,0 4 0,-2 1 0</inkml:trace>
  <inkml:trace contextRef="#ctx0" brushRef="#br0" timeOffset="76">13374 7412 8355,'-4'-11'0,"-1"1"0,0 1 670,0 1 1,0 2-1,1 1-342,-4 8 1,3 5-1,1 10 1,3 0-397,1-1 0,-1 6 278,-3 4 0,3 0-477,-3-5 1,3 5-1,1 0 1,0-3 13,0-4 1,-2 2-1,0-3 1,-2 1 50,2-1 0,-1 3 1,1-5-1,-4 2 105,0 0 1,2-5 0,-2 2 0,1-4 104,2 0 1,1-5-1,-1 1 73,-1 1 0,1-3-17,3 2 1,5-6-1,2 2 111,3-3 1,3-1 0,1 0 0,3 0-78,0 0 1,-1 0 0,1 0 0,1 0-124,0 0 1,0-3 0,2-1 0,-2 1 71,-2 2 0,-1 1 0,-3 0 0,-1-1-673,1-3 0,-1 3-330,1-3 0,-6 4 614,-2 4 0,-3 2 0,-1 5 1</inkml:trace>
  <inkml:trace contextRef="#ctx0" brushRef="#br0" timeOffset="77">13065 8120 8355,'-5'0'153,"5"0"1,7 0-1,8 0 1,5 0 1796,6 0-1739,-2 0 1,9 0 0,-2 0-132,6 0 1,0 0 0,4 0 0,-2 0-75,-2 0 1,-2 0 0,-2 0-1,-1-1-315,-1-3 1,-7 3-1,0-3 1,-5 3-151,-3 1 0,-4 0 0,-5 0-542,2 0 0,-4 1 672,-1 3 1,-8-3 0,-3 4-1,-3-1 208,-2 0 0,1 0 121,-1-4 0,-4 5 0,-2 1 0</inkml:trace>
  <inkml:trace contextRef="#ctx0" brushRef="#br0" timeOffset="80">13397 8086 8355,'-12'6'0,"2"4"0,1-2 0,3 2 0,0 2 333,-1-1 1,3 6-89,-3 2 0,3 7 0,-4 5 0,1 3 199,0 4 0,-1-1-395,4 5 0,-1-5 1,2 1-1,-1-4-147,2-4 0,0 2 0,2-5 0,0-2-213,0-1 0,0-6 0,0-3 1,0-2-419,0-2 0,0 1 24,0-1 1,0-6 530,0-5 1,0-6 0,0-9-1,-1-4 157,-3-3 0,3-2 0,-4-3 0,1-2 224,0 0 0,1-3 0,3 6 0,0 0 30,0 2 0,3 2 1,3 2-1,0 2 285,3 2 1,2 1 0,3 4 0,1 3-33,-1 0 1,-1 4 0,-2-2 0,2 1-193,2 2 1,-5 2 0,4 1-208,0 0 0,0 5 0,-3 3 0,-3 2-50,0 1 1,-4 1 0,2-1 0,-1 2-397,-2 2 0,-2-2 0,-2 3 0,-3-1 112,-4 1 0,-2 0 0,-1-2 0,-1 1 137,1-1 1,-4 3 0,-2-2 0,1-2 132,-1-4 1,-2 1-68,4-3 0,0 0 0,3 0 58,1 2 1,1-2 0,1-1 259,1-1 0,6 4-142,-2-2 0,4 2 0,2 0 1,4-1-24,0 1 1,1-4 0,6 0 0,1-1 56,1-1 0,1 3 1,-5-4-1,0 2-90,1-2 0,-1 4 1,1-3-1,-1 0-168,1-2 1,-1 3-1,-1 1-302,-2 1 0,1-2 1,-4 2-355,1 0 0,-3-1-1450,0-2 809,4 4 1239,-6-1 0,4-1 0,-5-5 0</inkml:trace>
  <inkml:trace contextRef="#ctx0" brushRef="#br0" timeOffset="81">13659 8554 9036,'0'12'1698,"0"-1"-1435,0 0 1,0 5 0,0 0-109,0 2 1,4 1 0,0 3-1,-1-2 48,-2-1 1,-1-1-1,1 2 1,2-2-246,0-2 1,1-1 0,-4-3-1,0-1-356,0 1 1,0-1 0,0 1 0,0-1-557,0 0 0,0 1 1,0 1 300,0 2 0,5 3 0,2 4 1</inkml:trace>
  <inkml:trace contextRef="#ctx0" brushRef="#br0" timeOffset="82">14071 8303 8355,'-12'-1'-6,"2"-3"225,2-4 1,3 2 1,5-2 0,2 6 0,1-2 0,6 1 182,5 0 1,0 1-1,5-1 1,1 1-233,2 2 0,1 2 0,-2 0 0,0 2-212,-2-2 1,-4 0 0,3-1 0,0 2-276,-1 0 1,-3 1 0,1-4-1,-2 0-558,-1 0 0,-1 0-119,0 0 0,-4-1-86,-3-3 1079,-8-2 0,-8-11 0,-5-1 0</inkml:trace>
  <inkml:trace contextRef="#ctx0" brushRef="#br0" timeOffset="83">14219 8017 7411,'0'12'203,"0"1"1,0 2 871,0 4-746,0 2 0,0 7 1,0 3-188,0 2 0,0 0 0,0 0 0,1 0-549,3 2 1,-3 2 0,3-4-1,-3-1-164,-1-2 0,4-1 0,0 2 227,-1-4 0,3-3 0,0-2 0</inkml:trace>
  <inkml:trace contextRef="#ctx0" brushRef="#br0" timeOffset="85">14744 7629 8355,'0'8'0,"0"-1"128,0 2 0,0-1 0,0 2 1,-1 4 227,-3 2 1,2 4 0,-5 2 0,2 1-322,3 0 0,0-1 0,2-2 0,0-2-269,0-2 0,0-1 0,2-3 0,0-1 124,2 1 1,5-5 0,-1 0-1,2-1 66,1 0 0,1-2 0,-1 2 248,0 0 1,1-3-1,-1-3-49,1 0 0,-1 0 0,1 0-642,-1 0 0,0 0-343,1 0 1,-2 2 419,-2 1 0,2 4 0,-4 4 0</inkml:trace>
  <inkml:trace contextRef="#ctx0" brushRef="#br0" timeOffset="86">14527 8223 8355,'-6'1'246,"2"3"0,8-3 1,4 3-1,3-1 1687,4 1-1542,3-3 1,10 5-1,2-3-99,3 0 1,4 1 0,0-4 0,-1 0-297,0 0 0,1 0 0,-3 0 0,-1 0-108,-2 0 0,1 0 0,-6 0 0,0 0-439,-2 0 1,-3 0-1,0 0-169,-2 0 1,-5 0 0,0 2-15,-6 1 1,-3 0 0,-6 3 55,-3-1 1,-2 3 663,-5-4 0,-6 5 0,-1-3 1</inkml:trace>
  <inkml:trace contextRef="#ctx0" brushRef="#br0" timeOffset="87">14824 8303 8355,'0'16'91,"-5"1"1,-2 3-1,-4-1 1,1 3 60,3 3 0,-3 4 0,2 6 1,-1-1 4,1 0 0,-2 0 0,4 1 0,-2-2-178,1-3 1,4 2 0,-1-5 0,2-3 73,-2-4 1,3 0-1,-3-4 1,3-3-899,1 0 1,0-5 272,0-1 0,0-5 1,0-2-1,-2-8 191,-1-6 381,1-4 0,-8-10 0,4-1 0</inkml:trace>
  <inkml:trace contextRef="#ctx0" brushRef="#br0" timeOffset="89">14676 8588 8355,'6'-27'-109,"3"2"70,-5-1 0,3 6 301,-3 0 1,5 7 0,-1-3 0,2 5 116,1 3 0,1-1 0,-1 6 0,2 0 0,1 2-61,1 1 0,0 1 1,-3 2-1,-1 2-176,1 1 1,-1 2 0,-1 3 0,-1 2 0,-3 1-286,-1 1 1,-1 4-1,-4-3 1,0 1-1,0 1 1,-1-2 0,-3 1-283,-3-3 1,-4 0 0,0 0-1,-2 0 249,-2-4 1,2 1-1,-2-5 1,2 1-48,2-3 1,0-2 338,-1 2 41,1-3 0,4 6 0,5-5 0,3 3 0,4 2 143,2 1 0,0 1 1,5 0-1,-1-1 1,0 1-1,1 0 1,-1-1 53,1 0 1,3-2 0,0 2-556,-1-4 0,-1 1 0,-2-1 0,1-2 0,-1-1-519,0-1 1,-3 0-1,0 0 1,1 0-163,1 0 0,-3-5 0,0-2 616,-2-3 0,4-7 0,-3-1 0</inkml:trace>
  <inkml:trace contextRef="#ctx0" brushRef="#br0" timeOffset="90">15041 8543 8460,'7'5'912,"2"-3"1,-4 5 63,1-2-610,-4 4 1,9-3-209,-4 5 1,0 1 0,-1-1 0,-1 1-149,-2-1 1,-1-3 0,1-1-99,0 2 1,0 0-1,-6 0 1,-2-1-67,-1 1 1,0-3-1,-3 2 1,2 0 129,2 3 1,-2-4 0,3 1-1,1 1 45,2 1 0,1-3 0,1 1-103,3 1 0,-1-4 0,4-1 0,2-3-214,1-1 1,2 0-1,-1 0 1,2-1-407,2-3 1,-2 1 0,2-4 0,-2-2-491,-2-1 1085,1 3 1,-1-8 0,0 3 0</inkml:trace>
  <inkml:trace contextRef="#ctx0" brushRef="#br0" timeOffset="92">13385 8588 7737,'-5'-6'-695,"4"-4"1273,-4 9-170,0-4 32,3 5-197,-3 0-129,5 0 1,0 5-44,0 2 0,0 5 72,0 3 0,0 3 16,0 5 1,0 3-26,0 1 0,0 7-107,0-3 1,-3 3 46,-1-7 0,0-1-3,4-3 12,-5 0 0,4-5-277,-3-3 1,3-2-218,1-2 1,0 0-921,0 1 800,5-1 1,1 1-1,5-1 1</inkml:trace>
  <inkml:trace contextRef="#ctx0" brushRef="#br0" timeOffset="93">15464 8223 8355,'-12'0'37,"1"0"0,0 0 1,-1 0 596,1 0-209,4 0 550,2 0-653,5-5 0,2 2 0,1-3 53,5 1 0,7 1-113,4 4 1,7-4-1,0 1 0,5-1-174,-5 4 0,5-4 0,-3 0-6,1 2 1,-4 0-262,2 2 1,-3 0-1,-1 0-475,0 0 0,-4 0 25,0 0 0,-5 0 0,1 0-553,-2 0-37,-2 0 0,-4-1 1066,-4-3 1,-6-2-1,-4-6 1</inkml:trace>
  <inkml:trace contextRef="#ctx0" brushRef="#br0" timeOffset="94">15681 7972 8355,'0'-5'23,"0"5"0,0 6 1,0 9-1,0 4 641,0 3-585,0 6 0,0 1 0,-1 5-161,-3 0 0,3 5 1,-3 0-1,2 2 124,2 2 0,2-4 1,0-1-1,2-2-831,-1-2 0,3-5 319,2-2 0,2-3 0,1-1 1</inkml:trace>
  <inkml:trace contextRef="#ctx0" brushRef="#br0" timeOffset="95">16332 7504 8542,'6'0'760,"-1"1"1,-5 3 606,0 3-1253,0 8 0,0 3 0,0 5-256,0 0 1,0 0-1,0 0 1,-1 1-54,-3 2 0,3-5 1,-3 1-1,3-1 31,1-3 0,0-1 0,0-3-374,0 1 1,0 1 99,0-5 608,0 1 0,1-6 0,3-2 0,4-3 35,2-1 1,-3 0 0,2 0 0,3 0-156,2 0 0,1-4 0,-3 0 0,2 2-98,2 1 0,0-3 0,-2 0 0,1 1-553,-1 2 0,-1 1 0,-2 0-697,1 0 1023,-1 0 1,1 5-1,-1 2 1</inkml:trace>
  <inkml:trace contextRef="#ctx0" brushRef="#br0" timeOffset="96">16138 8109 8355,'-10'11'480,"2"1"1,4-6 0,9-1 1228,7 0-1397,4-4 0,7 6 0,0-5-137,0 2 0,5 4 1,2-3-1,3 0-61,1 0 0,1 3 1,0-3-1,1 0-83,-2 0 0,1 2 0,-7-3 1,0-1-293,0-2 1,-1-1-1,-6 0 1,-2 0-393,-3 0 1,-4 0 0,0 0-248,-1 0 1,-5 1 493,-2 3 1,-8-3-1,-3 4 1,-3-1-767,-2 0 1072,1 0 0,-6 1 0,0 1 1</inkml:trace>
  <inkml:trace contextRef="#ctx0" brushRef="#br0" timeOffset="97">16446 8303 8355,'-11'16'-947,"3"2"899,0 5 1,1 1-1,-5 3 1,1 3 263,0 3 0,3 2 0,2-1 1,-1 1-271,1 3 0,2-1 0,-2 3 1,1-4-156,2-3 0,2-5 0,1 1 0,0-1-107,0-2 1,0-6 0,0-2 227,0-2 0,-5 0 0,-2-5 0</inkml:trace>
  <inkml:trace contextRef="#ctx0" brushRef="#br0" timeOffset="99">16343 8497 8355,'4'-19'147,"0"1"1,-2 2 565,0 2 1,3 1-312,2 2 1,4 3 0,0 2 0,0 1-152,1 2 0,-5 3 0,1 4 1,1 4 0,1 2 1,1 1 0,1 1 0,-1-1-265,1 0 1,-5 5 0,0-1 0,-2-1-210,-3-1 0,0-2 0,-2 0 0,-2 1-58,-2-1 0,2 1 1,-6-1-1,-2 0 28,-4 1 1,2-4-1,-4-1 1,2 1 74,-1-2 1,2 3-1,-2-5 1,1-2-8,-1 0 1,6-2-1,-1 1 1,2 1 122,2 2 283,3 0 0,-2-3-166,5 3 0,5-1 0,3 3-63,2-1 0,2 4 1,-1-1 276,1 2 1,3-3-1,0 0 1,0-1-124,2 0 1,-5 1 0,4 2-1,-2-3-535,1-1 1,-3 0 0,4-2-730,-4 0 0,0 1-410,-1-4 1327,1 0 0,-6-5 0,-1-1 1</inkml:trace>
  <inkml:trace contextRef="#ctx0" brushRef="#br0" timeOffset="101">16652 8531 8355,'5'7'767,"1"-2"1,2 0 566,-1 2-1016,1-1 1,-1 4-93,1-3 0,-2 3 1,3 1-1,-2-2-332,-2-2 1,-1 1 5,-4 3 1,-2 1 0,-2-1-120,-3 0 1,-5-3 0,-2-2 0,1 1-76,2-1 1,0-3-1,3 2-198,-2 0 320,-1-4 0,4 5 0,5-3 142,4 1 1,6 3-1,5-2 4,-2 2 1,4-3-1,-4 2 1,2 0 75,1 1 0,-1-4 0,-1 5 194,-1 1 0,-1-3 1,-1 2-83,-1 1 0,-6-3 0,2 2 0,-4 1-72,-4 1 1,2 1 0,-6-1 0,-1-1-266,-1-1 0,-5-1 0,0 5 0,2-1-708,4 1 1,-1-6-782,2-2 1330,3-3 0,-5-6 0,4-1 1</inkml:trace>
  <inkml:trace contextRef="#ctx0" brushRef="#br0" timeOffset="102">16960 7880 8749,'11'2'0,"1"0"3282,-1 2-2971,1 10 1,3-5-1,1 10 1,1 2 0,1 4-1,-2 2-162,1 3 1,2 0-1,-4 4 1,-1 1-125,-1-1 0,-3 4 1,-3 0-1,-3 0-155,-3 1 1,-1-3 0,0 3 0,-1-1 5,-3 0 1,-6 1-1,-5-5 1,0 0-1193,-2 0 1,5-1 0,-5-1 338,1-1 0,-2-1 0,-5 4 0</inkml:trace>
  <inkml:trace contextRef="#ctx0" brushRef="#br0" timeOffset="104">13317 8668 8355,'0'-7'-404,"0"-1"1,0 1-1,0-5 1,0 1 699,0-1-220,0 1 1,0 3-1,0 1 181,0-2 0,0 2 0,0 0-32,0-2 0,0 3 0,1-1-89,3 2-269,-3 1 188,4 4 1,-5 5 0,0 3 49,0 2 1,1 7-1,2 2 26,1 2 1,3 6-67,-3 0 0,4 1 30,-4-2 0,4 3-139,0 6 0,-3-1 48,-1 0 0,1-1 0,0-2-126,1-5 1,-3 1-1,1-3-18,-3-2 1,3-6 0,0 2-180,-2-2 1,1 0-245,1-5 1,-3-6 177,3-5 0,-2-2 0,1-9 317,1-1 0,-1-7 0,-3 1 1</inkml:trace>
  <inkml:trace contextRef="#ctx0" brushRef="#br0" timeOffset="105">13351 8646 8355,'0'7'-520,"0"1"0,0-4 165,0 3 0,0 1 487,0 3 1,0 1 0,0 0 92,0 4 0,0 1 1,1 6-1,2 0-404,1 0 0,4 4 0,-1 0 0,0 1-185,1 0 1,0 4-1,3-3 1</inkml:trace>
  <inkml:trace contextRef="#ctx0" brushRef="#br0" timeOffset="106">13294 8646 8095,'-12'0'-216,"6"0"0,-3-2 473,5-1-35,1 1-95,3-3 1,0 10 0,0 3 0,0 2-165,0 1 1,3 6 0,1 1 0,0 1 50,1 0 1,-4 0 0,3 5 0,-1 1 4,1 2 1,-3-2 0,4-4 0,-1-2-102,0 1 1,1-2 0,-3-1 0,2 0-101,-2-3 1,4-1 0,-3-2 0,1 0 89,1 1 1,-4-4-329,3-1 0,3-4 0,-1 2 1</inkml:trace>
  <inkml:trace contextRef="#ctx0" brushRef="#br0" timeOffset="107">13351 8737 8235,'11'0'122,"1"1"1,-1 2-23,1 1 1,-1 4 0,2 0-17,2 2 0,-1 2 0,4-1 1,0 0 0,-1 1 1,-3-1-1,1 1 1,-2-1-82,-1 1 1,-1-1 0,0-1 0,1-1-188,-1-1 0,-3-5 201,-1 5 1,1-5-874,4 0 1,-1 4 0,0-1 0</inkml:trace>
  <inkml:trace contextRef="#ctx0" brushRef="#br0" timeOffset="108">17622 8177 8355,'-11'0'463,"6"2"0,5 0 221,6 2 0,6 5-515,3-2 0,3-1 0,4-1-67,1 0 1,0-4 0,0 3-158,0-3 0,4-1 1,-1 0-1,0 0 91,-2 0 1,-2-1 0,1-2-1,0-1-316,0 2 0,-5-3 1,-3 1-1,-2 1-2374,-2 2 1143,-5 1 1417,0 0 1,-12 5 0,0 2 0</inkml:trace>
  <inkml:trace contextRef="#ctx0" brushRef="#br0" timeOffset="109">17885 7903 8355,'-5'-11'601,"2"4"0,-3 5-211,1 4 0,1 10-257,4 7 0,0 4 0,0 2-5,0 2 1,0 8-1,0 0-134,0 0 1,0 4-1,0 0 1,0-4-105,0-3 1,0 0-1,0-6 1,0 0 68,0-2 0,0-3 1,0 0-1,0-4-49,0 0 0,0-2 0,0-4 0,0 1-293,0-1 1,0-3-1030,0 0-123,0-1 1362,0-1 0,-5 5 0,-1-5 0</inkml:trace>
  <inkml:trace contextRef="#ctx0" brushRef="#br0" timeOffset="112">19301 7903 7774,'0'-11'0,"0"-1"147,0 1 0,-1 0 446,-3-1 0,3 5-216,-3-1 1,2 0 72,-2-3-314,2-1 1,-4 2-1,4 1-126,-2 2 0,-5 3 198,1-4 1,-2 6 0,-1-2-503,-1 3 1,1 1 0,-2 0 0,-1 1 86,-1 3 0,0 2 0,3 7 0,0 1 165,-4 1 0,4 5 0,-3-1 0,2 3 67,1 1 0,5 3 1,0 1-1,1-2 30,0 0 0,3-3 1,-1 1-1,3-1-19,1-3 0,1-3 0,3-4 0,4-2-25,2-2 1,1-3-1,1-5 1,-1 0-143,1 0 0,3-5 1,1-3-1,1-3 67,-1-5 0,3-1 0,-2-6 1,1 0-186,2 0 0,-3-5 1,-1-2-1,-1-3 207,0-2 1,1-3 0,-5-1 0,1 0 67,-1-1 0,0-2 1,1 4-1,-2 2-6,-2 0 1,-2 6 0,-4 2 0,2 2 405,-1 5 1,-2 5-34,-1 1 0,-1 4 1,-2 4-326,-1 7 1,-3 6 0,2 5 0,0 2-59,0 2 1,-3 6 0,4 7 0,2 2 56,0 1 1,-1 4-1,-1 1 1,1 2-152,2-1 1,-3 3-1,0-2 1,2-2-160,1 0 1,1-7 0,0-2-1,0-3-41,0-1 0,1 0 0,1-2 0,2-1-103,-1 0 1,2-5 0,-1 3 0,-2-1-44,-1 1 1,-1 0 391,0 1 1,0 2-1,0-3 1</inkml:trace>
  <inkml:trace contextRef="#ctx0" brushRef="#br0" timeOffset="114">18844 8429 8355,'-11'0'-680,"1"-2"0,2-1-581,4-5 1815,3 3 1,1-2-44,0 4 1,5 1 0,3-1-318,2 1 0,1 4 67,1 1 0,4-1 1,3 3 53,3 0 0,1-4-175,0 3 1,3 1 0,2-1 101,1-2 1,2 0-200,3-2 0,0 0 1,1 0-22,-1 0 0,-2 0 0,-1 0-79,1 0 1,4 0-19,-6 0 0,2-2 1,0 0-62,-2-2 0,-5-4 0,1 5-499,-6 0 512,2 2 1,-10 1 0,4 0-1480,-4 0 1203,-5 0 0,-2 1 1,-5 3-1,0 3 96,0 4 1,-4-4 302,0 1 0,-5-1 0,3 5 0,-6-1 0</inkml:trace>
  <inkml:trace contextRef="#ctx0" brushRef="#br0" timeOffset="117">19404 8634 8355,'-11'7'90,"-1"-2"1,1-5 0,-1 0 305,1 0 1,0 0 0,-1 0 76,1 0 0,-1 0-233,1 0 1,-1 0-1,1 0-186,0 0 0,-1 0 1,1 0-87,-1 0 0,1 3 0,-1 2 1,1 1-198,0-1 1,3 2 0,0-2 208,0 2 0,-1 0 1,1 5-165,4-1 1,3 1 0,1-1 122,0 0 1,1 1 0,3-1 0,4 1 36,2-1 0,1 0 0,1 2 0,0 1-49,4 1 1,-2 2 0,3-3-1,0 1-15,-3-1 1,2 3 0,-2-1 0,-2 0 29,-4 1 0,-1-1 0,0-2 0,-3 2 127,-2-2 0,-2-5 1,-2-2-1,-2 2 194,-3 1 1,-5-2-1,-3-2 1,-4 0 140,-2 1 0,-4-1 0,0 2 0,-3-4-147,-1-3 0,4-1 1,-3 0-1,1 0-153,0 0 0,2-5 0,5-3 0,2-2-321,1-1 1,3-5-1,7-1 1,3-2-990,3-2 1,2-4-1,3 3 407,3-3 1,9-7 0,1 3 0</inkml:trace>
  <inkml:trace contextRef="#ctx0" brushRef="#br0" timeOffset="118">20249 8280 8355,'-11'0'37,"3"0"1,1 0-1,-2 0 1,-1 0 0,-1-1 970,4-3-615,2 3 297,5-4-145,0 5-419,5 0 0,1 0 0,6 0 27,-1 0 1,5 0-1,3 0 1,2 0-149,-2 0 0,2 0 38,-2 0 1,7 1 0,0 2 3,0 0 0,-2 1 0,-1-4-561,0 0 1,-4 4 0,-2 0 0,1 0-520,0 1 1,-4-3 314,1 6 1,-7-4-449,-4 3 1166,-8-4 0,-3 7 0,-4-4 0</inkml:trace>
  <inkml:trace contextRef="#ctx0" brushRef="#br0" timeOffset="119">20386 8052 8736,'-6'-7'410,"0"2"1,3 7-1,-1 1 388,2 5-788,0 7 0,2 3 0,0 5 83,0 0 0,0 1 0,0 2 0,0 4 63,0-1 1,0 4-1,0-4 1,0 1-134,0 1 0,0-2 56,0 2 1,0 0 0,0-4 83,0-2 0,-3 3-313,-1-1 0,0-2-130,4-6 0,-4 3 0,0-4-328,2-1 0,-3 4-231,1-6 1,0 0 0,3-2 388,-3 2 0,-2-2 0,-6 3 1</inkml:trace>
  <inkml:trace contextRef="#ctx0" brushRef="#br0" timeOffset="120">21391 8326 8355,'-5'-12'-39,"-2"1"1,0 0-1,1-1 1,0 1-1,-1 1 1,0 1-1,-1 1 1,2-1 942,1-1-776,1-1 1,0 3-90,0 0-6,0 1 1,1-1 52,-1 1 10,0 4-437,4-7 445,0 9-26,0-5-297,0 6 208,0-5 7,0 4-8,0-4-89,0 5 77,0-5 9,0 4 0,0-4-205,0 5 162,-5 0-47,4 0 23,-5 0 63,6 0 83,0-5-50,0 3-680,0-3-291,0 5 663,6 0 1,0 0 0,5 0 0</inkml:trace>
  <inkml:trace contextRef="#ctx0" brushRef="#br0" timeOffset="123">21186 7938 8355,'-12'0'0,"1"-2"116,-1-2 0,1 2 0,0-4 0,-1-1 0,1 2 0,-1-1 0,2-1 0,1 0 0,3-1 2439,1 1-2395,1 4 0,5-6 69,3 5 1,4 1-157,7 3 1,-1 0 0,5 0 61,1 0 1,2 1-100,1 3 0,0-2 0,-1 6-232,1 1 1,0 5-1,-1 1 1,-3 0 21,-4 2 0,1 0 0,-2 6 0,-2 0 103,-3 0 0,-7 0 0,2 0 1,-3-1 12,-1 1 0,-1 4 0,-4 0 1,-5-2 130,-4-1 1,-5 3 0,2-1 0,0 0 60,-4-2 1,3-1 0,-1-2 0,-1 0-3,-1-2 0,-1-4 0,2 3 1,2-2 8,1-2 1,2-3 0,5-2 67,2-1-183,3-6 0,12 4 18,4-6 1,2-2 0,6 0 63,1-2 1,2-4 0,2 3-35,2-1 1,-1 2-50,1-4 1,-2 5 0,-1-4-8,0 2 0,0 0 0,0 3 32,0-2 0,-2-4 0,-1 4 0,-2 1-84,-1-2 0,-2 3 1,-4-2-1,1 2-233,-1-2 1,-3 3 0,-1-3-429,2 3 0,-2 1 0,0 0 114,2 0 1,1 0 0,3 0-379,2 0 0,3 0 0,5 0 0</inkml:trace>
  <inkml:trace contextRef="#ctx0" brushRef="#br0" timeOffset="125">22031 8109 8355,'-12'0'27,"1"0"642,0 0-261,4 0 1,3 0-212,8 0 0,4 0 0,7 0 0,4 0 18,3 0 1,2 0 0,2 1 0,5 2-170,2 0 0,-3 1 0,1-4 0,-1 0-250,-1 0 0,3 0 1,-5 0-1,-2 0-343,-1 0 0,-5 0 1,-1 0-721,-1 0 295,-2 0 0,-10-1 669,-5-3 303,-5 3 0,-12-14 0,0 2 0</inkml:trace>
  <inkml:trace contextRef="#ctx0" brushRef="#br0" timeOffset="126">22294 7800 7196,'-8'4'323,"0"0"1,6 10 293,-2 1-142,3 11 0,-3 4 1,0 8-194,2 4 1,-4 6 0,3 3 0,-1-1-156,-1-4 0,3 3 0,-3-7 1,2 2-329,-1 2 1,-1-6 0,2 0 0,-1-4-273,2-1 1,1 0 0,1-8 0,0-1-290,0 2 1,0-3 366,0 1 0,-5-2 0,-2-1 1</inkml:trace>
  <inkml:trace contextRef="#ctx0" brushRef="#br0" timeOffset="129">23196 8154 8355,'-12'0'148,"1"0"0,5-1-47,2-3-88,3-2-11,1 0 0,0-1-172,0 4 1,0-4 164,0-4 1,0 3-1,0 1 23,0-2 0,0 2 1,0 0 45,0-2 1,-2-1 8,-2-2 1,-2 1-77,-5-1 1,-1 6 0,1 2-40,-1 3 1,1 2 0,1 3 0,1 4 18,1 2 0,1 3 0,-3 2 0,1 4 3,1 2 1,0 6-1,-3 0 1,1-1 105,2 2 1,-1-4 0,6 3 0,0-4 31,2-4 1,1-1-1,0-4-58,0 1 1,5-5 0,2-6 0,4-3-33,0-1 1,0-1 0,2-2 0,1-3-54,1-4 0,4 1 1,-2-8-1,1 1-104,2-3 0,-4-3 0,1-1 1,-2 1 54,0-1 1,4-5-1,-3-3 1,-2-2 57,-2-1 0,1-1 0,1-2 0,0-3 9,-4 0 0,1 2 0,-4-3 0,0 2 38,1 2 1,-5 2 0,0 2-1,-1 2 78,-2 4 1,0 8 0,0 4 0,0 2 184,0 2 0,0 3-210,0 1 1,-4 6 0,0 2 0,0 9-22,-1 8 1,0 6 0,-4 5 0,2 8-44,-2 6 1,-1 4 0,-1 7-1,3 1-23,0 3 1,2-2 0,-3 1 0,2-6-78,2-4 0,1-6 0,4-3 0,0-4 34,0-4 0,0-2 0,0-5 0,2-1-286,2-3 1,-2 1 0,4-5 0,1-2-114,-1-4 1,2 0-1,3-5 1,1-2-28,-1-1 0,0-1 472,1 0 0,4-10 0,2-2 0</inkml:trace>
  <inkml:trace contextRef="#ctx0" brushRef="#br0" timeOffset="133">23436 8349 8355,'11'-12'-300,"0"0"110,1-4 0,-5 2 170,1-5 1,-4 5 0,2-2 129,-1-1 0,-1 3 0,-4-3 383,0 0 0,0 2-143,0 3 1,-1 6-287,-3 2 1,-2 3 0,-6 4 0,0 3 87,-4 5 1,4 8-1,-4 0 1,4 4-273,0 4 0,1-4 1,1 1-1,1-5-26,1-3 1,6 0 0,-2-5 0,3 0 2,1 1 1,0-4 0,1-2 33,3-1 0,-2-1 0,6-4 86,1 0 0,1-5 1,0-3-1,-1-2 106,-1-2 0,-5 5 0,4-1 104,-2-1 0,0 0-76,-1 2 1,-3 3 0,3 8-14,-3 3 1,-1 9 0,0 3-1,-1 4-7,-3 3 1,3 0-1,-4 3 1,1 0-62,0 0 0,-4-3 0,5 0 1,-1-2-57,-1-1 1,3-4 0,-1-1 0,1-2-298,2-2 0,0-1 1,0-1-71,0-1 0,2-5 0,1-2 138,5-3 1,2-2 0,2-3 0,-1-5 61,0-5 0,-3-3 0,0-7 0,1-2 162,1 0 0,1-6 1,1 1-1,-1-3 79,0-4 0,2 5 0,0-2 0,-1 2-9,-1 5 1,-2 3 0,1 6 0,-1 4 1740,-2 3-1552,-4 5 1,2 3-1,-5 9 1,0 6-31,0 3 0,0 6 0,-2-1 1,0 2-153,-2 2 0,-1-4 0,3 0 0,-2 0-48,1-1 0,-2 0 1,1-4-1,2 1 59,1-1 0,1-5 1,0-1-1301,0 0 940,0-2 0,1-1 1,3-7-768,3-1 0,0-5 960,0-7 0,1 2 0,3-3 1</inkml:trace>
  <inkml:trace contextRef="#ctx0" brushRef="#br0" timeOffset="134">23721 8246 8355,'-5'11'-26,"4"-4"1,-4-1 324,5-2-204,-5 2 1,3 6-1,-1-1-88,1 0 0,2 1 0,0-1 1,0 1-88,0-1 1,4 2 0,1 1-44,2 1 0,-5 0 0,3-3-185,0-1 1,-4-3-17,3-1 0,-2-3-165,-2 4 1,0-5 403,0 5 1,0-5 0,0 2 0</inkml:trace>
  <inkml:trace contextRef="#ctx0" brushRef="#br0" timeOffset="136">23801 8394 8355,'-5'7'-848,"4"-2"1754,-4 0-755,5 1 1,1 1-61,3-4 0,-2-1 0,6-2-15,1 0 0,1 0 0,1 0-70,1 0 1,-1-5 0,-1-3-30,-2-2 0,1 2 0,-5 1 0,-2-2 6,-1-2 0,-1 4 0,0-1 0,0-1 5,0-1 0,0 3 0,-1-1 17,-3-1 0,2 4 0,-6 1-61,-1 3 0,-1 6 0,0 4 0,1 4 58,2 2 0,4 1 0,-1-2 0,3 2-1,1-3 1,0 4 0,0-2 0,0-1-44,0-1 1,4-6 0,1 1-96,1 1 0,2 0 1,3-2-654,1-3 1,-1-2-114,0-2 878,1 0 1,-1 0 0,1 0 0</inkml:trace>
  <inkml:trace contextRef="#ctx0" brushRef="#br0" timeOffset="137">23596 7663 9864,'0'12'324,"0"4"-611,0 3 1,0 4 0,0 4 0,0 2-1229,0 0 1066,0 4 1,5 1-1,1 7 1</inkml:trace>
  <inkml:trace contextRef="#ctx0" brushRef="#br0" timeOffset="138">23995 8097 8355,'-5'-7'-14,"-1"-1"1,-1-1 284,4-1 1,3 4 9,3 2 0,5-1 0,6 1-62,1 2 1,6 0-159,-2 2 1,2 0 0,2 2-422,0 1 1,0-1-105,0 1 1,-4 4-10,0 0 1,-4 0 0,3-1 85,-2-1 0,-2 0 195,-6-1 0,2-3 0,-4 4 1</inkml:trace>
  <inkml:trace contextRef="#ctx0" brushRef="#br0" timeOffset="139">24201 7938 8355,'-12'-7'-419,"1"2"0,0 3 769,-1 2-221,6 2 0,-3 11 1,5 2-154,2 4 0,-4 6 0,3 3 1,0 2-627,2 1 1,1-2 202,0 2 277,0-1 0,5 5 0,1-1 0</inkml:trace>
  <inkml:trace contextRef="#ctx0" brushRef="#br0" timeOffset="140">24475 8246 8355,'6'-17'0,"-1"1"72,-5-3 0,4-3 0,0 2 1,-2-4 260,0-3 1,-2 4-1,0 6 1,0-1-69,0 0 1,-5 4-178,-3-1 0,-2 7 1,-2 4-1,1 4-335,0 4 1,-1 8 0,1 7-1,-1 2 30,1 2 0,0 4 0,-1-1 1,2 1 78,2 1 1,-1-5 0,6 1 0,0-5 50,2-3 1,1 0 0,1-6 0,3-1 43,4-2 1,-2-4 0,2 1 0,0-3 20,3-1 1,0-5 0,2-3 0,1-2 2,1-1 1,0-6-1,-4-2 1,1-2 25,-1-2 0,1-1 0,-1-2 0,2-2 17,2-1 1,-2-3 0,2-4 0,-2-4 19,-2 0 0,1 2 0,-1-4 0,0 0 3,1 1 1,-2-1-1,-2 8 1,-5 5 225,-1 4 1,-2 3-3,0 3 1,0 9-177,0 10 0,-5 10 0,-3 10 0,-2 6 53,-2 4 0,5 8 0,-1 4 0,-1 2-9,-1 2 0,3 4 0,-1 0 0,0 1-118,2 0 0,-4-2 1,3-3-1,0 0-202,-1-1 1,6-5-1,-2-5 1,3-4-180,1-3 0,0-2 0,0-3 0,1-1 12,3-3 1,-2 1-1,5-5 1,-2-1-78,-3-1 1,5-2 0,-1 1 0</inkml:trace>
  <inkml:trace contextRef="#ctx0" brushRef="#br0" timeOffset="144">24703 8429 7700,'12'-17'-470,"-5"3"0,0-5 0,-2 0 1034,-3 1 0,3-2 1,-1 4-1,-1-1-229,-2 1 1,-1 0-1,0 5 1,0-1-18,0 1 1,-5 5 0,-3 2-258,-2 3 1,-3 2-1,0 3 1,-3 3-190,2 3 0,-2 7 1,1 2-1,1 3-9,1 0 0,2 1 1,0-1-1,3-2-22,0-1 1,5-5 0,0 1 0,1-2-65,2-2 1,2 1 0,1-2 67,5-2 0,0-3 0,3-5 57,6 0 1,-2-5 0,0-3 0,-2-2 44,-2-2 1,-3 0 0,-2-2 123,-1-1 0,3-1 567,-4 5-575,-1 5 1,-6 2 0,-3 8 0,0 4-2,-3 6 0,0 4 1,0 5-1,2 1-38,-2 3 0,-1-2 1,-2 4-1,1 1 85,0-1 0,3 0 0,2 3 0,-1-3-60,1-1 0,3 2 0,0-3 0,1-3 2,2-4 0,0 1 0,0-5 1,0 1-173,0-1 1,0-5 0,2-4-67,1-2 0,4-1 0,4-4 1,1-2-49,-1-1 1,0-8 0,1-5-1,-1-2 130,1-2 1,-1-2-1,0-2 1,1-1 7,-1-2 1,1 1-1,-2 3 1,-1 0 11,-2 0 1,0 1 0,2 2 0,-2 1-91,2-1 1,-3-1 0,1 1 0,-1 2 102,1 2 0,-5 1 0,2 3 0,-2 2 55,2 3 0,-3 0 107,3 3-108,-2 3-43,-2 6 50,0-2 11,0 7 0,0-10 130,0-10-160,0 7 5,0-7 0,0 10 0,0 0 0</inkml:trace>
  <inkml:trace contextRef="#ctx0" brushRef="#br0" timeOffset="146">24829 8394 8355,'0'-7'-304,"0"-1"1,0 4 895,0-3-152,0 4-209,-5-2 0,4 6 0,-4 3-166,-1 4 0,5 3 0,-4 3 0,1 3-66,1 0 0,-1 1 0,2 2 0,0 0 0,-2 0 1,0-4-1,4 0 1,0-4-10,0 0 0,0-1-109,0 0 0,5-4 27,3-3 0,1-8 1,0-4-1,-2-2-24,2-1 1,0-2 86,-1-2 0,2 1 12,-3-5 0,2 4 0,0-5-15,-1 0 1,-2 2-1,3 1 63,-1 0 0,-4 2 0,2 3 32,-1 1 0,-1 3 161,-4 1 0,0 6 0,0 1-86,0 6 0,-2 4 0,0 1 0,-2 2-20,2 2 0,-3-1 0,1 4 0,1 0-115,2 0 0,-3-4 0,0 2 0,2-1-326,0 1 1,2-1-1,0-4-241,0 1 1,4-5 0,1 0-359,2-2 1,0-2 831,5-3 0,-6-10 0,-1-2 1</inkml:trace>
  <inkml:trace contextRef="#ctx0" brushRef="#br0" timeOffset="148">24989 8463 8355,'0'11'-568,"0"1"0,4-1 0,1-1 1499,1-2-613,-3-3 0,7-5 0,-3 0-216,4 0 1,0 0-1,0-1 1,1-2-57,-1-1 0,-1-5 0,-1 2 0,-1-2-71,1 1 1,-3-2-1,0 3 1,0-4-13,-4 0 1,-1 3-1,-1 1 1,0-2-20,0-1 0,-5-2 0,-2 2-150,-4 3 0,0 1 1,0 8 232,-1 2 0,-2 6 0,2 6 1,1 1 124,1-1 1,4 5-1,0-2 1,0 2-109,4 2 1,1 0-1,1-2 1,1 0 34,3-2 0,1-5 1,5 1-1,0-2-228,3-2 1,1-3-1,-3-2 1,1-1-168,-1-2 0,0-2 0,1-1 0,-1-1-135,1-3 0,-2 1 0,-2-4 358,-5-2 1,4-6-1,-1-3 1</inkml:trace>
  <inkml:trace contextRef="#ctx0" brushRef="#br0" timeOffset="150">24886 7743 8355,'1'7'68,"3"-4"1,2-1 183,6-2 0,-1 0-20,1 0 1,-1 0 0,1 1-146,-1 3 0,0-2 1,0 6-1,-3 1-156,0 1 0,-2 1 1,3 1-1,-2-1-23,-2 1 1,-1-1 0,-4 1 0,-2-1 40,-2 0 0,-2 5 1,-7-1-1,-1-1 20,-1-1 1,-4-2 0,3-1 0,-1-1 323,1-1 1,0-1 0,5 5 206,0-1 0,4 0 0,6 1-352,7-1 0,3-3 0,10-2 1,3 1-159,3-1 0,1-4 0,3 2 0,0-2-936,0-2 1,-2 1-152,3 3 0,-9 2 0,0 5 0</inkml:trace>
  <inkml:trace contextRef="#ctx0" brushRef="#br0" timeOffset="151">12209 10439 8355,'-6'-12'302,"2"5"0,8 0 0,3 2 109,3 3 0,6 0 1,0 4-300,2 1 0,1 0 0,4 3-144,0-1 1,-1 1-311,1-3 1,4-1 214,0 1 1,-1-1-357,-3-2 1,-4 3 0,-1 1-178,-2-1 0,0-1 0,-6 2 492,-3 4 0,3 2 0,-3 1 1</inkml:trace>
  <inkml:trace contextRef="#ctx0" brushRef="#br0" timeOffset="152">12140 10861 8355,'-12'12'392,"-4"-6"1,22-1 0,0-5 0,9 0-242,7 0 1,-1-1-13,10-3 1,-5 3 0,5-4-139,1 0 1,1 3 0,1-1-572,0 1 0,-1 2 0,-1 0 0,-3 2-907,-1 1 1186,-1-1 1,0 8-1,3-4 1</inkml:trace>
  <inkml:trace contextRef="#ctx0" brushRef="#br0" timeOffset="153">13008 10210 8355,'-1'-6'633,"-3"2"0,2 3 0,-6 1 0,-2 2-22,-4 6 1,0 5-244,-5 10 0,4 6 0,-4 5-85,-2 7 0,0 4 1,-1 3-141,3 2 1,3 2 0,6-5 0,2-3-168,4 1 0,3-2 0,1-1 0,1-4-77,3-3 0,2-4 0,7-2 1,2-1-23,4-3 0,3-1 1,1-1-1,0 0-2058,-1 0 0,1-1 1292,0-3 1,0 2 0,0-3 0</inkml:trace>
  <inkml:trace contextRef="#ctx0" brushRef="#br0" timeOffset="154">13488 10050 8363,'-11'-5'633,"4"4"-340,2-4-64,5 5 1,-4 2-12,1 6 0,-1 1 1,4 11-365,0 4 1,0 4 136,0 7 1,0-1-36,0 0 0,0 0-80,0 1 1,0-6-1,0-3-379,0-1 1,5-4-1,1-2-83,1-4 0,3-3 280,-3-5 1,3 4-1,2-5 1</inkml:trace>
  <inkml:trace contextRef="#ctx0" brushRef="#br0" timeOffset="155">13705 10005 8355,'6'-7'667,"-4"5"1,-7 8 0,-1 7-351,1 3 1,-2 3-222,3 4 0,0 4 144,4 0 1,0-1-1,0-3 88,0 0 0,0-4-766,0 0 0,9-5 0,2 2-27,2 1 0,1-4 0,1 2 156,4-3 0,-2 0 182,-2-1 1,-2 1 0,-2-2-1,-1-1-66,-2-2 0,1 1-18,-5 3 1,0 1 549,-4-1 1,-6 1 0,-1-1 23,-3 1 0,-3-1 0,-1 0-220,-1 1 0,-4-1 1,4 1-1,-1-2-86,0-3 1,3 4 0,-3-5 0,0 0-440,1-2 1,4 1 0,3-2-542,-1-5 0,4-3 395,1-6 1,-2-11-1,0-2 1</inkml:trace>
  <inkml:trace contextRef="#ctx0" brushRef="#br0" timeOffset="156">13694 10107 8355,'11'0'248,"0"0"1,1 0 0,1 0 0,1 0 182,1 0 1,5 0-458,-1 0 0,-1 0 1,1 0 213,1 0 1,2 2-1,1 0-468,-1 2 1,-3 4 0,-1-3 0,0 0-113,0 0 0,-4 0 1,1-2-278,-2 0 0,-2 6 0,1-2 1</inkml:trace>
  <inkml:trace contextRef="#ctx0" brushRef="#br0" timeOffset="157">13282 10758 8355,'-11'18'291,"0"-1"0,6-7 1,6-3-1,9-3 247,8-2 0,10-2-362,6 0 0,1 0 0,7 0 0,1 0 1,3 0 5,4 0 1,-3-2 0,1 0 116,-5-2 0,1 0-497,-2 4 0,-2 0 0,-4 0-380,-4 0 0,-4 0 0,-6 0 0,-3 0-705,-4 0 610,-2 0-94,-7 5 1,-2 0 272,-8 3 494,3 2 0,-15-4 0,4 6 0</inkml:trace>
  <inkml:trace contextRef="#ctx0" brushRef="#br0" timeOffset="158">13545 11010 7995,'-7'1'360,"-1"3"0,5 3 1,-2 9-25,0 3-161,4 2 1,-5 3 0,3 3-15,-1 3 0,-1 0 0,3-1-200,-2-1 1,0-2-73,4-3 0,0 0 0,0-1-54,0-3 1,0 1 0,1-4 25,3 2 0,-1-4 0,4 0 1,2-5-1184,1-5 0,-2-3 1175,0-1 1,4-10-1,6-3 1</inkml:trace>
  <inkml:trace contextRef="#ctx0" brushRef="#br0" timeOffset="160">13728 11067 8355,'6'-12'410,"1"5"-111,-4-1 0,-1 7 0,1 1 0,-1 6 63,-2 4 1,0 3-123,0 2 0,0-1 1,0 5-133,0 2 0,0-4 1,0 2-516,0 2 0,5-5 0,2-1 0,4-2 172,0-1 1,0-1 0,1 0 0,-1 1 32,1-1 1,-1-3 0,-1-1 63,-2 2 0,1 1 0,-5 2 267,-2-1 1,-6-3 0,-3 0 0,-3 0 102,-2 3 0,1-1 0,-1-1 0,0-2-339,-4 2 1,4-3 0,-4 1-1,4-2-183,0-3 1,1 0 0,-1-2-1,1 0 128,0 0 0,3-2-327,0-1 1,1-9-1,-5-6 1</inkml:trace>
  <inkml:trace contextRef="#ctx0" brushRef="#br0" timeOffset="161">13774 11124 8479,'11'0'688,"0"0"0,1-1 389,-1-3-1113,6 3 0,1-4-312,4 5 1,5 0-1,1 0 306,1 0 0,-2-2-958,3-2 0,1 3 0,3-4 1</inkml:trace>
  <inkml:trace contextRef="#ctx0" brushRef="#br0" timeOffset="162">14527 10701 9234,'5'-10'862,"3"3"-730,7 2 0,-1 1 0,4 0 137,-2 1 0,5-2 1,-3 1-548,-1 2 1,4 1-1,-5-1 1,1 0-548,-1-2 0,1 0 1,-3 4-280,1 0 439,0 0 611,-9 0 1,-6-5 0,-6-1 0</inkml:trace>
  <inkml:trace contextRef="#ctx0" brushRef="#br0" timeOffset="163">14664 10541 8355,'-5'-6'0,"-1"-3"0,-5 5 0,3 1 410,0 3 1,6 1 0,-2 3 264,3 3 0,-1 9 0,0 3-698,-2 2 0,0 7 1,4 1-503,0 0 1,2 8 470,1-3 0,0-1 217,5-2 1,-2-4-1409,1 3 0,9-5 0,-4 3 0</inkml:trace>
  <inkml:trace contextRef="#ctx0" brushRef="#br0" timeOffset="164">15213 10062 8355,'-18'16'60,"4"-3"1,5-4-71,5 0 0,-1 6 0,0 4 0,0 4 213,0 3 1,-3 1 0,4 5-277,2 0 1,-3 2 0,1-8-1,1 0-183,2-2 1,6-6 0,3-3 0,2-4-500,1-3 0,5-3 632,-1-5 0,0 0 0,-3 0 0</inkml:trace>
  <inkml:trace contextRef="#ctx0" brushRef="#br0" timeOffset="165">15418 10165 8355,'7'-18'-172,"1"1"1,-4 6 540,-1-1 1,-1 6 223,2 2 1,-3 4 0,3 4 0,-4 5-245,-4 5 1,2 4 0,-5 5 0,1-1-318,0 1 0,3 0 1,-1-1-1,3-2-144,1-1 0,0-1 1,0 1-1,0-4-150,0-2 0,5-2 0,3-1 96,2-2 0,1 1 0,1-5 0,-1-1-13,1 2 0,-5-3 107,1 2-58,0-3 242,-2 4 1,-2 0 0,-8 4-61,-4-2 1,-2 1 0,-1 2-1,-2-1-57,-2-1 1,1-1 0,-4 4 0,0-3-294,1 0 1,3-4 0,-2 2 0,2-1-373,-1-2 1,6-2-1,-2-2 1,2-3 387,3-4 0,-5-7 0,5-3 1</inkml:trace>
  <inkml:trace contextRef="#ctx0" brushRef="#br0" timeOffset="166">15464 10119 8355,'11'0'809,"1"0"-503,-1 0 0,1 0 1,-1 0-1,0 0 0,2 0-93,2 0 0,-2 0 0,3 0-706,1 0 0,-4 1 1,2 2-1,-2 2-665,-2 1 0,-1 2 829,-2 3 1,2 1 0,-4-1 0</inkml:trace>
  <inkml:trace contextRef="#ctx0" brushRef="#br0" timeOffset="167">15064 10770 8355,'-11'18'345,"1"-2"-133,2-4 1,4-2 0,8-1-21,4-2 1,7-4 0,4 2 0,4-1 242,3-1 0,1 1 0,5-4 0,1-1-160,-2-3 1,4-1-361,-1-3 1,3-2 0,-8 3-165,0-3 0,3 2 0,-6 0 247,0-1 1,-3 3 0,-4 0-1,-3-1-499,1 1 1,-5 4-1173,4-2 1147,-4 2 0,-5 8 215,-4 1 1,-1 3-1,-4 2-20,-1-1 1,-2 4-1,-4 1 328,1-2 1,-5-2-1,-4 0 1</inkml:trace>
  <inkml:trace contextRef="#ctx0" brushRef="#br0" timeOffset="169">15281 11033 8355,'-11'11'74,"-1"-3"1,1-2 175,-1-1 1,5 4-1,-1-1 1,-1 3-11,-1 4 1,3-1 0,0 5 0,2 0-243,3-1 0,0 4 1,2-3-1,0 2 1,0 2 1,0-1 0,2-2 0,1-2-9,5-2 0,2 3 0,0-4 0,-1-1-35,-1-1 1,-1-2 0,5 1-1,-2-1-46,-2 1 0,2-1 0,-4 1 106,0-1 0,3 0 3,-5 1 1,0-5 0,-4 1 58,0 1 1,-1 1-34,-3 1 0,-2-3 1,-6 0-1,1-1-26,-1 0 1,-3 2 0,0-4 0,1 0-247,1 0 1,-2 2-1,0-3 1,1-1-297,1-2 1,2-1 0,0-1-360,4-3 1,1-4 751,2-7 0,2-3 0,-3-5 1</inkml:trace>
  <inkml:trace contextRef="#ctx0" brushRef="#br0" timeOffset="170">15224 11215 8355,'8'0'232,"-1"0"1,1 0-1,3 0 1212,1 0 1,4 0-1550,3 0 1,4 0-1,2 0-579,2 0 0,5 4 1,0 0-278,4-2 1,-5 0-1,2-2 1</inkml:trace>
  <inkml:trace contextRef="#ctx0" brushRef="#br0" timeOffset="171">15989 10667 8355,'1'6'-157,"3"-2"1,4-2 73,2-2 0,5-2 0,2 0 1,1-2 463,2 1 1,0 2-1,2 1 1,-1 0-554,3 0 1,2 1-1,-3 2 1,-1 1-329,1-2 0,0 0 0,-1-2 0,-3 0 295,-4 0 1,-2 0 0,-2 0 0</inkml:trace>
  <inkml:trace contextRef="#ctx0" brushRef="#br0" timeOffset="172">16195 10496 8355,'-12'-7'29,"5"2"0,0 7 55,2 1 1,0 5-1,3 7 1,-2 6-63,1 4 1,2 5 0,1 7 0,0 3-109,0 0 1,0-3-1,0 1 1,1-2 98,3-2 0,1-4 0,4-1 0,-1-2-718,1-5 1,1 1-1,1-6 1</inkml:trace>
  <inkml:trace contextRef="#ctx0" brushRef="#br0" timeOffset="173">16709 10062 8355,'6'5'0,"-2"2"184,-3 4 1,-1 4-1,0 1 1,0 3 301,0 5 1,0 1-1,0 4 1,0 1-720,0 3 0,0-6 1,0 5-1,0-6-58,0-3 1,4 1 223,0-9 0,5 1 0,-2-6-831,3-3 0,2 4 0,-1-5 0</inkml:trace>
  <inkml:trace contextRef="#ctx0" brushRef="#br0" timeOffset="174">17006 10085 8355,'5'-12'750,"-4"6"1,4 2-355,-5 8 1,-1 6-203,-3 5 1,3 6 0,-4-2 74,0 2 1,3 6-1,-1-1-313,1 0 0,2-6 0,2-2 0,1-2-299,5-2 1,-2-2 0,2-3 0,1-2 177,1 2 1,1-4 0,1 0 13,-1 0 0,-1-2 0,-1 3 68,-1-1 0,-6 4 437,2-1 0,-3 2 0,-2 0-121,-3-2 1,2 2 0,-6-4-278,-1 1 1,-5 3-21,-1-3 0,-1 4 0,2 0 120,-2 0 0,-3 0-4,4-4 1,-4 2-725,4-5 1,0 0 0,3-4-194,1 0 1,-1 0 462,1 0 0,0-11 0,-1-1 0</inkml:trace>
  <inkml:trace contextRef="#ctx0" brushRef="#br0" timeOffset="175">17086 10142 8355,'5'6'-45,"2"-2"45,3-3 0,2-1 0,-1 0 0,1 0 176,-1 0 0,1 1 0,0 2 0,2 2-774,1 1 0,1-3 0,-6 2 226,-3 0 1,4 1-1,-5 6 1</inkml:trace>
  <inkml:trace contextRef="#ctx0" brushRef="#br0" timeOffset="176">16629 10884 8452,'-12'18'234,"2"-5"1,4-7 154,6-1 1,6 3 0,9-5-1,4 0-79,3-2 1,7-1 0,3 0-169,1 0 1,8 0-202,-7 0 0,6-5 0,-2-1-89,-1-1 0,-6-3 0,-3 4 1,-3 0-513,-2 2 0,1-1 1,-9 1-929,-1 1 376,-1 2 797,-7 1 415,-6 0 0,-6 10 0,-6 3 0</inkml:trace>
  <inkml:trace contextRef="#ctx0" brushRef="#br0" timeOffset="178">16880 11010 8355,'-5'11'94,"2"-3"84,-4-1 1,4 1-1,1 2 203,4-2 1,5 2-1,4-2-555,0 2 0,-4-3 0,-2 1 80,0 1 0,-4 1-28,3 1 0,-4-3 0,-3 0 101,0 0 1,-6 3 0,2 0 0,0-1-271,-1-2 334,6 2 1,-7-4 89,5 6 1,1-2 0,6-1-217,1-2 1,9-3-1,-1 3 1,3-1-152,2 0 1,3-2 199,-1 4 1,-1-1-1,0 5-122,-2-1 0,0 0 1,-6 1-15,-3-1 1,2 1 258,-5-1 1,-1 4 0,-7 2 219,-4 1 1,-2-4 0,-3 2-96,-2 1 1,-1-3-1,-5 3 1,3 0-239,2-3 0,1-2 0,3 0 416,1-1-1254,-1 1 51,6-6 0,6-11 0,6-8 0</inkml:trace>
  <inkml:trace contextRef="#ctx0" brushRef="#br0" timeOffset="179">17417 10427 8355,'5'10'0,"1"-1"0,2 0 0,-1 3 65,2 2 0,-2 7 68,0 2 1,0 4-29,0 3 0,2 3 0,-5-2-217,-2 2 1,0-2 0,-2 2-197,0 3 0,0 6 445,0 0 0,0-2 0,0 1 382,0-2 0,0-1 0,0-4-1607,0 1 0,-5-1 0,-2 0 1</inkml:trace>
  <inkml:trace contextRef="#ctx0" brushRef="#br0" timeOffset="180">18079 10530 8355,'-6'0'-440,"1"-1"0,6-2 1,3-1 1715,3 2 0,5-1-614,3 0 0,3 1 0,6-2-311,3 3 1,2 1-1,5 0-366,0 0 1,1 0 194,-1 0 0,0 0 0,0 0-40,1 0 1,-5 1 0,-1 2-610,-1 1 0,-2 0 0,-6-4 0,-2 0-1760,-2 0 0,-1 0 1482,-3 0 1,-6-5 746,-2-3 0,-8-2 0,-2-2 0</inkml:trace>
  <inkml:trace contextRef="#ctx0" brushRef="#br0" timeOffset="181">18525 10199 7822,'-12'-10'-1401,"1"2"1481,-1 4 0,5 8 0,0 5 0,1 5 748,0 5 1,2 4 0,-2 5 0,1 6-620,2 7 0,2 3 0,1 2 0,0-1-446,0 1 1,0-2-1,0-2-196,0-4 0,1-2 403,3-2 0,-3 0 0,3 1-286,-3-1-478,-1-5 0,0 4 0,0-4 0</inkml:trace>
  <inkml:trace contextRef="#ctx0" brushRef="#br0" timeOffset="184">19358 9948 8355,'-10'-12'-94,"1"1"158,2-1 1,4 1 550,-1-1 7,3 6 1,1 20 0,-1 13-508,-3 6 0,1 4 0,-3-1 0,1 4-394,3 0 1,-4 1 44,3 1 0,-1-7 0,4-6 207,0-1 0,0-2 0,0-6-360,0-1 1,4-5 0,1 0 0,1-5-236,3-5 0,-3-3 1,2-1-1,1-1 565,1-3 0,1-4 0,1-7 1,-1-4 56,1-3 0,-1 0 0,0-2 0,2-2 7,2-1 0,-2 1 1,1 3-1,-4 1 53,-2 3 1,-2-1 0,3 6 0,-3 3 287,-1 2 0,4 6-50,-1-1 0,1 8 0,-2 4 1,-1 2-112,-1 1 0,-3 1 1,4-1-1,1 1 22,-1-1 1,-2-1 0,4-1 0,0-2-113,3-2 1,0-2-26,0-3 1,1 0 0,-1 0-42,1 0 0,-1-5 0,2-4-63,2-5 0,-6 2 1,2-5-1,-2 2 67,-2 0 0,-1-4 0,-4 2 0,2 1-65,-1-1 0,-7-2 0,-2 4 0,-2 1 40,0 1 0,-3 3 1,-4 1-1,0 3-131,-2 1 0,4 1 0,-3 5 1,1 3-3,-1 4 0,1 3 0,4 3 0,1 1-440,2-1 1,-1 0 0,5 0-965,2 2 1527,1-1 0,6-4 0,1 1 0</inkml:trace>
  <inkml:trace contextRef="#ctx0" brushRef="#br0" timeOffset="186">19998 9913 8355,'6'5'0,"-1"-2"0,-5 6 344,0 3 1,0 1 0,0 6-83,0 2 0,0 4 1,0 2-1,0-2-121,0-1 1,5-6 0,2-2 0,0-2-198,1-2 1,0 2 0,3-8 0,2 0-63,2-2 1,-2-4 0,2-2-1,-2-5 108,-2-3 0,-1 0 1,-1-8-1,-3 0-67,-1 1 0,-1 1 1,-4-1-1,0-1 257,0 0 1,0 3 0,-1-3-60,-3 2 0,-2-3-316,-6 3 0,1 2 0,0 6 179,-1 0 0,-1 5 0,-1 0 0,-2 3-518,-2 3 0,3 8 1,-3 5-1,2 2-1318,2 2 1756,1-3 1,2 4-1,-1-3 1</inkml:trace>
  <inkml:trace contextRef="#ctx0" brushRef="#br0" timeOffset="187">19187 10701 8355,'-11'7'-177,"-1"-2"656,1-5 0,6 0 0,5 0 0,9 0-113,8 0 1,7-4 0,11-1 128,-1-1 0,9 2-220,3-4 0,3 4 0,1-2-95,3 1 0,4-3 0,3 4 0,1 2-165,-2 1 1,4-1 0,-3 0-1,-1-3-121,-5-2 0,-3 5-106,-5-2 1,-4 2 0,-3-1 147,-3-1 0,-1 0 0,-9 4-234,-5 0 0,1 0 0,-7 0 0,-1 0-827,-1 0 1,-2 4 590,0 0 0,1 5 299,-1-1 0,-4-2-275,-4 1 0,-1-4 0,-2 2 0</inkml:trace>
  <inkml:trace contextRef="#ctx0" brushRef="#br0" timeOffset="188">19518 11044 7832,'-11'0'0,"-1"0"648,1 0-216,5 10 1,-3 4-278,5 13 0,-5 3 1,3 8-1,-2 4-57,1 3 1,0-4-1,-2 0 1,3-2-16,1-2 1,1-6 0,4-3 0,0-3-391,0-2 0,0-2 1,1-8-1,2 0-171,1-3 1,5-3 0,-2 1 0,3-4 137,2-3 1,3-6-1,0-4 138,-1-5 1,-1-4-1,-2-4 1</inkml:trace>
  <inkml:trace contextRef="#ctx0" brushRef="#br0" timeOffset="190">19678 11238 8355,'6'1'-47,"-2"4"1,-1 7 140,1 6 0,-3 5 0,3 2 0,-3 2 45,-1-2 0,1 3 0,3-2 0,2-1 58,1-5 1,3-2 0,-2-6 0,3 1-18,4-3 0,-2-6 1,3 0-1,0-3-366,-1-1 1,4-6 0,-3-4-1,1-6 78,-1-1 0,0-2 0,-5-4 128,0 0 0,-4 0-5,-3 0 0,-3 0 1,-1 2 59,0 2 0,-5 1 0,-3 5 0,-3 1-35,-5 1 0,3 8 1,-7-1-1,1 3-222,2 1 0,-4 8 1,5 5-1,-1 4-278,1 3 0,1 1 0,3 2 0,2 0-131,2 0 1,-2-5 0,3-3 561,-3-2 0,-2-2 0,1 1 1</inkml:trace>
  <inkml:trace contextRef="#ctx0" brushRef="#br0" timeOffset="192">20832 10690 8355,'-12'0'328,"1"0"126,-1 0 1,7 0-12,5 0 1,5-4-1,8 0-174,2 2 0,3 1 1,5 1-1,0 0-244,0 0 1,3 0-1,1 0-233,-2 0 1,3 0 0,-1 1 0,-1 1-188,2 2 1,-3 0-100,1-4 0,-2 0-55,-1 0 0,-4 4 1,-1 0-25,-2-2 0,-4-1-281,-5-1 809,-4 0 1,1 0 44,-8 0 0,-7-10 0,-7-2 0</inkml:trace>
  <inkml:trace contextRef="#ctx0" brushRef="#br0" timeOffset="193">21094 10404 7193,'-6'7'0,"1"4"-612,0 7 1,2 9 1050,-4 3 0,3 9 535,-4 7 1,6 1 0,-2 6-730,3 2 0,1-8 0,0-1-597,0-2 1,0-6 0,0-2-562,0-5 1,5-4 527,2 3 1,2-6 102,-1-1 1,2 0 0,-4-5 0</inkml:trace>
  <inkml:trace contextRef="#ctx0" brushRef="#br0" timeOffset="195">21814 10484 8355,'-23'-5'0,"5"3"0,4-6 148,5-1 0,6 3 1308,6-2-1267,4 6 1,8-3-45,0 5 1,6 0-1,-2 1-133,2 3 1,2-2-1,0 6 2,0 1 1,-2 1 149,-2 1 1,-2 1 0,-6-1-198,1 1 0,-2 3-338,-3 0 1,-2 2 188,-5-2 0,-1 1 80,-3 3 0,-3 2 0,-8-5 85,-5 2 1,-1-3 0,-2 3-3,0-2 0,-1 3 0,-1-3 1,-1-2 103,5-2 1,-2-2-1,5-1 1,-1-1 318,0 1 0,5 0 1,-1 0-75,2-2 1,7 1-1,2 3-316,3 1 1,6-6 0,4-1 56,5 0 0,0-4 0,3 5 0,1-3-176,0 1 0,1 0 0,4-4 0,0 0-400,0 0 0,-2 0 1,-1 0-1,-1 0-562,2 0 230,-5 0 465,6 0 1,-9 0-225,2 0 1,1 0 229,-1 0 0,1-4 363,-5 0 0,1-5 0,-1 3 0</inkml:trace>
  <inkml:trace contextRef="#ctx0" brushRef="#br0" timeOffset="196">22442 10610 8355,'-6'8'498,"2"-1"1,4-3 0,4 2 0,3-1 748,3-2-942,2-2 1,4 3-1,3 0-54,3-2 0,1 3 0,0-1-400,-1-1 1,3-2-113,1-1 0,-3 0 0,1 0-130,-4 0 0,-2 0 283,1 0 1,2 0 0,-6 0-1012,-1 0 0,-5 0-891,-2 0 924,-4 0 1082,2 0 1,-10-5-1,-2-1 1</inkml:trace>
  <inkml:trace contextRef="#ctx0" brushRef="#br0" timeOffset="197">22693 10370 8355,'-11'0'316,"-1"0"1,1 1 0,1 3 577,2 4 0,-1 3 0,4 4-572,-1 5 0,2 2 0,-2 6-79,1 7 0,0-4 0,2 6-45,-1 0 1,0 0-150,4-3 1,0-4-1,0 1-374,0 1 1,0-3-1110,0 1 0,4-3 0,0 2 548,-1-1 1,3 4-1,0-3 1</inkml:trace>
  <inkml:trace contextRef="#ctx0" brushRef="#br0" timeOffset="199">23390 10530 8041,'-11'-4'-317,"-1"0"0,4 1 0,1 3 0,-2 0 580,-1 0 1,-2 1 0,1 3-73,0 3 0,-1 5 1,1 3-38,-1 4 0,1 3 0,-1 0 8,1 1 0,0 1-67,-1 3 1,6-4 0,2 1 80,3-4 1,1-6-252,0 1 0,1-2 61,3-1 0,2-6 0,6-2 0,-1-3-26,0-1 1,2-1 0,1-3 0,1-4-12,-1-2 1,3-3 0,-1-1-1,1-1 42,-1 1 0,0-2 0,-5 1 1,-1-1 15,-2 0 1,1 3-1,-4-3 1,0 0 6,0 1 0,-1 0 0,-4 2 0,0-1 25,0-1 1,-5 0-1,-3 3-98,-2 1 0,2 5 1,1 2-1,-2 3-76,-1 1 0,2 1 0,0 1 0,1 3-216,0 2 1,1 0 0,3 5-52,0-1 0,-1 1 0,4-1 0</inkml:trace>
  <inkml:trace contextRef="#ctx0" brushRef="#br0" timeOffset="200">23550 10713 8355,'6'11'-54,"1"3"1,-5-1 48,2-3 0,0-1-11,-4 2 1,1-1-254,3-2 0,-3 2 323,3-2 1,-2-3-405,2-1 0,3-3 0,3-2 101,-3-3 1,8-2-1,-2-6 1</inkml:trace>
  <inkml:trace contextRef="#ctx0" brushRef="#br0" timeOffset="202">23801 10541 8355,'12'-22'-36,"-5"0"1,-1 3 0,0 3 145,-4-1 0,-1 8 1043,-1-2-1041,0 7 0,-1 4 0,-1 8-25,-2 2 0,-4 2 0,3 2-186,-1 2 1,3 4 67,-1-1 1,3 2-1,1 2 71,0 0 0,0-4 0,1-1 0,2 0-140,1-1 0,5-1 0,-3 1 0,2 0 24,-1-3 1,-1 2-1,3 0 1,-2-2 35,-2-2 1,2 4 0,-2-1-1,1-1 17,-1-2 1,-2 0-1,-3-1 1,0 1 48,0-1 1,-5 1 0,-2-2 0,-3-1 26,-2-2 1,1-1 0,-2 3 0,-1-2-77,-1-2 0,-2 2 1,3-3-1,-1-1-291,1-2 0,2-1 0,0 0 188,1 0 1,1-1 0,2-3-455,4-4 0,-2-7 0,-1-3 1</inkml:trace>
  <inkml:trace contextRef="#ctx0" brushRef="#br0" timeOffset="203">23892 10473 7830,'8'0'348,"0"0"0,-5 0 0,5 0-426,1 0 67,1 0 1,2 0-332,-1 0 0,0 0 0,2 0 0,1 0-113,1 0 150,6 0 1,-9 5-1,5 1 1</inkml:trace>
  <inkml:trace contextRef="#ctx0" brushRef="#br0" timeOffset="204">24052 10633 8355,'0'11'47,"0"1"103,0-1 1,2-5 36,1-2 1,4 1-74,4-1 0,4 0 0,2-3-184,1 3 0,1-3 0,4 3-3,-1-3 1,-3-1-10,0 0 1,-1 0-1,1 0-421,-4 0 1,2 0 0,-2 0 54,-1 0 0,-2-5 0,-4-2 389,0-3 0,-5-2 0,0 1 1,-1-1 58,-2 1 0,-4-1 0,0 0 0,0-4 0,-1-3 0,4-1 0,-4 1 0,1 3 293,0-1 0,-3 8 1,2-1 209,-2 4 0,1 3 0,-3 8-267,1 7 0,5 4 0,-4 8 0,1 2-176,0 0 0,2 6 0,-4 0 0,0 3-69,2 3 0,1-3 0,4-6 0,-2 0-500,-1 0 0,1-3 0,3 0 6,0-2 1,0-1-1,0 0 1</inkml:trace>
  <inkml:trace contextRef="#ctx0" brushRef="#br0" timeOffset="205">24463 10633 8355,'-5'11'-138,"0"2"0,-4 1 1,3 2-1,0 1 307,-1-1 0,5 5 0,-3-4-31,0 1 1,3-1-1,-1-6 153,1 1 1,4-2-319,1-3 1,4-2 0,4-5 15,1 0 1,-1-1-1,0-3 1,1-3-54,-1-3 0,1-3 1,-1-1-1,-1-3 60,-2 0 1,1 3 0,-5-3-1,-2 2 32,-1 0 1,-1-4-1,0 3 1,-1 3-37,-3 0 0,2 1-316,-6 1 0,1 5 1,-4 3-234,4 6 1,2 3 256,5 5 0,-5 1 0,-2-1 1</inkml:trace>
  <inkml:trace contextRef="#ctx0" brushRef="#br0" timeOffset="206">24635 10793 8355,'0'11'-449,"1"1"496,3-1 1,-2 0 0,5 1-627,-2-1 0,4 1 0,-3-1 1</inkml:trace>
  <inkml:trace contextRef="#ctx0" brushRef="#br0" timeOffset="207">24932 10507 8355,'-4'-7'144,"0"-1"0,-1 5 0,3 1 0,-2 4 611,1 6 0,2 6-694,1 1 0,0 2 0,0-2-114,0 4 0,0-1 0,0 0-121,0-2 0,1 3 1,2-2-1,2-1 128,1 1 0,-3 2 0,2-4 0,-1 0 51,-1 2 0,5-5 0,-3 3 0,1-2-18,3-1 1,-2-1 0,-1 0-1,0 1-94,1-1 0,-5-3 1,3-1-126,0 2 0,-3 2 138,1 0 1,-3 0-1,-3 1 19,-5-1 1,-2-1 0,-3-1 0,-1-2 21,-1-2 1,-4 2 0,4-3-1,-1-1-26,0-2 0,2 3 0,-4-1 1,2 0-261,2-2 1,1-1 23,2 0 1,-6 0-1,-1 0 1</inkml:trace>
  <inkml:trace contextRef="#ctx0" brushRef="#br0" timeOffset="208">24966 10599 8355,'11'-6'204,"1"0"0,1-1 0,0 0 5,3 2 1,0 0-1,-2 2 1,1 0-1,-1 0-978,-1 2 1,2 1 263,1 0-55,-6 0 1,0 5-1,-4 1 1</inkml:trace>
  <inkml:trace contextRef="#ctx0" brushRef="#br0" timeOffset="209">12300 12643 8355,'-16'0'234,"6"0"1,3 0 1905,14 0-1919,8 0 1,13 0 0,2 0 7,3 0 0,7 1-349,1 3 0,4-1-176,1 4 0,-1-4 1,1 2-1,-2-1 6,-2-1 1,-2 2 0,-6-1 0,-1 3-528,-3-1 1,-6 4 0,-7-2 485,-4 2 0,0 6 0,-6 2 0</inkml:trace>
  <inkml:trace contextRef="#ctx0" brushRef="#br0" timeOffset="210">12266 13088 8355,'-23'18'1069,"2"-4"-376,2-5 0,8-4 0,11-5 0,8 0-269,6 0 1,5 0 0,9 0 0,6 0-355,7 0 0,4 4 0,4 0 0,3-2-558,4-1 0,-2 1 1,6 0-1,-4 3-1079,-3 2 0,-1 0 452,1 5 0,-7-1 0,-7 1 1</inkml:trace>
  <inkml:trace contextRef="#ctx0" brushRef="#br0" timeOffset="212">14025 12620 6167,'-7'-5'1202,"2"-1"1,5-6-1064,0 1 0,2 3 152,1 1 0,-1-1-83,2-3 0,-3-1 0,-1 1 3,0-1 0,0 1 0,0-1-100,0 1 0,-1-4-41,-3 0 0,-1-1 0,-4 5 0,0-1-99,-4 1 1,2 0-1,-6 0 1,2 3 56,0 0 1,-5 5-1,1 0 1,-3 3-130,-1 3 1,4 8-1,0 5 1,0 3 59,1 5 1,2 3 0,4 5 0,1-2 12,-1 2 0,6 0 0,2-1 0,3-2-44,1-1 1,1-5 0,3-5 0,5-2 15,5-2 1,0-2-1,5-5 1,0-3 5,-1-2 0,3-2 0,-2 0 1,2-2 1,-2-2 0,2-2 1,-3-7-1,1-2 48,0-4 1,-5 1-1,3-1 1,-2-1 30,0-2 1,0 0-1,-5 0 1,-1 2-27,-1 1 0,0 6 0,2 0 0,-1 4 111,-2 1 0,-3 3 0,2-1-118,-1 1 0,0 5 7,-1 0 1,-2 11-1,1 8 1,-1 3 175,-2 5 1,-2 9 0,0 8 0,-3 4-35,-2 0 1,0 8-1,-5 1 1,2 2-74,3-1 1,-2-6 0,4-2 0,0-5-4,-1-3 0,-1 0 0,3-6 1,2-5-37,0-1 1,-2-5 0,1-5-1,0-2-191,2-2 1,1 0-1,0-5-374,0 1 0,0-5 0,1-1 0,4 0-1225,7-4 1230,-1 4 0,11-4 0,-5 3 0</inkml:trace>
  <inkml:trace contextRef="#ctx0" brushRef="#br0" timeOffset="213">14710 12894 8483,'1'-10'0,"4"2"707,7 5 0,1 0-567,6-1 1,1 3 0,5-3-1,3 3 1,0 1-95,0 0 1,2 0 0,-2 0 0,0 0 57,0 0 1,3 4-1,-5 0 1,0-2-446,-2-1 0,-3-1 0,-2 0 0,-2 0-218,-1 0 0,-7 0 0,3 0-311,-2 0 1,-5-1 523,-1-3 1,-8-1 345,-4-2 0,-7-4 0,-3 5 0</inkml:trace>
  <inkml:trace contextRef="#ctx0" brushRef="#br0" timeOffset="215">15007 12540 8355,'-11'0'-665,"-1"-4"0,2-1 1442,2-1 1,0 5 0,2 1-517,0 6 0,2 5 1,-2 5-1,1 3-41,2 2 1,1 7 0,-1 3 0,-1 3 43,2 4 1,1-1 0,1 3-1,0 0-354,0-4 0,-2 0 0,0-2 0,-2 1-331,1-1 0,2-1 0,1-1 0,0-3-212,0-1 1,0 2-1,0-2 1,0 0 123,0 0 0,-5 4 0,-1-3 0</inkml:trace>
  <inkml:trace contextRef="#ctx0" brushRef="#br0" timeOffset="216">15875 12746 8132,'-5'-7'28,"2"-2"384,-4 6-300,4-6-172,-7 7 0,8-1 122,-6 6 0,5 4 1,-2 4-1,2 1 63,-1-1 0,-4 6 0,4 2 0,0 2-39,-1 2 0,3 4 0,-4 1 0,-1 1-129,1 3 0,3-3 1,-1 0-1,3 0-135,1 0 0,0-3 0,0-1 1,0-3 16,0-3 1,0-4-1,1 1 1,2-2-732,1-4 0,5-2 584,-2 0 1,3-4 307,2-8 0,-1-8 0,1-5 0</inkml:trace>
  <inkml:trace contextRef="#ctx0" brushRef="#br0" timeOffset="218">16058 12848 7493,'0'12'0,"0"1"0,1 1-151,3 1 0,-3 5 306,3-1 0,-2 1 133,2-1 0,-1 2 0,3-6 0,0-1-192,1-1 1,0-2 0,5-1-1,-1-2 0,1-4 1,4-3 0,2-1 0,1-1-89,0-3 0,-1-8 0,2-7 1,-2-2-72,-2-2 0,0 1 0,-6 2 0,-3 1 227,-3-1 0,-3-1 0,-1 2 0,-1 3-53,-3-1 1,-2 3 0,-7-3 0,-2 0-89,-4 3 0,1 5 1,-1 3-1,-1 1 26,-2 2 0,-3 3 0,1 4 1,2 5-185,1 5 0,4 4 0,2 5 0,4-1-314,3 1 1,3 4 0,5 0 0,2-2 36,6-1 0,1-5 0,10-2 87,1-5 1,2 2 0,1-7 0</inkml:trace>
  <inkml:trace contextRef="#ctx0" brushRef="#br0" timeOffset="219">16891 12917 8355,'-11'-5'-16,"0"-3"0,-1-2 218,1-1 1,3 3 47,1 1 0,4 3-79,-1-4 1,4 6 0,4-2 30,4 2 1,7 2 0,4 0 0,2 0-4,2 0 1,5 0 0,3 0-1,2 0-180,1 0 0,-1 0-13,-3 0 0,2 0-177,-5 0 1,-1 0-1,-1 0-236,1 0 0,-6-3 58,3-1 1,-7 0-736,-1 4 734,-3-5 0,-1 2-431,-4-4 449,-2 4 1,-10-6 0,-2 4 309,-4-1 1,-5-2-1,-2-3 1</inkml:trace>
  <inkml:trace contextRef="#ctx0" brushRef="#br0" timeOffset="220">17086 12460 8355,'-12'0'-120,"5"4"1,0 1 263,2 1 1,0 2 0,3 5-1,-4 2 132,0 4 0,2 8 0,-2 3 0,0 4-58,-1 4 1,3 3-1,-2 5 1,1-1-412,3 1 0,-4 0 0,3-1-375,0 1 0,2 4 0,1 0-96,0 2 0,0-3 0,0 1 1</inkml:trace>
  <inkml:trace contextRef="#ctx0" brushRef="#br0" timeOffset="223">17988 12540 8355,'-12'0'740,"2"-9"-516,3-2 1,2-3-1,5 2 172,0 1 1,5 5-147,2 2 1,3 3-1,2 2-146,-1 3 0,1 3 0,-1 7-63,1 1 0,-2 6 0,-1-2-115,-2 2 1,0 2-1,0 1 1,-3 2-12,-3 0 0,-1 0 0,-1-6 0,-3-1 55,-3 1 0,-4-2 1,0 0-1,0-2-3,-1-2 1,-4 3-1,-3-2 1,-2-1 112,2-1 0,-1-6 1,5 1-1,-1 0 23,0-2 0,7-1 0,-2-4-37,1 3 1,6-3-45,4 3 1,5-3 0,8-2 0,2-1-83,4-2 1,4 0-1,2 4 1,2 1-33,-2 3 1,-1-1-1,-1 4 1,-1 3-46,-3 4 0,1-1 0,-6 4 1,-3-1 296,-2 3 1,-6 3 0,0 0-1,-3 1-89,-3 0 0,-4 1 1,-4 2-1,-2 0 191,-2 0 1,-3-2 0,-3-1 0,0-1-319,2 1 0,2 0 0,-4-1 1,3-3-384,2-4 0,1 1 0,3 0 1,2-2-337,3-2 1,-2 0 0,4-2 146,-2-2 1,0 2-1,-5-4 1</inkml:trace>
  <inkml:trace contextRef="#ctx0" brushRef="#br0" timeOffset="224">12552 14790 8355,'-22'0'-62,"3"-1"0,5-3 1,5-4 461,5-2 1,3 3 0,2 0 174,3 2 0,6 1-398,5 4 1,7 0 0,0 0-137,3 0 1,5 0 0,-2 0-40,2 0 1,-1 0 0,2 0-1,-1 0-282,-2 0 0,2 0 0,-3 0 0,-2 0-314,-1 0 0,-5 2 1,-1 0-1,-3 3 130,-5 2 1,0 0 0,-6 5-1,-1-1 437,-2 0 0,-6 6 0,-1 1 1</inkml:trace>
  <inkml:trace contextRef="#ctx0" brushRef="#br0" timeOffset="225">12460 15167 8355,'-23'8'122,"2"-1"1,0 1-1,4-2 1610,0-2-1423,7-3 0,7 3 0,11 0 0,7-2-43,6 0 0,7 1 1,2 1-1,2-1-67,-2-2 1,7-1-1,-1-1 1,2-2-172,1-1 0,-2-3 1,-6 2-1,-1 0-427,-2 0 0,-2-1 0,-3 4 0,0-2-362,0 2 1,-4 0 0,-1 2 0,-2 0-649,-2 0 0,1 2 1289,-3 1 1,2 4 0,-8 4 0</inkml:trace>
  <inkml:trace contextRef="#ctx0" brushRef="#br0" timeOffset="228">13922 14664 8355,'-6'0'179,"2"0"1,8 2-1,3 0 299,3 2-439,7 0 0,-1 0 17,3-1 1,3 6-1,-3-2-159,3-1 0,1 4 93,-1-2 0,0 2-144,-3 1 0,1 5 0,-5-1 1,-1-1-105,-1-2 0,-5 4 222,-1-1 1,-4 4 0,1-3-1,-4 1 50,-4-1 0,-4 5 0,-7-1 1,-3 4 31,1 3 0,-6-1 0,1-3 0,-3-1 22,-1-3 0,2 2 0,1-3 0,1 0 43,-1-3 1,1-1-1,2 0 1,2 0-27,2-4 1,2 2 0,5-6 0,2 2 16,2-1 0,3-4 0,6 2 31,3 0 0,5-4 0,3 3 0,5-3-49,6-1 1,-1-1-1,4-2 1,0-2-119,0-1 1,-2 2 0,4-2 0,-1 0 82,-1-1 1,-1 3-1,-5-2 1,0 1-464,0 2 0,-4 2 1,-2 0-1,0-2-63,-3 0 0,-1-1 0,-2 4 1,0 0 157,1 0 1,-1-5-1,-1-3 1,-1-3 295,-1-5 0,5-1 0,4-6 0</inkml:trace>
  <inkml:trace contextRef="#ctx0" brushRef="#br0" timeOffset="230">14687 14516 8556,'12'-5'1056,"0"4"0,4-3-961,3 2-68,2 2 1,2 0 0,0 2 13,0 2 0,1-2 1,1 7-1,2 2 29,-2 3 0,-2 2 0,-3-4 0,-2 2-320,-1 1 0,-2 5 0,-4-4 0,-1 2 300,-2 2 1,1-2 0,-5 1 0,-2 1 116,0 2 0,-8 1 0,-2 1 0,-5 1-128,-2 2 1,-6-1 0,2-2 0,-2 2 99,-2 1 1,-4-1 0,1-3 0,0 0 168,2 0 1,1-6 0,2-1 0,2-4 48,3 0 0,5-1-293,3 1 0,3-5 0,7 0 1,1-2-102,5-3 1,9-1 0,5-1 0,6 0-14,1 0 1,7 0 72,-6 0 1,6-1-99,-6-3 1,2 2 0,0-4-237,-2 0 1,-4-1-1,0 2-69,-2-2 1,-1 5-4,0-2 1,-5-1 0,-2 1-291,1 2 0,-4 2-302,2 3 1,-4 5 524,-3 7 0,-3 3 0,-5 5 1</inkml:trace>
  <inkml:trace contextRef="#ctx0" brushRef="#br0" timeOffset="233">16891 14961 8355,'-11'-11'311,"0"-1"0,-2 1 209,-2 0 1,2 0-340,-2 4 0,2-3 1,2 3-171,-1 1 1,-3 0 0,0 3 117,1-1 0,-3 1-116,2 3 0,-4 0 0,4 0 0,1 0-54,1 0 1,2 0 0,1 1 0,1 1 26,1 2 1,6 1 0,-2-1-45,3 4 1,1-2 0,0 2-1,1 0-13,3 3 0,6 1 0,5 2 0,-1 3 7,-1 1 0,2-3 1,0 3-1,0-1-14,2 1 1,-5-3 0,4 3 0,-5 0 117,-3 0 1,1-3 0,-6 3 0,0-2-10,-2-2 0,-1 0 0,-1-1 0,-3-1 338,-3-1 0,-7-3 0,-3 3 0,-1-3-200,-2 0 0,2-2 1,-1 2-1,-1-4-10,-2-3 0,0-1 0,-1 0 0,0 0-243,0 0 0,0-5 0,2-3 0,2 0-243,3 0 1,4-5 0,0 4 0,2 0-431,2-1 0,3 0 1,5-1-1,3-1 252,5 1 0,0-1 0,13 2 0,2 1 434,2 2 1,7-1-1,-3-3 1</inkml:trace>
  <inkml:trace contextRef="#ctx0" brushRef="#br0" timeOffset="234">17017 15041 8355,'8'12'590,"-1"-1"1,1-5 0,3-2 0,1-2 130,-1-2-546,6 0 0,-3 0 0,3 0-281,0 0 1,3-2-1,-2 0 1,1-5-174,0-3 0,-5 5 0,1-8 0,-3 1 63,-5-2 1,0-1-1,-5 3 1,2 1 185,-2-1 0,-2 1 0,-3-1 1,-5 1 89,-2 0 1,-1 0-1,-2 4 1,-1 3 51,-1 3 0,-2 1 0,3 0 0,-2 2 38,-2 6 0,4 1 0,-1 10 0,2 1 24,2 2 1,3 2 0,2 1-143,1 2 1,1 0-1,4-5-13,0 1 1,5 0 0,1 0-132,1 0 1,4-5 0,-1-3 74,4-3 1,1-1 0,-2-3 0,1-1-426,1-2 1,4-1-1,-2-4 1,-1-2-124,1-1 1,2 0 0,-4-3 183,-1 1 0,4-4 0,-1 2 1</inkml:trace>
  <inkml:trace contextRef="#ctx0" brushRef="#br0" timeOffset="244">18056 14893 8355,'-7'-12'-215,"-1"1"0,1 0 1,-1-1 150,0 1 0,5-1 0,-5 2 0,0 1 311,2 2 1,-3 3-1,4-3 1,-1 2-212,-3 3 1,-1 1 0,-2 1 0,1 1-14,-1 3 0,1 3 0,-1 9 0,1 1 45,0 1 1,1 7 0,1 0 0,2 1-35,2 2 1,1 3-1,4-4 1,0 1-45,0 0 1,0-1 0,2-4 0,1-2-90,5-2 1,2-2 0,2-6-1,0-1 24,4-2 1,-2-3-1,5-5 1,1-1 81,1-3 0,2-4 0,0-7 0,0-4 8,0-2 1,-4 2 0,-1 0 0,-1-2 2,1 0 1,-4 2-1,0 1 1,-4 3 155,-2 5 1,-6-2-28,2 4 1,-3 5-110,-1 3 1,0 5 0,0 6 0,2 1 16,2-1 0,-3 2 1,4 1-42,0 1 1,-3 0 0,6-3-1,1-2-24,1-3 1,2-2-1,0-5 1,2 0-67,1 0 1,1 0 0,-5-1-1,2-3 46,2-3 0,-6-5 0,2-2 1,-2-1 48,-2 1 0,-2 1 0,-5 2 0,-2-2 86,-1-2 1,-4 2 0,-4-2 0,-1 2 44,1 2 1,-6 1-1,-2 1 1,-2 3-89,-2 1 0,4 1 1,0 4-1,0 1-136,1 3 1,2-2-1,5 6 1,4 1-6,3 1 1,3 3 0,1 1-1,1 1-448,3-1 1,3-5-1,9-2 1,3 1 93,2-2 1,7-1 0,1-6 0,2-3 364,-1-3 1,-1-3-1,3-2 1,-3 1 79,-1-1 1,-1 0-1,-5-2 1,-2-2 16,-1 2 1,-5 3-1,1 2 1,-2 3 227,-2 1 1,-3-3 215,-1 4 0,-4 2 0,1 6 1,-3 3-209,-1 3 0,0 3 0,-1 1 1,-2 1-229,-1-1 1,-3 3-1,2-2 1,0-1 236,0-1 1,-3-2-553,4 0 0,-1 0 18,1-4 1,3-3 0,-2-9 112,6-6 0,0-2 0,3-6 1,0 0 86,1 1 1,-4-2 0,5 4 0,0 2 32,-2 2 1,4 2-1,-2 2 1,2 4 129,1 3 1,1 1 0,-1 1 0,2 3-103,2 4 0,-1 6 0,4 1 1,0-1-98,-1-2 0,1 2 0,2-1 0,-2-3 84,-1 0 0,3 1 0,-2-1 1,1-1 83,0-2 0,-4-4 1,3 1-1,0-3-13,-1-1 0,1-1 1,1-3-1,-4-5 82,-2-5 1,-2 1-1,0-3 1,-4 1 23,-3-1 0,-3 0 0,-1 2 0,0-1-32,0 1 0,-5 1 0,-4 2 1,-3-1 5,-4 1 1,-3 4 0,3 4-1,-1 1-56,1 2 0,-3 5 1,4 3-1,-1 3-105,0 5 0,7 1 1,-1 6-1,3-1-158,5-3 0,1 2 0,2-3 0,3 0-131,3-3 0,4-2 0,0-2 0,2-1 45,2-2 1,-1-3-1,4-5 1,-1 0 144,1 0 1,-3-6-1,3-6 1,0-5 28,0-5 1,-3-5 0,3 1 0,-2-2 127,-2-4 0,-1 2 0,-1-8 0,2 1 360,2-1 0,-1-3 0,-4-6 1,1-2-153,-1-5 0,1 4 0,-1 1-132,0 6 0,-4 1 0,-3 9 762,-3 8-421,-1 6 0,-5 19 0,-3 9-340,-2 11 0,-1 9 1,-1 9-1,2 6-111,2 4 0,0 4 0,2 5 0,1 0-150,0 0 1,1-4 0,4-2 0,2-3 119,2-3 0,2-8 0,5-3 0,2-6-355,2-4 0,-2-1 0,3-2 0,0-2-389,-1-3 0,1-9 0,-2-3 1,3-4 540,1-4 0,-4-9 0,2-8 0,-1-6 258,1-2 1,-1 2 0,-4-3-1,1-1 45,-1 2 0,-1-4 1,-1 4-1,-3 0 1,1 2 418,-1 3 0,-3 5 0,2 1 265,0 2 1,-4 4-552,3 5 1,-4 4-1,-4-1-192,-4 3 1,-2 8 0,-1 3 22,-1 4 1,2 1-1,1-2 1,3 1-214,1 1 1,1 0-1,4-4 1,0 1 125,0-1 0,1 1 0,3-2 0,3-1-44,-1-2 0,8-4 0,-3 1 0,2-2 89,0 2 0,2-3 0,0 4 0,-1-1-368,-1 0 1,-3 5 0,-1-2 46,-2 4 1,0 0 0,0 0 574,-3 1 0,-8-1 1,-3 1-1,-3-2 126,-2-2 0,-3 2 1,-2-4-15,0 0 1,1 3 0,-1-4-203,0 2 0,2-5-702,4 2 449,4-3-967,2-6 0,10-6 0,2-7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5.144"/>
    </inkml:context>
    <inkml:brush xml:id="br0">
      <inkml:brushProperty name="width" value="0.09071" units="cm"/>
      <inkml:brushProperty name="height" value="0.09071" units="cm"/>
      <inkml:brushProperty name="color" value="#FF0000"/>
    </inkml:brush>
  </inkml:definitions>
  <inkml:trace contextRef="#ctx0" brushRef="#br0">14676 16195 8355,'-10'-5'-69,"1"-3"1,1-2 0,1-1 187,0-1 1,-2-1 0,4-1 0,0-1 0,0 1 0,3 2-1,0 0 1,2 1 521,0-1 0,0 5-659,0-1 0,5 6 0,3-2 0,2 2 0,2 2 23,-1 0 1,4 4 0,0 0 0,1 0-25,0 1 0,-2-2 0,6 3 0,3-1 0,3-3 0,0 0 0,2-2 0,4 0 54,5 0 0,5 1 1,7 2-1,4 0 4,3 0 0,6-2 1,3-1-1,-31 0 1,1 0 5,1 0 0,0 0 0,1 0 0,1 0 0,2 0 0,0 0 0,0 1 1,1-1-65,1 2 1,0 0 0,0-1-1,1 0 1,1 1 0,-1 1-1,-1-1 1,0-1 26,-1 1 1,-1 0 0,-2 2 0,-1 0-1,0-2 1,-1 1 0,-1-1 0,-1 1-23,1-1 0,-1 1 0,29 6 0,-2-3 1,-2 2 28,-2-1 1,-5-4 0,-3 2 0,-2-1-20,-1 0 1,-6 1-1,-1-3 1,-5 2-16,-4-1 1,-2-2-1,-6-1 1,-2 1-382,-1 3 1,-9-3-113,2 3 1,-9-1 0,-1-1 81,-9 2 0,-5 4 1,-11-3-1,-3 1-584,-4 3 1014,0-4 0,-15 4 0,3-5 0,0 1 0,4 4 0,5 3 0</inkml:trace>
  <inkml:trace contextRef="#ctx0" brushRef="#br0" timeOffset="2">14150 16549 8355,'-34'0'0,"6"0"-296,5 0 1,7-1 163,8-3 1,5 2-1,8-1 1,6 1 396,7 2 1,10-1-1,5-1 1,3-2-77,1 1 0,5 2 1,3 1-1,4 0-69,3 0 1,1 0 0,4 0-1,2 0-83,2 0 1,-28 2-1,1 1 1,2 1 0,0 0-1,0 1 1,-1 0-55,0 0 1,0 1 0,4 0 0,0 1 0,1 0 0,0 0 0,0 1 0,1-1 82,-1 1 1,1-2 0,1-1 0,0-1 0,0-1 0,1 0 0,-1 0 0,1 1 26,-1-1 1,1 0 0,1 0 0,-1 0 0,-1 2 0,0-1 0,-1 0 0,1 0-38,-2 0 0,1 1 1,-1 0-1,0 0 0,0 0 1,0 0-1,-1 0 0,0-1-29,0 0 1,-1 0-1,-2-1 1,0 1 0,-3 2-1,0 0 1,30 5-109,0 0 0,-3 0 0,-4-3 0,-2-1-193,-5-2 0,-7-1 210,-4-4 0,-4 0 0,-3 0-110,-5 0 0,-7 0 0,-3 0-648,-4 0 0,-2-2 122,-2-1 700,1 0 0,-5 7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17:49:15.158"/>
    </inkml:context>
    <inkml:brush xml:id="br0">
      <inkml:brushProperty name="width" value="0.09071" units="cm"/>
      <inkml:brushProperty name="height" value="0.09071" units="cm"/>
      <inkml:brushProperty name="color" value="#FF0000"/>
    </inkml:brush>
    <inkml:brush xml:id="br1">
      <inkml:brushProperty name="width" value="0.09062" units="cm"/>
      <inkml:brushProperty name="height" value="0.09062" units="cm"/>
      <inkml:brushProperty name="color" value="#FF0000"/>
    </inkml:brush>
  </inkml:definitions>
  <inkml:trace contextRef="#ctx0" brushRef="#br0">754 11467 8355,'-10'1'-148,"1"1"90,1 2 1,6 1 0,-2-1 0,3 4 0,1 2 725,0 1 1,0 4-521,0 1 1,0 4 0,0-1-34,0 3 1,0 0 0,0 3 182,0 1 1,0 3-82,0 6 1,0-1-132,0 0 0,0 4-24,0 0 1,0 5 0,0-1 63,0 3 0,0 0-90,0 1 1,0 0 0,0-1 62,0 1 0,0 5 1,0 2 55,0 3 1,0 8-206,0-30 0,0 0 0,-1 1 0,2 0 0,-1 3 0,1 0 72,1 1 0,0-1 0,-2-1 1,1-1-1,1-2 0,1 0-47,2 28 0,-4-3 37,3-2 0,-1-5 0,-1-3 2,2-2 0,1-1 0,-2-2-85,0-2 1,2 3 66,-1-3 0,-2-2-10,1 2 0,2-1 0,-1 2 19,-1-1 1,-2-5-1,0 2-116,3 0 0,-3-7 55,3 2 1,-3-8-1,-1-2-322,0-4 0,2-6 281,2 1 0,-3-2 0,3-2-686,-3 1 1,0-2-56,3-3 1,-2-1 327,6-6 0,-2-2 342,2-2 1,2-7-1,-3-7 1</inkml:trace>
  <inkml:trace contextRef="#ctx0" brushRef="#br0" timeOffset="4">845 11718 8355,'-16'-7'-510,"3"-1"1,-1 3-1,4-2 1782,2-2 1,6 3-830,-2-2 0,4 2 0,4-2-311,3 5 1,7 0-1,3 0 1,1 0 80,2 0 0,1 2 1,4 1-1,0-1 0,2-3 0,4 3 0,0-3 0,3 2-160,4 2 1,-1-1 47,5-3 0,0 2 1,5-5 59,2 2 0,3 0 0,5 3-124,0-2 0,0-1 1,2 2-1,0 0 19,2 0 0,0 2 0,-2 1 0,0 0-119,2 0 1,1 0 0,-2 0 0,1 1 0,-1 3 1,-3-3 0,-3 4-1,-2-1-42,-1 0 0,-2 3 1,-4-2-1,-3 1-26,-4-1 1,-8 2 0,-3-2 0,-4 0 104,-4 0 1,-3 3 0,-4-3 0,-1 0 94,1 0 1,-6 0 222,-2-1 38,-3-3 1,-1 6-181,0-3 0,-4-2 0,-1 5-66,-1-2 0,-2 2 0,-2-2 0,1 2-81,2 1 0,3-1 0,-3 0 0,2 2 35,3 1 1,-1 2 0,1 1 0,-2 2-144,1 4 1,2 2 0,1 4 0,0 2 72,0 8 0,0 2 0,0 8 0,0 6 40,0 4 1,0 7-1,0-30 1,-1 2-1,0 0 1,-1 1 25,0 2 1,0-1 0,0 1 0,1-1 0,0 0 0,2-1-1,-1 2 1,0-1-65,0-1 0,0 1 1,0 0-1,0 0 1,0 0-1,0-1 1,0 0-1,0-1 20,0 0 1,0-1 0,0 32 0,0-8 0,0 0-213,0 0 0,0-5 1,0-2-1,0-5-981,0-3 0,0 1 776,0-5 0,-4 0 0,0-3-131,1-1 0,1-4 1,-1 0 198,0-2 0,-1-2 1,3-3-1,-2 0-346,-1 0 704,-5-6 0,0 6 0,-5-5 0,3-1 0,1 2 0,2 1 0</inkml:trace>
  <inkml:trace contextRef="#ctx0" brushRef="#br0" timeOffset="5">1211 13854 8355,'-35'0'0,"6"0"184,3 0 1,8-2 0,5 0 229,4-2 1,7-5 0,-1 3 96,6-1 1,4-4-399,8-1 1,7 0 0,6-6 89,1 2 0,7-4 0,6 5 0,3 0-120,5-1 0,4 3 0,-22 5 0,0 1 0,2 0 0,0 1-83,1 0 1,0 1 0,1-1 0,-1 0 0,1 0 0,-1 1 0,1-1 0,1 0-16,-2 1 0,1-1 1,0 0-1,1 0 1,-1 1-1,-1-1 1,0 1-1,-1 0 29,-1 1 1,0 0-1,30-6 1,-30 7 0,-1 0-1,29-5-194,-3 0 1,-6 2 0,-2-1-131,-3 3 0,-11-1 0,-3 1 0,-3 1-215,-5 2 1,-6 1 176,-4 0-626,-2 0 0,-7 5 0,-1 1 1</inkml:trace>
  <inkml:trace contextRef="#ctx0" brushRef="#br0" timeOffset="6">685 10290 8355,'-7'0'1163,"-1"0"-348,5 0-577,-2 0 1,5 5-169,0 3 0,0 11 0,0 6 120,0 7 0,0 1 0,2 9 0,0 1-204,2 1 0,1-2 0,-2-1 0,0-3 45,0-5 0,2 0 1,-1-6-1,0-2-1256,1-1 0,-4-5 0,4-1 301,0-2 0,-2-2 776,4-6 0,1-8 0,3-6 0</inkml:trace>
  <inkml:trace contextRef="#ctx0" brushRef="#br0" timeOffset="7">674 10256 8355,'0'-11'920,"0"-1"-374,0 1-404,5 4 0,1 2 0,6 5-45,-1 0 1,6 0 0,0 2 0,2 1-90,0 5 1,-3 6-1,1 2 1,0 3-156,-3 6 0,-1-3 145,-2 5 1,-3-4 0,-2-3 22,-1-1 0,-1-1 0,-5 2 246,-3-1 0,-4-3 0,-6 1 0,-2 0 77,-2-3 0,3-2 1,-3 0-1,0-1-397,0 1 0,4-6 0,0-1 0,4-1-510,3 0 1,3 0 0,-2-6 457,0-2 1,4-2-1,7-5-1129,6-1 0,6 1 0,6-1 1</inkml:trace>
  <inkml:trace contextRef="#ctx0" brushRef="#br0" timeOffset="9">1142 10404 8355,'5'-5'861,"-4"-2"-270,-3-3 0,-7 2 1,1 0 42,-2-1 1,-1 3 0,-1 0-369,1 1 1,0-3 0,-1 4-566,1 2 0,-1 7 0,1 6 0,-1 7 95,1 4 1,1 2 0,1 1 0,1 2 78,0-2 0,2 3 0,3-1 0,1-3 12,2-4 0,0 0 0,0-4 0,0-2-112,0-2 1,5-5 0,3-4-1,3-1-90,5-2 0,-4-2 0,5-3 0,-2-5 128,0-4 1,2-6 0,-4 1 0,-1-3-19,-2-1 0,-1 1 1,1 0-1,-1 3 686,-1 4 1,-6-2-155,2 2 1,-2 4 1035,-2 3 0,0 7-941,0 1 0,0 6 0,-2 9-173,-2 4 0,3-2 1,-3-1-1,3 1-99,1 2 1,0-3-1,0 1 1,0-2-402,0 0 1,1 1-1,2-5 1,2 0-754,1 1 0,2-2 1,3-1-1,1-3 304,-1-1 1,1-1 0,-1-4 0,2-1 27,2-3 672,-2-2 0,3-11 0,-4-1 0</inkml:trace>
  <inkml:trace contextRef="#ctx0" brushRef="#br0" timeOffset="11">1405 10347 8355,'-2'-10'478,"-1"3"1,0 1 0,-4 6 803,-2 0-938,-1 6 1,-1 4 0,2 6-251,2 2 0,4 2 0,0 6 0,0 0 48,-1 0 0,3-2 0,-3-1 0,3-1-553,1 1 1,1-1-1,2-3 1,2-3 269,1 1 1,0-8 0,3 2 0,-1-2-309,1-3 1,1 0-1,1-6 1,1 0 95,-1 0 1,4-9-1,1-3 1,-2-2 91,-2-2 0,0-2 0,-1-5 1,1 0 60,-1 0 0,0-1 1,0-1-1,-3-2 381,0 2 0,-4 1 0,2 2 0,-1 2 504,-2 1 1,-3 6 0,-3 1 434,-1 3 0,-4 7 0,0 2-608,-2 7 0,2 4 0,2 4 0,1 4-368,2 3 1,-2 5-1,1 1 1,2-1-172,1 1 0,1 3 1,1-5-1,3 0-155,3-2 1,0 1-1,0-1 1,1-2-702,-2 0 0,4-6 0,-2-1 1,1-2 48,-2-2 0,4-4 1,-4-3-566,3-3 1256,-3-1 0,3-5 0,-4-2 1</inkml:trace>
  <inkml:trace contextRef="#ctx0" brushRef="#br0" timeOffset="13">1770 10370 8355,'-5'-6'793,"-2"2"1,-4 3-355,0 1 1,-4 5-313,0 2 0,-1 4 0,4 0 118,-4 0 1,4 5 0,-4 0 0,4 1-337,0-1 1,5 3 0,0-4 0,2-1-199,3-1 0,1-2 0,1 1 384,0-1 1,1 1-1,3-2 19,3-3 1,3-1 0,2-6-1,0 0-74,4 0 1,-4 0 0,5 0 0,-2 0-425,0 0 0,1 0 1,-5 0-1,2 0-429,2 0 0,-2 0 1,2 0-13,-3 0 1,-4-4 697,0 0 0,-1-10 0,5 1 0</inkml:trace>
  <inkml:trace contextRef="#ctx0" brushRef="#br0" timeOffset="17">1850 10484 8355,'-1'11'622,"-3"-4"0,3-1 0,-2-2-75,6 4-386,-2-3 1,13 0-1,-3-4-60,2 3 1,5-3 0,0 3-1,1-3-391,0-1 0,-4-3 0,3-2 0,-2-2 15,-2-2 0,-1-1 1,-2-2-1,1-2 44,-1-2 0,-4 1 0,-4 4 0,-1-2 257,-2-2 1,-2 2-1,-1-2 1,-5 3 222,-2 5 0,-2-2 0,0 5 1,-2 2 0,-2 0 0,-3 5 0,3 3 0,-1 6 19,1 0 0,1 6 0,3 0 1,2 2-117,3 3 0,1-7 0,6 7 1,0-1-179,0-1 0,3-2 1,2-1-1,5 0-114,3 0 1,-3-8-1,7 1 1,-1-2-258,3-2 1,-1-2 0,1-5 0,0-2 123,-1-1 1,-1-5 0,-1-6 0,1-2 1,1-2 0,3 3 0,-6-6 0,0-2 245,1-2 1,-2-5 0,4 2 0,-1 0 35,-3 0 0,2-4 1,-1 2-1,-2-3 89,-4-2 0,0 6 1,-5 4-1,-2 4 271,-1 6 0,-2 4 658,-3 3 0,-2 9 1,-5 11-1,-1 7-696,1 6 0,-1 1 1,2 4-1,1 3-220,2 4 0,4-2 1,-1 2-1,3-4 29,1-2 0,4-6 1,1 3-1,1-3-334,3-2 1,-2 1-1,0-8 1,2-2-788,1-2 1,2-2 0,-1-2 317,0-4 1,1-3-1,-1-2 1,1-3-47,-1-4 1,-1-3 0,-1-3 397,-1-1 0,-1-11 0,5 2 0</inkml:trace>
  <inkml:trace contextRef="#ctx0" brushRef="#br0" timeOffset="18">2238 10359 8355,'-11'11'1409,"3"-5"0,2 0-555,1-1 0,2-4 1,9 3-1,5-3-779,7-1 1,5 0 0,2-1 0,3-2-70,1-1 1,-2-3-1,2 2 1,0 0-3509,0 0 2081,-3 1 0,2-1 0,-6-2 1</inkml:trace>
  <inkml:trace contextRef="#ctx0" brushRef="#br1" timeOffset="20">716 12443 8355,'-10'-2'-279,"2"-2"0,5 2 462,6-6 1,0 5-85,4-5 0,2 5 0,5 0 0,1 1 0,1 1 0,0-1-54,3-2 0,-1 0-32,1 4 1,0 0 0,2 0-1,-1 0 33,-1 0 0,0 0 0,4 0 1,0 0-147,-1 0 0,6 0 155,3 0 1,-2 0-5,1 0 1,2 0 10,5 0 1,-1 0-26,2 0 1,-3 0 22,-1 0 0,4 0-1,0 0 0,0 0-3,-4 0 0,5-4 37,3 0 1,3-3 0,5 2 0,3-2 0,2 0 0,1-1 41,-3 1 0,3 0-114,-3 0 1,1-2 0,1 4 0,-4 0 13,0 0 1,3 0-1,-2 2 1,0-2-1,-4 0-79,-5 0 1,0 0 26,-5 1 0,0 2 0,-6-5 0,-2 1 0,-6 1 104,-4 0 0,-8 0 1,1 2 164,-4 0 1,-5-2-166,3 1 0,-4 1 0,1-4-130,-3-2 1,-1 2-846,0 0-972,0 4 1297,0-2 0,0 7 1,0 1 224,0 5 1,-10 2 0,-3 1 0</inkml:trace>
  <inkml:trace contextRef="#ctx0" brushRef="#br0" timeOffset="21">1603 11737 8355,'0'-7'0,"0"-1"-61,0-1 0,0 3 0,0-2 0,0 0 0,0-3 0,0 0 751,0 0-304,0 4 0,0 4-63,0 6 0,0 4-213,0 4 1,0 6-1,-1 1 1,-2 5-1,0 4-17,0 3 0,2 3 0,1 1 1,0 0-83,0 0 0,0-3 106,0-1 1,0-3-64,0 3 1,4-5 0,-1 2-1,0-3-136,-2-2 1,-1 1-1,1-1 1,2-3-1,1-3 1,-2-1-353,0 0 57,-2 1 1,0-5-1304,0 0 906,0-4 0,1-4 434,3-6 1,-3-4 294,3-4 0,-3-6 0,-1 0 0</inkml:trace>
  <inkml:trace contextRef="#ctx0" brushRef="#br0" timeOffset="23">1717 11817 8355,'-8'0'606,"1"0"-12,-1 0-604,2 0 1,2 0-48,8 0 0,-2 0 17,6 0 1,0 0 0,3 1 22,0 3 0,1-3 1,-1 3-1,0-3 0,1-1-398,-1 0 0,1 0-8,-1 0 1,0 0 142,1 0 1,-1 0 0,0 0-1,0-1-413,-4-3 693,-2 3 0,-6-4 0,-3 5 0,2 0 0,-6 0 0,0 5 0,1-4 0,-1 3 0,4-3 203,-3-1 0,3 2 649,-3 1-729,4 4 0,-2 4 0,5 0-17,0 1 0,0-1 0,-1 2 0,-2 1 0,-1 2-19,2 2 0,1-3-182,1 4 0,0-4 1,0 3-1,0-2-228,0-2 1,0-1 0,0-2 75,0 1 1,5-1 0,1 0 0</inkml:trace>
  <inkml:trace contextRef="#ctx0" brushRef="#br0" timeOffset="24">1888 11851 7450,'11'0'-121,"0"0"0,4 0 0,1 0-50,-2 0 1,-2 0 58,0 0 0,-5 0 0,-1 1-56,0 3 0,2-3-139,0 3 274,-3-3 33,0-1 0,-6 0 0,-3 0 0,-4 0 94,3 0 1,-3 2 0,2 0 0,1 3 205,0 2 0,0-4-94,2 5 1,1-4-130,-2 3 0,3 1 1,1 3-1,0 1-54,0-1 1,0 0 0,0 1-1,0-1 1,0 1 0,0-1-557,0 0 337,0 1 1,0-1 0,0 0-529,0 1 724,0-6 0,5-1 0,2-5 0</inkml:trace>
  <inkml:trace contextRef="#ctx0" brushRef="#br0" timeOffset="25">2092 11806 7700,'7'-2'-539,"-2"0"1287,0-2 1,-4 5-644,3 7 1,-3 2 0,-1 1-1,0 2-193,0 2 1,0-2-1,0 3 1,0-1-1,0 1 1,0-3-30,0 0 1,0-2 103,0 1 0,-4-1 0,0 1 62,2-1 0,1 0 250,1 1 234,0-6-327,5-1 0,1-5 0,5 0 0,1 0 345,-1 0-595,1 0 1,-1 0 75,0 0 0,-3 0 1,-1 0-1,2 0-176,1 0 0,-2 0 0,0 0 0,0 0 0,1 1-900,-1 3 0,2 2 0,-4 6 0</inkml:trace>
  <inkml:trace contextRef="#ctx0" brushRef="#br0" timeOffset="27">671 16321 8355,'-5'0'541,"5"0"1,7 0-135,7 0 1,4 0 0,4 0-1,1 0 1,1 0-393,3 0 1,-3 0-283,2 0 0,0 0 0,-1 0 0,1 0 113,0 0 1,-2 0 0,-3 0 0,-2 0 0,-4 0-2811,-2 0 2732,-2 0 1,-6 0 0,-5 0-1,-6 0 222,-4 0 0,-3 0 0,-1 0 0,-1 0 1,0 0 9,-1 0 0,2 0 0,-5 0 0,5 0 0,-1 0 0,2 0 0,2 0 0,3 0 0,1 1 0,-1 3 502,2 4 0,1-2-308,5 2 0,0 0 1,0 6-1,0 3 1,0 0-1,0 5 1,0 3 881,0 6 0,0 1-931,0 2 1,0-1 39,0-2 1,0 2 0,0-4 0,0 1-357,0 0 1,3-4 0,1 0 0,0-3 0,0-3-560,0-1 0,1-5 0,-2 0-141,5-5 1,-2 0 677,2-6 1,-1 1 0,5-4 0</inkml:trace>
  <inkml:trace contextRef="#ctx0" brushRef="#br0" timeOffset="29">1228 16276 8949,'11'-4'566,"1"0"0,0-1 0,3 2 0,3 0-194,0 0 1,3 2-462,-2 1 0,3 0 0,0 1 0,1 2 0,-1 2 0,-2 0-1205,-1 0 1,-5 0 796,1-1-508,3-3 604,-6 4 1,-2-5 0,-10 0 0,-6 0 400,-4 0 0,-1 0 55,-1 0 1,-3-1 0,0-2 359,1-1 1,1 1 0,2 3 37,0 0 1,4 1-167,4 3 1,1 3 0,2 8 23,0 4 1,-4 4-1,1 4 1,-1 3-1,0 3 1,0 1-35,2 0 1,0 0-428,2 0 1,-1-3 0,-1-2 0,-2-2 78,1-1 0,2-6 0,1-1 0,0 0 0,0 0 0,0-1-1341,0-2 0,0-1 652,0-4 1,4-3 698,0 0 1,-1-6-1,-3 3 1</inkml:trace>
  <inkml:trace contextRef="#ctx0" brushRef="#br0" timeOffset="30">1910 16230 8355,'-7'1'367,"-1"3"1,1 5 568,0 5 0,1 5-829,2 7 0,2 5 1,-5 7-1,1 3 1,1 2-1,0 0 1,2-2-487,2-2 0,1-1 288,0-4 0,0-4 53,0 1 0,0-6 1,0 0-1,0-3 1,0-5-1,0 0 763,0-3-331,0-2 0,1-5-119,3-4 0,2-1 1,6-2-1,-1 0 0,1-2 1,-1 0 17,0-2 0,1-4-151,-1 5 1,2-5-1,1 3-181,1-1 1,0-1-1,-4 0 1,1 3-506,-1 3 0,-3-1-487,-1-1 0,-3 1 1,4-1-1,0 3 124,3 3 0,-5-1 0,-1 3 1</inkml:trace>
  <inkml:trace contextRef="#ctx0" brushRef="#br0" timeOffset="31">2297 16651 8355,'0'-6'98,"0"2"1,0 8 0,0 3-913,0 3 1,0 2 490,0-1 1,0 0-1,0 1 1</inkml:trace>
  <inkml:trace contextRef="#ctx0" brushRef="#br0" timeOffset="32">2297 16867 8355,'-5'11'827,"2"-3"1,-4-2 106,-2-1-1257,4-1 0,1 0 0,7 1-738,0 1 1,6 7 0,-2 5 0</inkml:trace>
  <inkml:trace contextRef="#ctx0" brushRef="#br0" timeOffset="33">3082 16583 8355,'-12'-7'367,"1"-2"1,0 6 589,-1 0-863,1 2 1,1 2-1,2 3 1,4 5 0,3 5-1,1 5 1,0 3-1,0 5 39,0 3 1,0 3-271,0 1 1,0 0 58,0 0 0,1-1 1,2-1-1,2-3 1,0-1-1,1-4 1,1-3-642,2-2 0,1-5 380,1 1 0,0-3 133,1-5 0,8-2 0,3-5 0,2 0-394,3 0 1,0-6 503,2-5 1,-2-6 0,-5-6 0</inkml:trace>
  <inkml:trace contextRef="#ctx0" brushRef="#br0" timeOffset="34">2979 16753 8131,'-6'-5'327,"2"3"0,8-5 1,4 1 14,2 0 0,2 3-513,4-1 1,-2 3-1,4 1 1,3 0 0,0 0-1,1 0-697,-3 0 1,2 1 626,-2 3 1,-1-3-1,-1 3 1,0-3-103,-3-1 343,-2 0 0,0 0 0,-1 0 0</inkml:trace>
  <inkml:trace contextRef="#ctx0" brushRef="#br0" timeOffset="35">3332 16696 8355,'0'7'188,"0"3"1,0-3-1,0 5 1,0 2 971,0 1-1057,0 5 0,0-4 0,0 5 0,0-2 1,0 1-1,0 0-1032,0-1 1,0 3 625,0-4 0,4-1 0,1-2 0,1-2 0,3-3-143,1-3 1,2-2-1,-1-5 1</inkml:trace>
  <inkml:trace contextRef="#ctx0" brushRef="#br0" timeOffset="36">3503 16435 8885,'-7'0'1159,"2"1"-1680,5 3 0,2 3-156,1 9 1,0-3 0,4 6 366,2 2 0,1 0 0,2 2 1</inkml:trace>
  <inkml:trace contextRef="#ctx0" brushRef="#br0" timeOffset="38">3582 16787 8355,'0'23'0,"-1"-1"0,-2-2 0,0-3 0,0 0 0,2-3 0,-3 2 158,0-1 0,1 1 0,3-5 0,0 0 52,0 1 1,0-5 0,0 1-847,0 1 0,1-4 600,3-1 0,-3-8 0,4-5 1,-1-5-64,-1-5 0,3 1 1,-4-1-1,2-1 1,0-1 158,1-2 1,-4 5 138,3 3 1,-2 4 0,1 2-1,2 3 1,0 2 0,1 4 267,1 2 1,-4 8-415,5 2 0,-6-1 0,2 6 0,-1-2 1,-1 0-1,2 0 0,-1 0 77,-2 0-331,-1 1-253,5-5 291,-4 0 0,9-4 0,-2-5 1,2-4-3,1-6 0,1-2-61,-1-1 1,-1-5 0,-1 0 0,-1 0 39,1-1 1,1-2-1,0 4 638,-3 1 66,3 7 0,-7 1-209,5 6 1,-1 6 0,3 1-1,-1 3 1,-3 3 28,-1 2 1,4-2-259,-1 2 0,-2-3 1,2 0-1,1-1-185,1 1 0,1-5 0,0 1 0,1-1 0,-1 1-98,1-1 1,-1-4 202,0 1 1,1-3 0,-1-1 0,0 0-14,1 0 0,-1-1 0,-1-3 0,-1-2 0,-2-2 0,-2-1 25,-3-3 0,3 0-21,-1-3 0,0 2 0,-4 1 0,-2-2-19,-1-1 1,0 0-1,-3 3 1,0 1-1,-1 1-258,-2 2 303,-1 3 0,-1 6 1,1 3 38,2 4 0,2 3 1,3 4-1,0 3 1,0 1-1,2 0 203,1 1 0,4 2-356,-1 0 0,6 1 1,0-1-1,4-2-296,2-1 0,0-5 0,-2 1 0,1-3 0,1-1 0,-1-3-504,-2 0 1,0-5 509,-1 0 333,-5-1 0,4-7 0,-3-2 1</inkml:trace>
  <inkml:trace contextRef="#ctx0" brushRef="#br0" timeOffset="39">2866 16719 8355,'-17'6'331,"5"1"0,-4-5 789,4 2-936,6 0 0,3 0-19,11-1 1,0 2-1,10-2-204,-1 1 0,7 0 0,0-4 1,2 0-1,3 0-457,0 0 0,5 0-1478,4 0 1447,5 0 0,-2-5 0,4-2 1</inkml:trace>
  <inkml:trace contextRef="#ctx0" brushRef="#br0" timeOffset="40">4742 16583 8355,'-11'0'432,"5"0"0,-4 1 0,2 3 1,-1 5-113,2 4 1,-4 6-282,4 8 0,-3 2 0,-2 5 48,1 0 1,1 0-1,2 0 1,5 1-1,1-3 302,2-1 1,0-3-598,0-6 1,2 0 0,0-3-1,3-4 33,1-2 1,3-2 0,5-1 0,1-1-1,-1-3-403,-1-1 0,0-1 312,2-4 0,-1-1 0,3-2 1,0-3 50,-3-4 1,2 1 0,-2-7 0,-3-1 0,-3-1-119,-3 1 0,-1-10 0,-4 3 0</inkml:trace>
  <inkml:trace contextRef="#ctx0" brushRef="#br0" timeOffset="41">4549 16719 8355,'-5'11'919,"5"-4"-469,0-3 0,6-3-359,9-1 1,3 0 0,6 0-128,3 0 0,2 1 0,4 2 0,-2 2 1,0 0 4,0 0 1,-3 2-249,-1-3 0,-3 4 0,-3-3 0,-2 0-50,-4 0 1,-2 3-1,-3-3 517,-3 1 158,-1-4 0,-8 5 0,-2-3 0,-3 3 413,-3 3-295,3 2 1,2-1-534,5 0 1,5-1 0,3-2 0,2-3 0,3-1 0,1 0-534,1-2 1,4-1 426,-4-1 0,4 0 0,-4-1 0,-1-3 1,-1-2-1,-2-1-85,0-1 0,-4 0 355,-4-3 1,-3 0 0,-3-1-1,-5 1 1,-2-1 0,-3 1 0,-1 0 478,-1-1 0,-4 2-476,4 3 1,-1-2 0,2 5-745,-1 1 1,1 3 43,6 4 1,8 3-95,8 4 0,2 0 526,1 1 0,6-1 0,0 0 0</inkml:trace>
  <inkml:trace contextRef="#ctx0" brushRef="#br0" timeOffset="43">5834 16401 8559,'-11'1'557,"1"3"0,2 5 174,4 4 0,2 6-529,-2 8 1,2 6-1,-5 6 1,1 0-1,1 2 1,0-2-1,2 0-188,2-2 1,1-3-344,0-4 1,0 2 232,0-6 1,0 3 0,0-5 0,0-4-101,0-2 0,4-6 0,1-6 0,1-1-69,3-3 1,1-3 175,2-6 0,-1-1 0,0-10 0,1 1-20,-1-2 1,0-9 0,1 5-1,-1-1 1,1 1 0,-2 3 64,-3 1 1,2 5 383,-5-1 84,5 2 1,-7 7 0,5 4-14,-2 4 0,0 8-325,-2 5 0,-1 6 0,2-4 1,-3 1-1,-1-2 0,0 0 1,0-1-1,0-1-710,0-2 1,1 0-16,3-1 1,-2-1 21,6-2 1,-4 1 0,3-6 0,1-1 0,-2-6 385,-2-7 0,2-6 0,1-6 0</inkml:trace>
  <inkml:trace contextRef="#ctx0" brushRef="#br0" timeOffset="44">6096 16537 8355,'-4'-7'2677,"0"-1"-2483,-5 0 0,8 8-639,-3 8 0,3 3 0,2 7 1,2 0-533,1-1 0,5 2 0,-3 4 1</inkml:trace>
  <inkml:trace contextRef="#ctx0" brushRef="#br0" timeOffset="46">6221 16605 8355,'0'8'0,"0"0"0,0 0 320,0 2 0,0 6 0,0 1 0,0 4 0,0 3 0,0 1 269,0 3 1,1-4-554,3 2 0,-1-2 1,3-1-1,-1-2-46,-2-2 0,2-2 0,0-6 0,1-1 518,3-2-284,1-3 0,1-11 0,1-4 0,-1-6-102,0-1 1,-3-4-1,0-4 1,0-1 0,3 0-433,0 2 0,0-2 41,1-1 1,-1 1-1,-1 4 1,-1 2-329,-1 1 0,-2 5 0,3-1 0,-3 2 0,0 3-1536,1 3 1828,-5 2 1,7 6-1,-5 3 281,-2 3 1,0 0 0,-2 0 0,0 2 0,0 2 23,0 5 0,0-4 0,0 3 0,3 2 0,1-2 682,-1-1 0,2-2 0,0-1 104,1-4 1,2 2-181,3-5 0,-3 0-331,-1-4 0,1 0 0,3 0 0,1 0-270,-1 0 0,0 0 1,1 0-1,-1 0 1,0-2-1,0-1-297,-4-5 1,3 2 250,-2-2 1,-3 0 0,-1-3-1,-3 0 1,-1-1 0,0 1-1,-1 0-123,-3-1 1,-2 1-63,-6-1 1,0 5 203,-4-1 1,3 6 35,-6-2 0,5 3 166,-2 1 1,0 5 0,2 4 0,3 5 49,2 5 1,5 2 0,-2 2-1,1-1 1,4 1 0,3 0 222,6 0 0,3-1-198,4 1 0,-1-5 0,5-3 1,0-2-213,-1-2 1,2-3 0,-5-2 0,0-1 0,0-2-274,1-2 0,-1-1-1177,-4 0 1,0 0-667,1 0 1270,-1 5 0,-4 6 0,-2 7 1</inkml:trace>
  <inkml:trace contextRef="#ctx0" brushRef="#br0" timeOffset="47">3196 12841 8355,'-4'-8'0,"-1"2"0,0-1 151,0 1 1,1 2 0,5-3 0,4-1 0,5 2 0,4 1 0,1 1 0,2 0 654,2 2 0,2 0-654,2 2 0,-2 0 0,0 0 1,-2 0-113,1 0 1,1 0 0,2 0 0,-1 0 0,-2 0-586,-1 0 1,-2 0 97,2 0 0,-2 0 0,-6 0 1,1 0-876,-1 0 1,-7 0 579,-8 0 742,-2 0 0,-16 5 0,4 2 0</inkml:trace>
  <inkml:trace contextRef="#ctx0" brushRef="#br0" timeOffset="49">3434 12761 8355,'-6'5'-14,"-4"1"0,7 7 1,-3 1-1,1 2 0,1 2 1357,-1 2-1294,4 7 1,-4-2 0,5 4 117,0-1 0,0 0 0,0-3 0,0 2 0,0-2-180,0-1 1,0-5-380,0 0 0,0-5 0,0 1 0,0-3-821,0 0 0,1-6 840,3-2 1,-3-8 343,3-3 0,2-9 0,1-1 1</inkml:trace>
  <inkml:trace contextRef="#ctx0" brushRef="#br0" timeOffset="50">3696 12784 8355,'1'-8'524,"3"2"6,4 1 1,2 0-373,1 1 1,2 3 0,1-3 0,1 3 0,0 1-208,1 0 1,-2 1 0,5 1-1,0 2 1,-1-1 110,-3-2 0,-2 3-556,-2 0 0,0-1-1849,1-3 1628,-6 5 0,-2-3 684,-8 1 1,-2-6 0,-6-4 0</inkml:trace>
  <inkml:trace contextRef="#ctx0" brushRef="#br0" timeOffset="51">3889 12727 8355,'-5'-6'-55,"-1"1"1,-4 6 335,2 3 1,-1 2-151,6 5 1,-2 6-1,2 2 1,-1 2 0,1 2-1,-1 1 130,0 2 1,0-2-209,4 3 0,-4 1 0,1-2 0,0 0 0,2-2 0,1-3 0,0-2-532,0-4 1,0 2 309,0-2 1,0 0-727,0-4 0,0 1 214,0-1 1,4-6 367,-1-5 313,6-5 0,-2-11 0,4-2 0</inkml:trace>
  <inkml:trace contextRef="#ctx0" brushRef="#br0" timeOffset="52">4105 12738 8355,'2'-6'157,"0"3"-137,2 6 0,0 5 406,-4 7 1,0-1 0,0 5 0,0 1-46,0 1 0,-1 2 0,-2 0 0,-1-1 0,2 0-346,0-3 1,2 2-45,0-2 1,-3-1 0,-2 1-1,0 0 75,0-1 1,-3 3 0,3-3-1,0 0 1,0-2-265,2 0 0,-2-7 158,1 3 1,1-4-1,3 4-133,0-1 0,1-4 0,3-2 1,3-2-1,3 1-130,2-1 1,-1 2 242,0-1 1,1-1-1,-1-3 1,1 0 383,-1 0 0,0 0 0,1 0 0,-1 0 129,0 0-557,1 0 0,-1 0 1,1 0-1,-1 0-380,0 0 0,-3 0-172,0 0 1,-2-1-401,1-3 1,4 3-1,-4-3 939,3 3 1,2-4-1,-1-1 1</inkml:trace>
  <inkml:trace contextRef="#ctx0" brushRef="#br0" timeOffset="53">4458 12829 9413,'5'-6'667,"-2"1"1,4 5 0,2 1-1,1 2 1,2 2-390,-1 1 0,0-2-534,1 3 0,-1-4 1,0 2-1,1-1 0,-1 0 1,1-2-2007,-1-1 0,-3 3 821,-1 0 1422,-4 0 1,-8-4-1,-8 0 1</inkml:trace>
  <inkml:trace contextRef="#ctx0" brushRef="#br0" timeOffset="54">4378 13011 8355,'-5'7'0,"3"1"0,-4-3 906,0 2 0,4-5-144,6 2 0,2-3-374,5-1 0,2 4-326,2 0 1,2 4 0,3-5 0,-1 0 0,1-2 0,0-1 0,1 0 373,-3 0 0,-4 0-1257,2 0 1,-4 0 0,0 0-1,-1 0 1,0 0 0,-1-1-2184,-2-3 2974,-3-2 0,0-11 0,1 0 1</inkml:trace>
  <inkml:trace contextRef="#ctx0" brushRef="#br0" timeOffset="55">4822 12772 8355,'0'-11'2371,"0"0"-1524,0 4 0,0 7-713,0 8 1,0 2 0,0 3 0,0 1 0,0 2 143,0 2 1,0-1-151,0 2 0,0 3-30,0-3 0,0 2 1,0 2-1,0 1-52,0 3 0,0-3 0,0 3 0,0 0 0,0 1-436,0 1 0,4-3-572,0 5 1,-1-1-1,-3 4-321,0 0 0,0-5 0,0-1 1</inkml:trace>
  <inkml:trace contextRef="#ctx0" brushRef="#br0" timeOffset="58">3425 13723 8355,'-6'0'-1268,"-4"0"0,8 0 1480,-6 0 170,6 0 0,-4 0 0,4-1 536,-2-3-704,0 3 182,4-4 284,0 5-103,5 5-456,-4-4 55,4 4 55,-5 0-92,0-4 1,4 5 47,-1-2-55,1-3 111,-4 4 2,0-5-29,5 0 0,-4 5-52,3 2 1,1-1 0,-2 2-26,0 0 1,2-2-64,-2 1 0,5 1 0,-4 3 1,1 0 1,0 0 0,2 1 0,-2 1 0,1 2 0,3-2 37,1-1 0,1 3-64,0-1 1,-1 1-27,1-4 1,4 0 0,0 1-1,-1 1 1,1 2 19,-1-2 1,5 1-1,-4-1 1,2 3-1,2 0 39,-2 0 0,2 2-30,-4-4 0,4 5-42,-1-5 1,-1 2 0,1-3-1,-1 2-20,0-2 1,-4 0 0,3-2 0,-2-1 0,1 1 0,-2 0-40,-1 0 0,-1 0 60,0 0 0,0-4-25,0 1 1,-1-1 0,0 4-1,-2 0 24,1 0 0,7 0 1,-6 0-1,3 0 1,-1 0-1,-1 0 5,0 0 0,3 3-23,1 1 1,-1-1 10,-3-3 0,0 0 0,0 0 1,0 0-8,0 0 0,1 0 0,2 0 0,0 1 0,0 1 1,-2 2-27,-1-2 0,3 1-8,1 0 1,0-4-16,-5 5 1,3-6 0,0 5 0,2-4-1,-2-3 35,-1 1 1,-1 2 0,0 0 0,0-2 0,0-2-15,0-1 1,0 3-41,0-5 0,-2 2-56,-1-1 0,2-3-343,-3 3 1,-1-3-982,1-1 569,-4 0-437,1 0 924,-4 0 0,-4 1 0,-5 1 0,-3 2 0,-4-1 83,-1-2 0,-6 4 0,-5 1 0</inkml:trace>
  <inkml:trace contextRef="#ctx0" brushRef="#br0" timeOffset="59">4027 14544 8355,'-8'6'203,"1"-2"1,1-2-1,-1 2 1,3 3-1,4 4 591,4 4 0,6 3-677,4 7 0,7 0 0,1 3 1,4 0-1,4-2 0,0 1 264,4-3 1,-1-4-339,3-2 0,-2-4-46,-1 0 1,-1-3 0,-2-2 0,-2-3 104,-1-2 0,-5 0 0,-5-4 0,-1-1 1,-4-3-1,-2-2 453,-3 0 1,-5-7-450,2 2 0,-3-3 28,-1 3 0,0-4 94,0-4 1,0 2-1,0-1 1,0-2-245,0-5 1,-1 1 0,-1-5 0,-2-2 0,1 0-856,2-2 0,1-4-2031,0 1 1610,0-1 0,-5 5 0,-1-1 1</inkml:trace>
  <inkml:trace contextRef="#ctx0" brushRef="#br0" timeOffset="61">4854 14242 8363,'-12'0'196,"1"0"0,5-1 0,1-2 423,0-1-141,-2-5-328,1 8 1,6-4-80,7 5 0,4 0 86,0 0 0,4 0 0,0 0-276,-1 0 0,0 0 1,0 0-37,2 0 0,3 0 200,-4 0 0,4 0 0,-4 0 0,0 0-546,2 0 1,-4 0 0,2 0-383,-3 0 0,-4 0 192,0 0 1,-7 0 658,-1 0 1,-5 0 0,-7 0 31,1 0 0,0 0 0,-1 0 124,1 0 0,3 0 193,1 0 0,-1 0 71,-4 0 0,6 5 0,1 3 0,1 2-118,0 1 0,1 2 0,3 2 0,0 4-71,0 3 0,-4 1 0,0-1 0,2 1-240,0 0 1,1 0-1,-2 0 1,0 0-181,0-1 0,2 0 0,1-2 1,0-2-302,0-1 0,4-2 0,1-4-217,1 1 1,-2-6 682,3-2 1,1-8-1,3-2 1</inkml:trace>
  <inkml:trace contextRef="#ctx0" brushRef="#br0" timeOffset="63">5139 14265 7702,'8'-4'-882,"0"-1"0,0 0 1117,3 0 0,1 0 1,2 2-1,3-1 196,1 2 1,-3 0-1,4 2 1,0 0-738,-1 0 1,-2 0 0,-4 0-1,-1 0-264,0 0 1,-3 0 400,0 0 1,-7 4 0,-1 1 166,-6 2 1,-5-5 0,0 3 0,0-1 1,-1 0 0,5 0 43,-1-4 0,0 0 116,-3 0-128,-1 0 0,5 0 266,-1 0 1,6 1 153,-2 3 1,3-2-176,1 6 1,0-4 0,0 3 22,0 2 1,0 3 0,-2 2-141,-1 1 1,1 5 0,-2-1 0,2 3-136,-2 1 1,3-2-1,-3-1 1,1-1-94,0 2 1,1 0-1,-1 1 1,1-2-492,2-1 0,0-5 1,0 1-111,0-2 1,2-3-1,1-2 592,5-4 1,2-8 0,2-2 0</inkml:trace>
  <inkml:trace contextRef="#ctx0" brushRef="#br0" timeOffset="64">5425 14265 8355,'6'1'0,"-2"3"176,-3 3 1,-2 9 0,-1 1 168,-2 1 0,-4 4 0,4-3-273,2 2 1,-3 2 4,1 0 1,-1 0-32,1 0 0,3-4 85,-3 0 0,3-5 0,1 1 0,0-2 402,0-2 51,0 0-463,0 1 0,1-2 0,3-1-5,3-1 0,0-5 0,0 4 1,3-2-1,3-3 66,2 0 0,1-2 0,-5 0-624,0 0 1,2 0 0,1 0-589,1 0 1,1 0 338,-5 0 1,0-4-1,1-1 1,-1 0 168,1 0 1,-5-4 0,0 1 521,-2-2 0,4-7 0,-3 0 0</inkml:trace>
  <inkml:trace contextRef="#ctx0" brushRef="#br0" timeOffset="65">5653 14367 8964,'-6'-1'1141,"2"-3"1,4 3-1238,4-3 1,2 3-202,6 1 0,-5 1-483,1 3 1,-2-1-1,3 3 1,-2 0-831,-2 1 1610,-2-5 0,-3 8 0,0-3 0</inkml:trace>
  <inkml:trace contextRef="#ctx0" brushRef="#br0" timeOffset="66">5596 14527 7763,'-14'12'-493,"2"-2"394,1-2 1967,3-3-580,1-5 0,3 0-1014,8 0 1,3 0-1,4 0 1,2 0-231,2 0 1,-1 0-1,4 0 1,-2 0-578,-2 0 1,0 0 0,0 1-1,1 1-170,-1 2 1,-1 0-1,-2-4 345,1 0 0,-1 0-315,1 0 0,-1-1 458,0-3 1,1-2 0,-1-6 0</inkml:trace>
  <inkml:trace contextRef="#ctx0" brushRef="#br0" timeOffset="67">5870 14402 9793,'-6'5'471,"-4"1"1,9 6-1,-3-1 1,2 2-2,2 2 0,0-1-490,0 5 1,0-5 128,0 1 1,0 2-205,0-2 0,6 0 5,1-4 0,3-4-36,2-3 1,-1-3 0,-1-2-1,-1-3-124,-1-4 1,-4-3 0,2-3 296,-1-1 1,0-2 0,-2 3 180,0-1 0,1-5-73,-4 1 0,-1 1 0,-2 0 0,-2 2-14,-1 2 0,-2 1 0,-3 3-159,0 2 0,-1 6 0,2 8-504,2 5 0,0 8 0,4 0 0,1 3-715,2 1 1,1 5 0,0 1 0</inkml:trace>
  <inkml:trace contextRef="#ctx0" brushRef="#br0" timeOffset="68">5665 14379 8355,'-7'0'-1149,"-3"0"1352,9 0 0,-5 0 71,2 0 1,3-1 182,-3-3 0,1 3 492,-1-3 32,3 2-233,-4 2-464,5 0 0,5 0-195,3 0 0,-2 0 0,2 0-151,1 0 1,1 4 0,1 0 133,1-1 0,-1 2 1,0-2-1,1 1-439,-1 1 1,1 0-1,-1 4-1098,1-1 0,4-6 0,2 4 1</inkml:trace>
  <inkml:trace contextRef="#ctx0" brushRef="#br0" timeOffset="69">994 17668 8355,'-8'6'0,"0"-2"83,0-3 0,1-1 1,1 2-1,2 0 0,7 2 347,7-1 0,2-2 0,7-1-206,2 0 0,0 0 0,2 0-70,0 0 1,1 0 0,1 0 32,2 0 0,0 0-11,-4 0 0,-4 0 0,-2 0-370,0 0 0,2 0 1,-4 0-340,-1 0 0,-1 0 1,-3 1-1311,-2 3 873,2-3 0,-10 8 869,0-5 0,-5 0 0,-7-4 1</inkml:trace>
  <inkml:trace contextRef="#ctx0" brushRef="#br0" timeOffset="70">1211 17702 8020,'-5'12'-293,"3"-5"0,-2 1 0,3 2 308,1 4 1,-1 0-1,-2 4 1,0 0 424,0-1 1,2 4 0,1 4 0,-1 2-104,-3-2 0,2 3 1,-1-1-1,1-2-557,2-1 1,0-1-27,0 0 0,0-4 1,0-1 274,0-2 0,2-2 102,1-6-1030,-1 2 1,13-9-1,-2 4 1</inkml:trace>
  <inkml:trace contextRef="#ctx0" brushRef="#br0" timeOffset="71">1485 17622 8355,'11'0'0,"6"0"0,-3 0-606,5 0 1278,-5 0 1,7 0-479,-2 0 0,3 0 0,1 2-156,-1 1 0,1 0-308,0 5 1,0-6 0,-1 2 49,-3-3 0,-3 3 0,-5 0-102,1-2-378,-1 0 214,1-2 1,-11 0-1,-5 0 468,-5 0 0,-2 0 0,-2-2 1,-1 0 17,-1-2 0,0 0 0,3 3 151,1-3 1,0 3-1,-1-2 346,1 6 0,3 3 1,2 6-1,1 0-5,2 4 1,2 1 0,0 7-1,-2 2-286,-1 0 1,0 5 0,4-3 0,0 1-168,0 3 0,-1-3 0,-1 0 0,-2-1 17,1-3 1,2 0 0,1-3 0,0 0-799,0-3 1,0 1-1,0-4 1,0-3-967,0 0 1470,0-6 1,5 3 0,1-4 0</inkml:trace>
  <inkml:trace contextRef="#ctx0" brushRef="#br0" timeOffset="73">1964 17600 8355,'0'-12'1865,"0"7"-1068,0 5-537,0 10 0,0 9 1,0 7-64,0 0 0,-3 6 1,-1-2-1,0 5-8,-1 3 0,4-4 0,-4 2 1,1-6-207,0-2 0,0-1 0,4-5 0,0 0-364,0-3 0,0 1 0,0-4 164,0-2 0,0-2 0,0 0 311,0-1 0,1-5 1,2-1-1,2-1-22,1 0 1,2 0 0,3-4-1,2 0 155,2 0 0,-2 0 0,3 0 0,0 0-239,-1 0 1,4-1-1,-4-2 1,-1-1-263,-1 2 0,-2-3 0,1 1 0,-1 0-200,1-1 1,-5 4 0,1-3-718,1 3 1,1 1 0,1 0 0</inkml:trace>
  <inkml:trace contextRef="#ctx0" brushRef="#br0" timeOffset="74">2398 17725 8355,'-11'0'1176,"5"0"1,6 0-644,7 0 1,3 4-296,2 0 1,0 3 0,2-2-377,2 2 1,0-1 0,-2 3 0,1-3 87,-1-1 0,-1 3 1,-2-3-1,1 0-1604,-1 0 1,-1 0 977,-2-1 1,-3 3-1,-5 4 1</inkml:trace>
  <inkml:trace contextRef="#ctx0" brushRef="#br0" timeOffset="75">2353 17919 8355,'-5'7'647,"3"3"0,-1-8 9,6 6-459,4-5 1,4 3-1,1-4 166,-1 2 1,2 0-318,2-4 1,-2 4-1,3 0 171,1-2 0,-5 1 0,3-1-828,-2 2 1,2 0 0,1-4 0,-2 0-730,-2 0 0,0 0 950,-1 0 0,1-5 0,-1-2 1</inkml:trace>
  <inkml:trace contextRef="#ctx0" brushRef="#br0" timeOffset="76">2775 17771 8480,'8'-4'0,"-1"-1"613,2-1 1,2 2-307,0-4 0,2 6 0,2-2 0,-1 1 23,5 0 1,-4 1 0,3-2-69,-2 3 0,5 2 0,-2 2-119,2 1 1,-2 3 0,0-2 0,2 1-107,0-1 1,2 4 0,-1-3-1,-3 1-103,-4 1 0,-2 0 1,-3 3-1,-3 1 40,-3-1 0,-3 0 0,-1 1 1,-1-1 43,-3 1 1,-3 3 0,-7 1 0,-3 1-6,0-1 1,-6 5 0,-4-4 0,2 2 40,1 1 0,-3-3 0,0 4 0,3-4 110,4 0 0,0 2-119,4-4 0,1 0 0,4-3 58,-1-1-43,1 6 1,4-5-3,4 4 0,3-4 14,3 0 1,4-5 0,5 0 20,4-2 1,1-1 0,8-4 134,1 0 0,3-2-211,6-2 1,-1-2 0,1-4 14,4 2 0,-5-2 0,1 4-185,-3 0 1,-5 0 0,2 6-2132,-1 0 1,-2 11-1,-3 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1.859"/>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11284 1519 7536,'-4'-11'-10,"0"-1"1,-1 2 748,1 2 0,3-2-290,-3 3-457,3 2 0,1 1 148,0 8 0,0 3-53,0 8 0,0 4 1,0 9-1,0 7 149,0 5 0,0 10-163,0 3 1,0 3 0,0 1-25,0 0 1,0 4-1,0 1-125,0 2 1,1-5-1,3 3 1,4-1 11,2 0 1,1-5-1,1-9 1,-1-6 43,0-7 0,5-4 0,0 0 0,1-6-14,-1-4 1,-1-10 0,-2 1-1,1-2-47,1-2 0,2-2 0,-3-5 0,2-1-124,2-3 1,-4-4-1,1-6 1,-2-2-17,-2-2 1,1-1 0,-1-4-1,-1 0-2,-2 0 0,1-1 0,-5-1 0,-1-2-54,3 2 1,-5-1-1,3 1 1,-4-2 183,-4 2 0,-8 1 0,-5 1 0</inkml:trace>
  <inkml:trace contextRef="#ctx0" brushRef="#br1" timeOffset="1">11101 2056 8355,'-11'0'108,"3"0"0,2-2 230,1-1 0,6-4 0,7-5 1,3-2-137,4-2 1,2 1-1,4 3 1,1-2-167,2-2 1,1 0 0,-2 2-1,1-1-269,3 1 1,-3 0 0,3 1 0,-2 0-405,2 3 0,-3 3 1,1-1-1,-3 4 219,-3 3 1,-5-4-1,2-2 1</inkml:trace>
  <inkml:trace contextRef="#ctx0" brushRef="#br1" timeOffset="4">11558 2010 8355,'6'11'-55,"4"-4"1,-1-3 0,4-3 0,3-1 99,2 0 0,-3 0 0,5-1 1,0-3 134,1-4 0,2-2 1,0-1-1,0-1-179,0 1 1,0-6-1,-2 0 1,-2-2 75,-4-1 1,2 3 0,-3-4 0,-3 2-122,-2-1 1,-6 2-1,1 1 1,-3-1 52,-1 0 1,-1 4-1,-3-1 1,-4 3 111,-2 5 0,-3-2 1,-1 5-1,-1 2-36,1 0 0,1 7 1,1 4-1,-2 5-14,-1 5 0,-1 8 0,5 3 0,1 2-10,2-1 1,-1 5-1,5-1 1,2 0-72,1 1 1,2-6-1,3-1 1,2-2-75,0-5 0,6-1 1,-2-6-1,4-2-55,0-4 1,2-4 0,1-5 0,1-1 33,2-3 1,-2-4-1,1-8 1,0-6-7,-1-3 1,-2-6-1,-3 3 1,-1-1 40,0-2 0,4-2 1,-7 0-1,0 1 87,1 1 1,-3 5-1,-1-3 1,0-1 103,1 1 0,-5 5 1,2 1-1,-3 7 463,-1 3 1,0 2-387,0-1 1,-1 7 0,-2 6-188,0 10 1,-1 1 0,4 7 0,0 2-47,0 0 1,0 2 0,0 0 0,1-2-102,3-2 1,2-2-1,6-6 1,-1 1-40,1-1 1,-1-1 0,0-1 0,2-1 103,2 1 1,-2-4 0,2 0-1,-2-1 55,-2-1 1,-1 3 0,-1-4 0,-1 2 111,1-2 1,-3 4 0,1-1 86,-2 1 1,-2-2-1,-3 3 1,0 2 66,0 1 1,-5 2 0,-2 0 0,-3 2-130,-2 2 1,1 0 0,-1-2 0,1 1-30,-1-1 0,2-5 1,1-2-681,2-2 1,4-3-640,-1-6 1,4-6 578,4-5 1,3-10 0,4 0 0</inkml:trace>
  <inkml:trace contextRef="#ctx0" brushRef="#br1" timeOffset="5">12392 1256 6717,'6'-5'714,"-1"5"1,-5 0-1,0 8 106,0 6 1,0 7-543,0 6 1,0 9 18,0-2 1,1 8 0,2 0-1,2 2-151,1 2 1,2-2 0,3-1 0,1-3-107,-1-5 1,1 1 0,-1-10 0,0 0-147,1-2 1,-1-1 0,1-2-1,-1-2 1,1-4 1,-1-2-1,0-1 1,1-2-192,-1-3 1,1 2-1,-1-5 95,0-1 0,1-3 0,-1-4 0,-1-4-158,-2-2 1,1-1 0,-4-1 0,0-1-325,0-2 1,3 1-1,-4-4 370,-2 2 0,-1-4 0,-1 2 0</inkml:trace>
  <inkml:trace contextRef="#ctx0" brushRef="#br1" timeOffset="6">12266 1542 8355,'-11'5'0,"3"-4"1372,0 3 1,7-3-1,2-1-723,10 0 1,5-1 0,8-3-1,3-3-309,3-4 1,3 0 0,1 0 0,1-2-334,-1-2 0,0 1 0,-1-5 0,-1-2-115,-2 0 1,0-1-1,1 1 1,-1 0-79,-3 1 1,0-4 0,-5 6-2251,-3 0 1,-3 2 0,-4 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1.876"/>
    </inkml:context>
    <inkml:brush xml:id="br0">
      <inkml:brushProperty name="width" value="0.09071" units="cm"/>
      <inkml:brushProperty name="height" value="0.09071" units="cm"/>
      <inkml:brushProperty name="color" value="#FF0000"/>
    </inkml:brush>
  </inkml:definitions>
  <inkml:trace contextRef="#ctx0" brushRef="#br0">13317 902 8355,'-12'0'-88,"1"-4"0,-1-1 592,1-1 0,3 2 225,1-3-539,4 4 1,3-2-1,8 5-137,2 0 1,7-1 0,2-2 0,2-1 1,3 1-1,2 3-84,0 0 1,6 0 37,-2 0 0,0 3 83,0 1 0,-3 4-70,3-4 0,-1 3 0,3-3-84,-1-1 0,-6 2 1,2-2-1,-3 0 67,-1-2 0,-4 1 0,0 0 16,1 2 0,-4 0-148,0-4 0,-4 0 0,0 0 101,-1 0 0,-3 0-175,-1 0-1970,1 5 648,3-4 780,-4 4 744,-2-5 0,-5 0 0</inkml:trace>
  <inkml:trace contextRef="#ctx0" brushRef="#br0" timeOffset="3">13808 879 8355,'-8'0'-207,"2"2"1,0 0 286,-1 2 1,3 0-1,-2-3 247,1 3 1,-3-2-190,5 6 0,-5 0 0,4 4-23,2 4 1,-4-2-1,3 5 137,0 1 0,1 3-214,-2 3 1,3-2-1,-3 4 1,2 0 140,2 3 0,0 2 1,0 1-95,0 0 0,0 2 0,0 1 0,0 1-195,0-2 0,0 4 0,0-1 0,0 1 139,0-1 1,0 3 0,0-4-1,0 0-1,0 1 1,-1 2 0,-1 3 0,-2-1 17,1-1 0,1 0 0,-1 4 0,-1-2 99,2-2 0,-3 3 1,1-5-1,1 2-32,2 0 0,0-4 1,-2 4-1,0 0-7,0-2 0,1 3 1,-1-3-1,-1 0-44,2 4 0,0 0 1,2 0-1,-1 0 17,-3-3 1,3 0 0,-3 2 0,3-2-14,1-2 1,0 0 0,0-2 36,0 1 0,1 2-67,3-2 0,-1-3 0,3 5-35,-1-1 1,3-5 0,-5 2 0,1-6 31,1-2 0,-3-1 1,3-6 11,0-2 0,-4-1-188,3-3 1,-3-2-513,-1 2 0,0-2 179,0-2 0,0-3-127,0 0 0,0-5 47,0 5 0,-5-5 1,-3 2 98,-2 0 0,-1-4 82,-1 3 1,0-3 128,-4-1 1,2 4 0,-5 1 0,-1 0 194,-1 0 51,-2-1 0,-5 1 0,-1 1 0</inkml:trace>
  <inkml:trace contextRef="#ctx0" brushRef="#br0" timeOffset="5">13248 3586 8355,'-18'0'-166,"3"0"0,3 0 377,0 0 0,1 0 876,-1 0-733,1 0 1,10-4-1,4-1-43,6-1 1,6 3-1,2 0 0,1 1 1,-2-1-87,7-1 0,-1 0 1,8 4 44,2 0 0,1 0 1,1 1-83,0 3 0,6-3-101,2 3 1,-2-3-1,2-1 1,1 0 96,2 0 0,-4 0 1,1 2-260,2 1 0,-5-1 0,-1 1 0,-3-1 4,0-2 0,-6 0 0,-2 0 0,-5-2 72,-3-1 0,2 1 1,-6-1-125,-1 1 0,-5-1 15,-2-1 0,-3 0 0,3 3-3068,-2-3 1961,-2 3 1,-3-15-1,0 4 1</inkml:trace>
  <inkml:trace contextRef="#ctx0" brushRef="#br0" timeOffset="6">10873 491 8355,'0'6'-52,"-4"5"1,0-4 793,2 3-513,-5 7 1,6 2-12,-3 8 1,-1 2-1,1 6 126,2 3 0,-1-1-307,-1 5 1,3-4-1,-3 3 1,3-2-161,1-2 0,0-5 0,0-3 0,1-3-602,3-4 0,2 0 0,6-7-843,-1-1 1323,1-7 1,4-2 0,2-5 0</inkml:trace>
  <inkml:trace contextRef="#ctx0" brushRef="#br0" timeOffset="7">11010 468 8355,'11'-6'159,"1"1"1,0 5 0,3 1 0,5 3 1362,1 4-1336,2 2 0,5 1 1,1 1-179,0-1 0,-1 4 0,-5 0 0,-1 1-88,-3 0 0,0-2 1,-7 4-1,-3 0-12,-2-1 1,-4-1 0,-4 3 0,-3 0 98,-3-2 0,-7 5 0,-3-4 1,-2 1-31,-5 0 1,1-5-1,-3 1 1,1-2 306,3-2 1,-1-1 0,1-1 0,2-2-22,1-2 0,5 2-69,-1-3-285,2 0 0,8-4 0,5 0 1,6 0 113,4 0 0,6 0 0,0 0 0,1 0 81,-1 0 0,3-1 0,-2-2 0,0-1-123,4 2 0,-4-1 1,3 1-1,-1-2-48,-2 1 0,4-2 0,-5 0 1,1 0 17,-1 0 0,1-3 0,-3 3 0,1 0-697,-1 0 1,2-4-1,-1 2 1,-1-4-78,-1 0 0,-1 0 0,-1-1 662,0 1 0,1-6 0,-1 0 1</inkml:trace>
  <inkml:trace contextRef="#ctx0" brushRef="#br0" timeOffset="9">11638 263 8355,'0'-12'134,"0"5"277,0-1 1,1 7-1,3 1 1,4 7-177,2 7 1,2 5 0,2 8 0,2 2-208,-2 0 0,-1 4 0,1-3 1,2 0-1,-2 0 1,-2-3-1,0 2 1,-1-1-69,1-2 0,-1-4 0,-1-1 0,-1-3-20,-1-2 0,-1-1 368,5-3 0,-2-5 0,-1 0 0,-2-2 132,2-3 0,1-6 1,2-4-1,-1-6-214,1-5 1,3-3 0,1-2 0,1-3-125,-1-3 0,5-3 0,-2-1 0,1-2-112,-1-2 0,-2 2 0,-5-2 0,1 3-170,-2 1 1,3 3 0,-6 1 0,1 0-248,-2 5 1,2 0 0,-5 9-1465,-1 2 0,3 7 0,0 2 1</inkml:trace>
  <inkml:trace contextRef="#ctx0" brushRef="#br0" timeOffset="14">13408 2136 8355,'-6'0'480,"-1"0"569,4 0-809,1 0-245,-3 0 1,10-4 88,3 0 0,2 0 23,2 4 1,3 0-81,0 0 0,0 0 0,-3 0 1,0 0-1,4 2 0,3 0 2,2 2 1,2 0 0,0-3-1,1 2-38,3 0 1,-2 1-1,4-4 1,0 0-1,1 0 0,-1 0 1,2 1-1,-1 2-21,-2 1 0,-2 0 1,-4-4-1,-2 0 47,-1 0 0,-5 0 0,1 0 0,-2 0-34,-2 0 1,-3 0 15,0 0 114,-6 0 0,2 0 0,-8 0-113,-3 0 0,-4 0 0,0 0 0,-2-2-24,-2-2 0,2 3 0,-3-3 1,-1 3-42,-2 1 1,-2 0 0,-2 0 0,0 0-20,0 0 0,-3 0 0,-1 0 0,0 0 45,-1 0 0,-1 1 0,-4 2 0,1 2 48,2 1 0,5-3 0,-2 1 0,3-2 69,1 2 0,4-3 0,0 3 0,-1-1 274,-2 0 1,4-1 0,3 2-10,2-3 1,6-1-108,-1 0 1,7 0-147,1 0 1,6 0 0,9 0-1,5 0-25,1 0 0,3 0 0,3-1 1,3-2-26,3-1 1,2 0 0,-1 3 0,1-1-2,3-2 1,-5 0 0,5 4 0,2-1 2,-1-3 0,-1 3 1,-6-3-1,-2 3-309,2 1 0,-4 0 0,-3 0 0,-4 0-2,-6 0 1,-2 1 0,-2 1 349,1 2-26,-6 0 0,-6-3 1,-8 2-1,-2 1-43,-1-2 1,-2 1 0,-2-1 0,-4 2 8,-3-1 0,-1-2 0,0-1 0,-1 0-88,-2 0 1,-3 4 0,-6-1 0,2 0 12,3-2 0,-4-2 0,2-2 0,-2 0 44,1 0 1,7 1 0,2-1 0,5-1 345,3 2 0,4 0-8,4 2 1,7 0-1,1 0-198,7 0 0,8 0 0,4 2 0,4 0 13,3 2 1,4 0 0,4-3-1,0 2-51,0 0 0,-2 1 1,1-4-1,1 0-95,-2 0 0,1 0 1,-6 0-1,-2-1-207,-1-3 0,-2 3 1,-3-3-421,-4 3 0,-6-3-248,-2 0 1,-4 2 0,0 4 0,-5 3-79,-2 2 0,-4 5 0,1 6 1</inkml:trace>
  <inkml:trace contextRef="#ctx0" brushRef="#br0" timeOffset="15">15430 514 8355,'0'-18'-483,"0"3"0,0 1 349,0-1 1,0 2 0,0-3-1,0 0 1,0 1 0,0 1 1470,0 1-1060,0 7 0,0 2-123,0 8 1,0 2-123,0 6 1,0 3 0,0 2-38,0 0 1,0 2 0,0 4-90,0 0 0,1 0-24,3 0 1,-3 1 0,4 1-973,0 2 712,-4 0 1,10 0-1,-5 3 1</inkml:trace>
  <inkml:trace contextRef="#ctx0" brushRef="#br0" timeOffset="17">15350 1382 7000,'0'-6'-166,"0"1"503,0-1-116,0 5-36,0-4-114,0 15 0,0-2 0,0 7-10,0-2 1,0-2 0,0 2 69,0 2 1,-2 2-83,-1 2 1,1 3 0,-2 0-19,3 3 0,0 7 0,-2 0-8,0 5 1,-2 3-1,2 7-51,-1 3 1,-1-2 19,1 5 1,3-1 0,-4 3 15,0-2 1,4-5 4,-3 2 0,3-3 0,1-3 7,0-2 103,0 3 0,0-10-104,0 3 0,0-2-3,0-2 1,0 1 0,0 2 0,0 1 15,0-1 1,0 4-52,0 1 1,0-2 0,0 2 18,0 1 1,0 3 0,0 2 0,0 2-6,0-2 1,0-1 0,0-3 0,0-1 43,0-1 1,0-6 0,0-1-1,0-4 39,0-3 0,0-2-77,0-3 1,0-1-1,0-2-10,0-1 1,0-4-1,0 3-61,0-1 1,0 2-1,0-4-623,0-1 196,0-2 210,0-5 1,0-7 0,0-9-192,0-5 0,-2 0 238,-2-5 240,-2 0 0,-5-9 0,-1-1 0</inkml:trace>
  <inkml:trace contextRef="#ctx0" brushRef="#br0" timeOffset="21">15350 1085 8355,'0'-11'-1275,"0"-1"1385,0 6 58,-5 1-112,3 5 1,-3 5-1,5 2 1,0 4 42,0 0 1,0 4-44,0 0 1,0 11-1,0-1 40,0 3 0,0 5 1,0-2-147,0 2 0,0 5 29,0 0 0,0-4 1,0-4 37,0 2 1,0-4-100,0-1 0,0-4 0,0-3 16,0-1 1,0-4 0,0 3-23,0-2 1,0-4-26,0-5 1,0-3 78,0 4 1,0-7 0,0-1 11,0-6 1,0-4-1,0-3-41,0-2 0,0-3 0,0-5 55,0 0 1,0 0-1,0-1 3,0-2 1,0-4-1,0-4 21,0 0 1,0 1 0,0 1-7,0 2 0,0 4 1,0-2-21,0 1 0,0 6 0,0 0 199,0 3 1,0 3 0,0 3 53,0 1 0,0 3 100,0 1-113,0 4-228,0-2 0,0 6 64,0 3 0,0-1 1,0 4 8,0 2 0,0 6 0,0 3-23,0 0 1,0 5-1,0-2 23,0 5 0,0 5-27,0 0 0,0 2 0,-1 1-9,-3 0 1,3 1 0,-3-1-48,3 0 0,1 0 0,0 1 37,0-1 0,0 0 1,0 0-1,0 1 46,0-1 1,0 4-49,0 0 0,0 0 1,0-2-15,0 2 0,0-3 0,-1 3 0,-2-2-22,-1-2 1,0 2-1,4 1-1,0 1 0,0 0 0,0-3 0,0 1 3,0-2 1,0 7-1,0-6 1,0 3 16,0 2 0,0-2 0,2-4 0,0 0 11,2 0 0,0 1 0,-4-1-16,0 0 1,1 0-6,3 1 1,-3-1-1,3 0 1,-3-1 5,-1-2 0,4 0-12,0-4 0,0 3 0,-4-4 14,0-5 1,0 1 0,0-7-4,0-1 1,0-1-14,0-2 0,0-3-222,0 0-197,0-6-87,0 3-11,0-5 0,0-5-731,0-3 1065,0-2 0,-5-6 0,-2-2 0</inkml:trace>
  <inkml:trace contextRef="#ctx0" brushRef="#br0" timeOffset="22">15338 1074 8355,'-6'0'-1847,"0"-4"2006,2 0 228,2-5 166,-3 8-54,0-4-340,4 5 0,1-4 20,8 0 0,2 0-132,1 4 0,-3-1 1,-1-2 36,2 0 0,1-5-103,2 4 1,-1-3 56,1 3 1,-5-4-146,1 4 69,0-4 1,2 5-56,-3-5-186,-2 6-1,-5-3 151,0 5 0,-1-4-166,-3 0 1,-2 0 81,-5 4 0,3 0 172,0 0 1,1 0-1,-5 0 1,1 0 8,-1 0 1,5 0 225,-1 0-8,1 0 1,-1 2-99,0 1 1,6 0 155,-2 5-125,3-6 1,6 7 0,2-5-16,4-2 0,0 0-70,0-2 1,1 0 0,-1 0-228,1 0 0,-1 0-96,1 0 0,-1 0 0,0 0-79,1 0 0,-6 5 0,-1 1 0</inkml:trace>
  <inkml:trace contextRef="#ctx0" brushRef="#br0" timeOffset="24">15235 3483 8355,'-7'7'7,"-1"-2"191,-1 0 0,3-4 643,-2 3-58,6-3-495,-3-1 0,6 0-66,3 0 0,0 0 0,6 0-84,2 0 1,4 0 0,-2 0-65,1 0 0,5 0-67,-1 0 1,-1 0-1,0 0-34,-2 0 1,3-4-89,-3 1 1,3-1-1,-4 4 1,-1 0-746,-2 0 552,0 0 0,-2 1-156,-2 3 1,-3-2 238,-5 6 1,-7-5 0,-3 0-1,-5 0 81,-3 1 1,3-3 0,-3 3 229,2-3 0,-3-1 0,3 0 0,2 0 427,2 0 0,0 0 108,1 0 0,6 0-415,5 0 1,5 0 0,8 0-1,2 0-148,4 0 0,2-1 0,2-2 1,1-1-429,3 2 0,-3-3 0,3 1-679,-3 1 1,-5 2 373,0 1 1,0 0-1,4 0 1</inkml:trace>
  <inkml:trace contextRef="#ctx0" brushRef="#br0" timeOffset="26">12220 1804 8253,'-11'-10'0,"-1"3"-415,1 3 0,-2 3 587,-2 1 1,2 1 0,-3 4 236,-1 6 1,1 6 0,-4 7-135,1 3 0,0 7 0,-4 8 0,1 3-5,3 5 0,-1-3 0,6 2-104,4-2 1,0-2 0,6-3-107,1-4 0,2-4 1,2-2-136,3-2 1,4-8 0,6-1-52,1-3 0,4-3 0,-3-5 1,2-1-210,2-1 0,1-5 0,-1-1 185,-1-4 1,-5-2 0,1-6 63,-2-3 1,-2-2 0,0 1-66,-4-2 0,-2-3 405,-5 4 0,0-5-103,0 1 1,-5 1 0,-2 0-1,-5 2 144,-3 2 1,1 1 0,-5 2-254,-1-1 1,-2 6 0,0 1-1,2 1-191,1 0 0,4 0 0,-3 6-113,2 2 1,4-2 0,6 6-285,1 1 1,2-3-46,7 2 1,4-6 0,7 2-1,4-3 1,2-1 543,2 0 0,5-10 0,1-3 1</inkml:trace>
  <inkml:trace contextRef="#ctx0" brushRef="#br0" timeOffset="27">12312 2056 8355,'3'-12'-10,"1"1"0,0 3 0,-3 1 138,3-2 294,-3 4-69,5 0 0,-5 6-181,3 3 0,-2 6 0,4 6-27,0 2 0,1 5 0,-2 5-103,2 1 1,-1-2-1,3 2 0,-2-1 1,0-2 0,2-4-57,-2-3 0,0 1 0,2-4 110,-2-2 0,-1-6 1,3-1 555,-1-2-279,0-1 0,3-9-126,0-3 0,1-7 0,-1-4-106,1-3 1,-1-4 0,1-2 0,-2 0 39,-3 0 1,2 1-234,-5 4 1,0 2 0,-4 2-199,0 3 1,4 4 0,-1 0-2296,0 1 1314,-2 5 1,4 0-1,2 6 1</inkml:trace>
  <inkml:trace contextRef="#ctx0" brushRef="#br0" timeOffset="28">17257 2593 8355,'-1'11'-1293,"-3"0"1,3-3 1256,-3 0 36,3-6 0,1-2 0,0-7 0,0 0 0,0 0 0,0-2 0,0-1 0,0 2 0,-2 0 0,-2-1 0,3-1 0,-3-1 0,3 5 0,-4-5 0,-1 5 0</inkml:trace>
  <inkml:trace contextRef="#ctx0" brushRef="#br0" timeOffset="30">17246 2661 8137,'0'-6'-1001,"0"1"1022,0 5 41,0 5 1,0 1 27,0 5 0,0 1-12,0-1 0,0 1 0,0-1 1,0 2 6,0 2 1,-4 3 0,0 5 0,1 0-21,2-1 0,1 1 0,0 0 0,0 1-4,0 3 1,0-3 0,0 4-1,0-2-47,0 1 1,0 1 0,0-3 0,0 2 16,0-2 0,0 3 0,0-1 0,0-2 11,0 0 0,0-4 1,0-1-1,0-2 24,0-1 1,0-2 0,0-4 0,0 2-16,0 2 0,0-2 0,0 2 0,0-2-47,0-2 0,0 1-1,0-1 1,0 1-435,0-1-852,0 0 710,0-4 1,1-7-1,2-9 499,1-5 0,0-4 0,-4-5 0</inkml:trace>
  <inkml:trace contextRef="#ctx0" brushRef="#br0" timeOffset="32">17234 2752 8355,'0'-11'193,"0"0"0,0 3 75,0 0 0,1 5 1,3-5 0,-1 5 1,4 0-60,2 1 1,1 1-1,3-1-250,2-2 1,-1 0-1,4 4 1,0 0-20,0 0 1,-3 0-1,3 0 1,-1 0 9,1 0 0,-3 0-1,4 0 1,-3 1-1,1 2 96,0 1 0,-1-1 0,-2-3-74,1 0 0,1 0 0,-5 0 1,1 0-221,-1 0 1,-3 0 309,-1 0 364,-4 0-287,2 0-82,-5 0-148,0 5 0,0-2 106,0 5 1,0-1 0,0 6 75,0 2 0,0-1 0,0 5-61,0 1 0,4 2 0,-1 1 0,0 0-5,-2-1 1,1 1-1,0 1 1,2 2-4,-2 0 1,3 5 0,-1-3 0,0 0-85,1 0 1,-4 2 0,4-3 0,-1-1-279,0 2 0,1-6 162,-1 5 0,-3-7-101,3 3 1,-3-2 0,1-4-323,1 1 1,-1-4 22,1 1 1,-1-3 39,-2 0 538,0-6 0,-5-1 0,-3-5 0,-7 0 0,-3 0 0</inkml:trace>
  <inkml:trace contextRef="#ctx0" brushRef="#br0" timeOffset="33">17417 3403 8355,'-12'5'0,"1"-3"0,0 3 0,-1-1 167,1-1 1,-1 1 675,1-4-668,5 0 0,2 0 33,8 0 1,2 0 0,7 0 0,2 0-130,4 0 0,1 0 1,0-1-87,-1-3 1,1 3 0,2-3 0,1 3-131,0 1 1,-1 0-1,-2-1 1,-2-2-268,-2-1 0,-1 0 1,-3 4-264,-1 0 0,-3 0-665,-1 0 971,-4 0 0,1 0 348,-8 0 0,-2-5 0,-6-1 0</inkml:trace>
  <inkml:trace contextRef="#ctx0" brushRef="#br0" timeOffset="34">17463 2832 8355,'-6'-6'0,"0"-3"-110,-5 5 1,-1 1 9,1 3 1,-1 0 906,1 0 0,1 5-610,2 2 0,-2 3 0,2 3-150,-2 2 1,-1-1 0,-1 5-161,1 2 1,1-1-150,2-1 1,-1 3 0,4-5-162,-1 1 1,3 2-19,0-4 1,3-1 276,3-4 0,4-4 0,4-4-378,1-1 1,-5-4 300,1-1 241,5-4 0,-1-9 0,5-2 0</inkml:trace>
  <inkml:trace contextRef="#ctx0" brushRef="#br0" timeOffset="35">17451 2947 8355,'12'-12'-1081,"-5"2"1086,1 2 0,-6 2 405,2 2-1,-3 3 1,-1-3-319,0 8 1,-1 2 0,-1 7 0,-4 1-118,0 1 0,0 6 0,-3-4 0,1 2-61,-1 0 0,1 0 0,-1 3 0,2-2 142,2-1 0,1-3-461,4 3 0,0-5-17,0 1 1,2-8 135,1-3 0,4-3 0,4-1 1</inkml:trace>
  <inkml:trace contextRef="#ctx0" brushRef="#br0" timeOffset="36">17565 3038 8124,'0'11'-826,"0"1"1041,0-1 0,-4 1 0,-1-1 0,-1 2 0,-3 1-100,-1 1 0,2 1 0,1 0 0,-1 1-208,2 1 1,-3 2-1,4-3 1,0-1-313,0 1 0,1-1 1,4-2 25,0 2 0,0-1 0,0-4 1</inkml:trace>
  <inkml:trace contextRef="#ctx0" brushRef="#br0" timeOffset="37">17565 3323 8355,'-11'11'-584,"-1"-2"1,2-2-759,3 2 1314,2-4 0,0 5 0,-2-3 0</inkml:trace>
  <inkml:trace contextRef="#ctx0" brushRef="#br0" timeOffset="38">15372 1016 7423,'-5'7'-512,"3"-2"817,-6-5 230,6 0 0,2-4 0,7 0-481,3 2 1,2-3-42,-1 1 1,1-4 0,0 4-20,4 2 1,-4-3 0,5 1 0,-2 0 54,0-1 0,2 4-267,-2-3 1,-2 3-178,2 1 0,-2 0-329,-2 0 451,0 0 116,-4 0 54,-2 0 760,-5 0-404,-5 0 0,4 1-115,-3 3 0,-1-2 0,0 6 49,-2 1 1,5 2 0,-2 3-38,3 1 1,1 6-60,0-2 0,0 2 1,0 4-28,0 1 0,0 0 0,0 4 0,0 2-37,0 1 1,0 5-1,0 0 1,0 0-4,0 1 0,0-3 1,0 3-114,0 0 1,0-2 80,0 5 0,0-5 1,0 1 23,0-2 1,0 2 0,0 0 47,0-2 0,0 0-23,0-2 1,1 1 0,1-1 0,2 0 9,-1 0 0,-1 1 1,1-1-22,1 0 0,-1 2 0,-1 0 0,0 4-6,2 0 1,0-3 0,-4 1 0,0-2-38,0-2 0,4-3 0,0-1-10,-2 2 0,-1-3 36,-1 1 1,0 1 0,0 3-1,0-1 15,0-2 1,0 2 0,0-3-9,0 3 0,0-3 0,0 1 0,0 1-49,0 1 1,4-3 0,0 0 0,-2 2-60,0 1 0,-2-2 0,0-1 0,0 1 49,0-2 1,4 2 0,-1-4-1,0 0-14,-2 1 1,-1-4 0,0 1 0,0-3 8,0-3 0,0-5 0,0 1 0,0-2-340,0-2 1,0 1 55,0-1 1,0-3-509,0-1 434,0-4 158,0 2 0,5-10 0,2-2 1</inkml:trace>
  <inkml:trace contextRef="#ctx0" brushRef="#br0" timeOffset="39">15464 1108 7882,'-6'6'954,"-3"1"-817,5-4 0,0 0-84,4 4 1,-4 1-1,0 4-157,2-1 0,-3 4 1,0 2 91,-2 0 1,0 2 0,-5 4 0,1 0-162,-1 0 1,2 0-1,1 0 1,2 0 7,-2-1 1,4 0 0,1-2 113,3-1 1,1-9-23,0 2 0,1-8 1,3-1-348,3-1 1,9-7-1,1-2 1</inkml:trace>
  <inkml:trace contextRef="#ctx0" brushRef="#br0" timeOffset="40">15578 1256 8212,'-11'5'304,"3"2"0,0 4 0,0 2 1,-3 2-178,0 4 0,0 6-214,-1 2 1,-3 5 0,-2 0-100,0 4 1,1 0-1,-1 2 46,0-2 1,2-2 0,5-1-69,2-3 0,3-2-83,5-5 0,0-5 1,1-3 33,3-2 0,2-7-29,6-2 129,-1-3 0,6-1 0,1 0 1</inkml:trace>
  <inkml:trace contextRef="#ctx0" brushRef="#br0" timeOffset="41">15532 1725 7873,'-6'11'-350,"-4"0"539,2 1 0,-2 1 0,-1 2 56,-1 4 1,0 2-1,-2 2-293,-2 0 0,5 0 0,3 1 0,-1 1-223,-1 2 1,0 1-1,3-3 1,3 2 19,2-2 0,2-1 1,0-2-1,0-2 47,0-1 0,0-5 0,0 3 1</inkml:trace>
  <inkml:trace contextRef="#ctx0" brushRef="#br0" timeOffset="42">15532 2136 8355,'-5'11'-59,"-2"1"1,-3-1 0,-2 2 177,1 2 1,-1-2 0,2 3-1,1 1-160,2 2 0,3 1 0,-3 1 1,2 1-320,3 2 0,1 2 1,1-4-1,0 1 333,0 0-297,0 5 0,0-4 0,0 4 1</inkml:trace>
  <inkml:trace contextRef="#ctx0" brushRef="#br0" timeOffset="43">15532 2672 8355,'-11'18'-48,"0"3"0,-2-5-60,-2 2 1,6-3 0,-3 4 102,2 1 1,1-2 0,2 1 0,2 1-457,0 2 0,3 2 222,-2 3 1,3-7 41,1 3 0,-5 2 0,-1 5 1</inkml:trace>
  <inkml:trace contextRef="#ctx0" brushRef="#br0" timeOffset="44">15510 3106 8355,'-13'20'310,"-1"-3"438,-1 0 0,-4-1-308,3-1 0,1-1-343,4 5 1,4-1 0,4 3-673,1-2 1,2 3-539,0 5 0,5 0 0,2-4 1</inkml:trace>
  <inkml:trace contextRef="#ctx0" brushRef="#br0" timeOffset="45">17383 1953 8355,'-12'-5'225,"1"4"0,-1-3 228,1 3 1,3 2-1,1 3-109,-2 3 1,2 5-305,0 3 1,3 8 0,-2 7-18,1 3 0,1 1 1,4 1-1,0-1-119,0 0 0,1-5 0,3-3 0,3-5 89,4-2 0,0-6 0,0 0 0,1-6-104,-1-2 0,5-2 1,0-7-28,2-3 0,-3-5 95,4-3 0,-5-4 1,1-6 94,-2-2 1,-3-1 0,-2 3 382,-5-2 0,-1-4-335,-2 5 1,0-5 0,0 3 263,0-1 1,-5 4 0,-3-2-1,-2 4-29,-1 4 1,-1 3 0,-1 6 0,-1 2-572,-1 4 0,0 4 1,4 5-2051,-1 7 0,6 6 1526,2 8 0,3 3 0,1 6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1.973"/>
    </inkml:context>
    <inkml:brush xml:id="br0">
      <inkml:brushProperty name="width" value="0.09071" units="cm"/>
      <inkml:brushProperty name="height" value="0.09071" units="cm"/>
      <inkml:brushProperty name="color" value="#FF0000"/>
    </inkml:brush>
  </inkml:definitions>
  <inkml:trace contextRef="#ctx0" brushRef="#br0">22556 4043 8355,'0'-8'-272,"-1"2"1,-2 0 797,0-1 0,-2 4 130,1-5-457,2 5 1,-3-3-163,5 2 249,0 3-110,0-4 0,-1 5-92,-3 0 0,2 1 0,-5 3 0,1 4 39,0 2 0,-2 1 0,-2 2 0,0 1 33,-2 1 0,3 9 0,-6 0 1,1 4 114,-1 4 1,1 6 0,-5 5 0,-1 4-131,-2 3 1,-1 8 0,1-1 0,10-27 0,1 1-117,-1 2 0,1 0 1,-11 27-1,12-28 0,0 2 1,0-3-1,1 0 70,-11 30 1,3 0-1,1-4 1,0-2-157,1-1 1,0-3 0,5-6-1,1 0-26,1-3 1,1 1-1,-3-5 1,1-3-54,1-3 1,4 0-1,-2-4 1,0 0-116,-1-1 1,5-4 0,-3-4 0,1 0-371,0-1 1,0-5-194,4-6 0,0-5 430,0-2 1,1-7 0,2-9 0,2-7-203,1-6 0,2-5 0,2-3 514,-2-1 1,2-11 0,-4 3 0</inkml:trace>
  <inkml:trace contextRef="#ctx0" brushRef="#br0" timeOffset="3">22294 4363 8355,'17'-29'125,"-1"-3"0,-8 4 116,0-1 1,0 3 0,3 0 0,0 2 185,1 1 1,-1 0 0,2 1 0,1 2-11,1 1 0,5 4 0,0-3 0,1 2-215,2 2 0,4 1 0,1 1 0,1 1-65,2 0 1,6 4-21,1 3 1,0 3 0,-3 1-78,-1 0 0,0 5 0,0 4-21,1 5 1,-6 3 0,-2 3-1,-3-1-97,-2 1 0,-3 6 1,-1 0-1,-1 0 36,-3-2 0,-3 2 0,-2 1 0,-3-2 46,-1 0 0,-1 1 1,-5 1-1,-3 0 53,-3 0 1,-5-1-1,-2 3 1,-2-1-4,-2-3 0,-1 3 0,-5-1 0,-2-2 70,0-1 0,-6-1 1,2-1-1,-3-2-77,-2-1 0,-3 0 1,0 3-1,0-3-55,-1-4 1,3 1-1,-2 0 1,3-4-14,0-3 0,5 0 1,1-4-1,1 0 5,2 0 1,6-1 0,2-4 0,2-1-37,2-3 0,1 2 1,2-5 221,-1 2-19,6-4-88,1 8 1,6-3 0,3 8 0,4 4 73,2 2 0,2 5 0,4 3 0,3 2-41,2 4 0,3 3 1,2-1-1,2 5 67,1 2 1,1 1-1,5 0 1,-2 1-126,-3-1 1,3-1 0,-4-1 0,0-2-61,-2 2 1,1 0-1,-3-2 1,-2-3 36,-2-3 0,-6-1 1,3-1-1,-2 1 62,-2 0 1,-1-5-1,-3-3 1,-1-2 112,-2-2 1,-3-1-42,4-2-386,-6 2-1087,3-9-1719,-5 5 1112,0-6 1,0-6 0,0 0 0</inkml:trace>
  <inkml:trace contextRef="#ctx0" brushRef="#br0" timeOffset="5">23538 5288 8722,'-11'-5'458,"0"-3"0,0 2 0,3-2 0,0 1 848,-1 0 1,-1-2-801,-2 6 0,1-5-431,0 4 1,-1-3 0,1 3 96,-1 1 1,1 2 0,0 1-381,-1 0 85,1 0 0,-1 0-75,1 0 0,3 4 93,1 0 0,0 4 1,-2-1-173,2-1 1,3 4 298,-4-2 1,6 2-19,-2 1 1,3 1 130,1-1 0,0 5-143,0-1 1,0 0 0,1-2 50,3 2 1,-2-2-20,6 2 0,0 1 0,4 0 8,3-3 1,-2 4-25,2-2 1,-2 2-1,-1-3-13,-1 1 1,0 0-37,1-3 1,-1-1 42,1 0 1,-5 2-69,1 2 1,-2-6-1,3 3 42,-1-2 0,-5 0 1,4 1 64,-2 1 1,-1-5 0,-6 1 52,-1 1 1,-4-3 105,-4 2 1,-2-1 0,-1 4 51,-1-4 1,-5 3-1,1-3 61,-3-1 1,3 3-1,0-4 13,-1 1 0,-1-3-122,2 1 1,-2-3-1,3-1-63,0 0 1,-2 0 0,3 0-85,0 0 1,3-4 0,-1-1-24,2-1 0,1-1-313,1 0 0,3-3-321,1 2 1,4-2-1,-1-2-862,3 1 1,1 0-273,0-1 0,5 1 0,2-1 1</inkml:trace>
  <inkml:trace contextRef="#ctx0" brushRef="#br0" timeOffset="8">22453 9765 8355,'0'-15'0,"0"-1"65,0 2 0,-3 2 0,-1-1 0,1-1 0,2-1 0,0 1 0,-2 1 0,-1 2 592,2-1 1,-1 5-505,0-1 1,1 4-11,-2-3-125,-2 4 0,4-2 71,-6 5 0,4 1-31,-3 3 0,-1 4 0,-4 7 11,1 4 1,0 4-1,-2 5 20,-2 6 1,-3 8-7,-5 11 0,-4 6 0,13-24 0,1 1-121,-2 2 0,0 0 0,0 0 0,0 1 0,-2 5 0,0 0 0,0 0 0,-1-1 29,1 0 1,0 1 0,0 0 0,1 0 0,0-1 0,0-2-1,2 0 1,-1-1 30,1-1 0,0 0 0,1-3 0,1 0 0,1-3 0,2-1 0,-10 29-81,-2-3 1,5-10 0,1-3 0,2-3 20,1-2 1,1-7-1,1 0 1,1-4 7,1-3 0,5-2 0,-4-2 0,1-2-99,0-1 0,3-5 0,-2 1 5,0-2 1,4-6-590,-3 1 1,2-7 459,2-1 1,0-10 0,2-10-1,2-6-217,3-4 1,3-8-1,3-4 1,1-4 295,1-3 1,4 1 173,-4-6 0,6 6 0,-3-3 0</inkml:trace>
  <inkml:trace contextRef="#ctx0" brushRef="#br0" timeOffset="11">22179 10062 8355,'12'-29'0,"-5"-3"0,0 5 83,-2 2 0,2-3 1,-2 1-1,2 1 234,2-2 0,1 7 0,1-1 0,1 1 74,-1 3 1,4 2-152,1 5 0,4-1 1,-1 1-152,2-1 0,4 1 1,1 1 27,5 2 0,3-1 0,3 4 131,1-1 0,4 3-152,-4-1 1,0 3 0,-4 1-200,0 0 0,-4 5 0,-4 4 0,-2 5 145,-1 5 1,-1 3 0,-3 2 0,-5 2-238,-5 5 0,-1 2 0,-4 1 1,-1 2 197,-2 2 0,-6-3 0,-4 3 0,-4-2 41,-2-2 1,-5 0-29,1 1 1,-6-1-1,-3-1 74,-2-3 0,4 2-18,-5-5 0,1-1 0,-4-3 0,-1 0 0,1-1 0,0-2-65,0-1 1,-2-5 0,-1 1-30,-1-2 0,4-7 0,5-2 0,-1-3 20,1-1 0,4 0 0,-2-1 0,4-1 4,4-2 1,-1-5-1,5 1 1,1-2 9,1-1 1,3-2-1,1-1 220,2-1 0,3 0 113,-4 3-340,6 6 1,-2 1 50,8 5 1,2 1 0,5 2-1,1 3-16,-1 4 0,2-1 0,1 7 42,1 1 1,4-3 0,-2 6-8,0 4 0,2 0 49,4 7 1,1-1 0,3 5-51,3-1 0,2 4 0,0 0 0,-2-1 65,2-2 1,-3-2-193,2-2 0,-5-3 0,4-5 8,-2-1 1,-2 0 0,-3-3 0,0-3 36,0 1 1,-4-8-18,0 2 1,-5-3 19,1-1 0,-2 2 0,-2-5 8,0-1 1,-3-1 8,0 2-275,-6-3-146,3 4-634,-5-5 9,0 0 0,-3-1-559,-1-3 1,0 2 1093,4-6 0,5 1 0,1-5 0</inkml:trace>
  <inkml:trace contextRef="#ctx0" brushRef="#br0" timeOffset="14">23607 10747 8355,'0'-8'878,"0"1"-417,0 4-67,0-7-296,0 9 0,-1-5 282,-3 2-402,3 2 1,-6-6 112,3 4 1,2-1 0,-6 2-82,-1-1 1,3 1 0,-2 3 0,0 0 0,-3 0 0,0 0 0,0 0 65,-1 0 1,3 1-17,-2 3 1,2-2 0,-6 6 7,2 1 1,0 1 0,-1 1-28,-1 1 0,0 0 0,4 2 1,-1 3-81,1 1 0,-1-3 0,1 3 0,-1-1 35,1 1 0,1 1 0,1 3 0,3-2 27,1-1 0,-3 0 1,4 4-1,2-2-1,0-2 1,2 2-12,0-6 0,0 0 1,0-3-27,0-1 0,2 1 1,0-1 19,2 0 1,5-3 0,-3 0 0,2-1 27,-1 0 0,1 3-14,3-3 0,1 0 1,-1 0 1,2-3-7,2 4 1,-2-6 0,2 2 59,-2-3 1,-2-1-24,1 0 0,3 0 0,0 0-34,-1 0 0,-1-1 0,-2-2-10,1 0 0,0-5 0,2 4 30,1 2 1,1-3-21,-5 1 0,1-4 0,-1 4 200,0 2-63,1-4 175,-6 4 2,4-3-117,-8 5-156,3 0 0,-5-1-73,0-3-1555,0 3-1388,0-4 2100,0 5 1,-11 0-1,-1 0 1</inkml:trace>
  <inkml:trace contextRef="#ctx0" brushRef="#br0" timeOffset="15">15053 959 8355,'-4'-12'-496,"0"-2"0,0-2 1203,-1 3 0,4 0 1,-3 5-1,3 8-7,1 12 0,0 12-428,0 6 1,0 4-153,0 5 0,0 6 1,0 7-1,0 2 66,0-1 1,0-1-175,0 1 1,0 2 0,0-6-1,0-1 0,1-4 0,2-4 34,0 0 1,3 0 0,-4-4-1,3-3-174,2 0 0,-1-5 0,3-2 0,-2-3 48,2-4 0,1-1 1,2-4-313,-1 1 1,6-1-62,2-6 1,1-3 246,-1-5 1,-2-5-1,-5-3 65,4-2 1,-4-7-1,2 0-386,-5-1 0,1-4 0,-3 3 0,0-2-905,1-2 1307,-6-5 0,3 4 0,-5-4 1</inkml:trace>
  <inkml:trace contextRef="#ctx0" brushRef="#br0" timeOffset="16">14790 1302 8355,'-22'4'0,"3"0"261,4-2 1,8-2 652,3-4 0,4 3 0,5-4 1,6 1-632,7 0 0,10-5 0,5 3 0,5-1-324,3-1 1,0 4 0,4-4 0,-2 1-586,-1 1 1,-1-3 0,0 5 0,-3 1-447,-2 2 1,-3 1 0,-1 0 556,-2 0 1,-4 0 0,1 0 0</inkml:trace>
  <inkml:trace contextRef="#ctx0" brushRef="#br0" timeOffset="20">15338 1485 8355,'0'21'-283,"0"0"470,0-2 0,1-5 0,2 1 0,2-2 274,1-2 0,2-3 1,3-2-1,2-1-350,2-3 1,3 0 0,5-4-1,0-1-40,0-5 0,3-7 1,1-4-1,-2-3-227,-1-1 1,2-5 0,-2-2 0,-4-2-154,-2 2 0,-3-2 1,-5 5-1,-1 2 195,-1 1 1,-6 1 0,2 0 0,-4 2 132,-4 2 1,-2 0 0,-5 6-1,-1 4 51,1 3 0,-1 2 0,1 4 0,-2 2 353,-2 6 1,1 5 0,-4 11 0,1 4-112,-1 6 1,4 2 0,0 5-1,4 1-262,2-1 0,6 2 0,-2-5 0,3-1-60,1-1 1,0-4-1,0-1 1,0-4-143,0-3 1,5-7-1,2-1 1,5-4-42,3 0 1,-2-6 0,3-2 0,1-3-85,2-1 1,-2-9 0,2-5 0,0-5 15,-1-5 1,4-6 0,-3-1 0,2-2 123,2-1 0,0-1 0,-1-4 1,-2-2 79,-1-4 1,-1 0 0,2 0 0,-1 2 300,1 1 0,-2 5 0,-1 0 0,-3 6 557,-4 4 0,-3 4-167,1 4 0,-3 9-504,-5 10 0,-5 10 0,-1 11 0,-2 3 43,0 2 1,5 2-1,-4-2 1,2 1-95,3 3 1,0-5 0,2 2 0,2-4-188,1-4 1,4 1 0,4-5 0,1-1-250,-1-1 1,4-2 0,2 1 0,-1-2-24,1-3 0,2 2 0,-4-4 0,-1 0 306,-1 0 0,-3 4 0,-1-2 1,-3 0-94,-1 1 0,-1 0 0,-4 3 0,-1 2 624,-3 2 1,-2-1-1,-6 5 1,-1 0-2,-2-1 0,-1 3 1,-5-2-1,2 2-233,-1-2 0,2 1 1,1-5-1,0 0-351,3 2 0,1-6 1,2 2-1,0-5-274,-1-3 0,4-2 1,2-4-39,1-3 0,1-3 0,6-8 1,1-6-872,5-4 1,2-6-1,2-5 1134,-1-2 0,5-11 0,2 2 0</inkml:trace>
  <inkml:trace contextRef="#ctx0" brushRef="#br0" timeOffset="22">16069 1245 8355,'19'-46'0,"0"1"0,0 3 0,4 1 612,0 2-309,0-4 1,0 8 0,-2 1 180,-2 6 1,2 4 0,-5 2-208,2 3 0,-6 5 22,0 11 0,-6 5 0,-6 13 0,-1 6 11,-3 4 0,-2 6 0,-4 7 0,1 3-37,1 4 0,4 1 0,-2-1 0,0 1-109,-1 0 1,5-5-1,-2 1 1,3 0-102,1-1 1,0-1 0,0-4 0,1 0-154,3-3 1,2-7 0,6 1 0,-1-4-125,0-4 0,1 1 1,-1-5-1,1-2-21,-1-4 1,1 0 0,-1-4 0,0 0 8,1 0 0,-1 0 0,1-2 0,-1 0-233,0 0 0,1-3 0,1-4 0,1-4-154,1-2 1,0-2-1,-2-4 1,1-3-463,1-2 1,0-2 797,-3 0 1,-1-5 0,0-1 0</inkml:trace>
  <inkml:trace contextRef="#ctx0" brushRef="#br0" timeOffset="23">16172 1119 8355,'-15'8'719,"-1"-2"762,3-1 1,5 0-940,4-1 0,12-1 0,6 3 0,6-1-346,8-2 0,1-2 0,5-1 0,4-1-33,2-3 1,3-2-1,-5-5 1,0 2-623,1 2 0,-7 1 0,1-2 0,-2 3-1560,-2 0 1,-9 3 0,2-3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21:58:58.900"/>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19587 1062 8355,'6'-1'-328,"-2"-3"-1474,-8 3 1638,3-4 0,-4 6 1,5 3 163,0 3 0,4 9 0,-1 3 0,1 6 0,-4 3 0,0 1 0,1-2 0,2 2 0,1-1 0,0 2 0,-4-2 0,0 1 0,3 2 19,1 3 0,0 6 1,-3 1-1,2 4 81,1 1 1,-1-1-1,-1 1 13,2 0 1,-3-5 0,4-1-23,0-5 1,-4 2-46,3-6 1,-1-2 0,-1 0 111,2-1 1,1-2-91,-1-3 0,-3-4 1,4-1-35,0-1 1,-2-2 0,3-4-108,-1 1 0,4-5 4,-1 1 0,2-6 0,1 2-18,1-2 0,-1-2 1,2-2 71,2-2 0,-2-6-141,2-5 1,1-4 0,0 3-32,-2-2 1,-2-1 0,0-3 186,-1 3 0,-3-1 0,-1 5 0,-3-4 0,3 2 0,-2-1 0,-2 4 0,-3-2 0,0 4 0</inkml:trace>
  <inkml:trace contextRef="#ctx0" brushRef="#br1" timeOffset="1">19495 1656 7700,'-11'-5'-1639,"1"-1"1475,2-6 1,3 1 324,5-1 0,0 1 245,0 0 1,5 0 0,4 4-213,5 3 0,3-1-93,2 1 0,2-1 0,-2 2-122,3 0 0,2-1-76,3 4 1,-3-4-1,2 0 190,-2 2 1,3 0-164,0 2 0,-2 0 0,-5 0-1283,-1 0 1221,0 0 1,-1-5 0,-1-1 0</inkml:trace>
  <inkml:trace contextRef="#ctx0" brushRef="#br1" timeOffset="6">19895 1759 7700,'-4'11'-983,"1"1"0,0-1 983,7 0 0,3-3 50,9 0 1,-2-2 0,5 3 298,1-1 0,0-6-252,-1 2 0,3-3 0,-3-2-59,2-3 0,2-2-149,0-6 0,-4-4 0,0-3-62,2-3 1,-5-1 0,-1 1 147,-2-1 1,-5 1-11,-1 3 1,-4-1 0,1 5-26,-3 1 1,-2 1 227,-3 2 1,-3 4-1,-4 2-3,0 0 0,-1 4 24,1-3 1,-1 8-1,1 5-12,-1 5 0,1 3-85,0 6 0,3 1 0,2 3 74,1 3 0,1 3-233,4 2 1,0-2-1,0-2 25,0 0 0,1-6-149,3 2 1,2-4 0,4-4-109,-2-4 1,6-4 122,-3-3 0,3-3-29,-2-5 0,3-5 0,1-4 184,2-5 0,0-7 21,1-6 0,1-9 0,-5 2 0,-1-1 0,3-2 0,-2 0 0,-1-1 0,-1 0 0,-2 4 0,1 1 0,-2 2 254,-3 5 1,2 6-1,-5 5-47,-1 3 0,-2 4-24,-1 0 1,0 7 34,0 1 1,-1 6-1,-2 10-113,-1 3 1,-1-2 0,3 4-51,-2 3 1,0-5 0,5 2-179,3-3 0,-1 1 1,4-4-122,2-1 1,0-5 219,-1-1 0,2-6 1,-3 2-1,4-2-382,0-2 1,0 0 242,1 0 1,-5 3 17,1 1 1,0 0 77,3-4 0,-5 1 224,-2 3 1,-2 2 0,-2 6-108,0-1 1,-2 2-1,-2 1 55,-3 1 0,-2 4 162,1-4 1,-2 6 0,4-4-239,0 1 0,-3 0-370,5-3 1,0-2-48,4 2 1,0-6 180,0-1 1,0-8 206,0-4 0,4-4 0,1-11 0,0-1 0,0-2 0,3-2 0,-3-2 0,1-5 0,3-2 0,-3 3 0,2-1 0,0-1 0,-2-1 0,4 3 0,-2 1 0,1 1 0,-2 3 0,3 0 0,-2 3 0,1-1 0,-2 0 0,2 5 0,-5 3 0,0 2 177,1 2-86,-4 4 0,6 7 1,-5 9-1,2 7 8,-2 6 1,0 2-1,-2 7 1,0 1-51,0 1 0,0 1 1,0-1-1,1-1-258,3-2 0,-3-5 0,3 2 0,-2-3 133,2-1 1,-2-5 0,3-3 0,-2-2 75,1-2 0,5-4 0,-3-2 0,6-5 0</inkml:trace>
  <inkml:trace contextRef="#ctx0" brushRef="#br1" timeOffset="7">20603 1576 8355,'-11'6'-488,"-1"-2"1,1-2 0,0-2 1729,-1 0-1096,6 5 1,2-4-94,8 3 1,3-3-1,9-1 1,3-1-19,2-3 0,2 1 0,0-4 0,0-2-306,0-1 0,-4-4 0,-2 1 0,1 3-60,0 0 1,-3 1-1,3 1 1,-2 3 9,-2 0 0,-1 4 321,-2-3 0,1 3 0,-1 1 0</inkml:trace>
  <inkml:trace contextRef="#ctx0" brushRef="#br1" timeOffset="9">19712 2741 8355,'-16'0'-575,"-1"0"238,-2 0 1,2 0-1,3 0 1,-2 1 372,2 3 1,2 2-1,0 7 32,1 2 1,0-1 0,0 5 33,4 2 0,2 4-85,5 2 0,0-1 0,0-4 0,0-2-34,0-1 0,1-5 1,3 0-1,3-4 48,4-2 0,0-6 0,0 2-68,1-2 1,-1-4-1,1-3-145,-1-6 186,0-1 0,0-5 0,-2 3-6,-2-2 0,1-4 0,3 1 2,1-3 0,-5 3 5,1 0 1,-2 0-1,3-2 37,-1 2 1,-5-2 51,5 6 0,-5 0 390,0 4-454,-1 4 0,-2 3 0,0 10 37,0 5 1,0 12 167,0 11 1,3 7-108,1 8 0,0 3 0,-3 5-33,3 0 1,-1-1-1,3-2-207,-1-5 1,3-2 45,-4-1 0,3-2 1,-3-1-178,-1-1 0,-1-4 217,2 4 1,-3-1-140,3 0 1,-3 4-194,-1-3 0,4-3 46,0-1 1,1 0 0,-3-3 234,2-6 0,5-5 1,-3-5 76,1-4 0,3-7 0,-2-4 0,2-18 0,1-5 0</inkml:trace>
  <inkml:trace contextRef="#ctx0" brushRef="#br1" timeOffset="11">20044 2775 8355,'6'-23'-858,"-2"2"0,-3 2 1015,-1 4 29,0 7 0,0 4 0,0 9-18,0 7 0,4 2-144,0 8 1,1 0 0,-3 7-110,2-1 1,0 4 0,-4-3 163,0 0 0,1-1-13,3-5 1,-3-4 0,4-1-235,0-2 1,-3-4 56,1-5 0,4-5 132,0-2 0,4-5 0,-1-8-178,-3-2 0,3-3 1,-2-6-52,2-3 1,0-1 0,-1-4 199,-1 2 0,-2 5 0,2-2 292,-4 3 0,1 6-166,-1 3 0,-1 6 0,-1 3 83,1 1 0,-1 2-32,2 7 0,1 2 55,-2 6 1,2 3 0,-2 1 0,1 2-114,-2 2 0,3-2-136,-1 1 0,4 0 0,-4 3-69,-2-3 1,3 1 0,-1-3-2,-1 0 1,2-3-1,-2 2-769,0-4 0,3 0 567,2-1 0,2-7 0,2-7 284,-1-7 1,0-14-1,1 0 1</inkml:trace>
  <inkml:trace contextRef="#ctx0" brushRef="#br1" timeOffset="14">20466 2810 7111,'0'11'295,"0"-5"-226,5 4 0,2-8 5,4 2 0,4-3-120,0-1 0,1-4 1,-4-1-1,2-3-102,2-4 1,-1 0 187,-4-3 0,1 2-47,-1 2 1,-1-4-1,-2-1 1,-4 2-904,-3 2 573,-1 0 271,0 1 1,-5 1 0,-3 2 0,-2 6 158,-1 4 1,-1 4 208,1 6 1,3 1 0,1 3-102,-2 7 0,0 0-162,1 3 0,-1 0 0,6-1-13,0 2 1,2 3 12,1-3 0,5 0 0,2-6-201,4-2 1,0 0-1,0-6-269,1-3 0,3-6 345,0 0 0,6-6 1,-4-5 17,1-8 0,4-6 0,-5-3 67,1-2 0,4 0 1,-3-4 0,-1 3 0,1-3 0,-4-1 0,3-2 59,-2 3 0,-1 2 0,-3 5-29,-1 0 0,-1 1-23,-2 3 1,-2 3 356,-2 5 0,-3 3 186,3 0 0,-3 7 0,-1 1-459,0 6 1,0 8-1,0 3 1,0-1-115,0 1 0,0-1 0,2-2 0,0 2-80,2-3 1,5-4 129,-1-1 0,-2-4-44,2 3 1,-1-4 0,5 1-32,-1-3 0,0 4 0,0-2 1,-3 3-44,0-1 1,-5 4 102,0-1 0,-1-2 23,-2 1 0,-2 5-10,-1 3 0,-4 4 1,-4-2-321,-1 0 0,0 2 65,-4 4 0,4-1 0,-3-2 36,2-1 0,1-1 0,1 0-126,0-7 0,3-1 320,0-6 0,6-1 0,-2-8 0,3-7 0,1-6 0,0-3 0,5-7 0,1-1 0</inkml:trace>
  <inkml:trace contextRef="#ctx0" brushRef="#br1" timeOffset="15">21140 2433 7855,'6'-17'-1124,"3"8"749,-5-2 548,5 7 0,-7-1 602,6 5 0,-2 6-544,2 6 1,1 2 0,-4 7-325,1 3 0,-2 7 0,3-2 37,-2 0 1,0 4 0,-3-4-85,2 1 1,1-1 55,-1-3 0,-2-5-238,6 2 0,-4-3 0,2 1-34,-1-2 0,3 2 1,-3-6 211,1-1 0,-3-1 144,1-2 0,2-5 0,-5 5 0,4-5 0</inkml:trace>
  <inkml:trace contextRef="#ctx0" brushRef="#br1" timeOffset="16">21140 2593 8355,'-5'-7'0,"2"2"742,-4 5-326,-1-5 1,3 4-603,5-3 1,5 3 0,8 1-282,2 0 1,3-4-105,5 0 0,-2 0 1,0 4 270,-2 0 1,-4 0 0,3-1 202,-2-3 97,4 3 0,-7-4 0,4 0 0,-6-2 0</inkml:trace>
  <inkml:trace contextRef="#ctx0" brushRef="#br1" timeOffset="17">21563 2433 6686,'6'1'81,"-2"3"1,1 3-176,-1 9 63,5 1 0,-8 6 0,4 1-184,0 3 1,-4-2-1,3 4 87,-3-1 1,1-2 112,1-7 1,-1 1 14,1-5 0,-1 1 0,-2-5 0,0 0 0,0-4 0,-5-7 0,-2-7 0</inkml:trace>
  <inkml:trace contextRef="#ctx0" brushRef="#br1" timeOffset="18">21620 2181 8355,'0'-11'-433,"0"0"15,0-1 0,-4 5 1,-1 0 644,-2 2 263,5 1 1,-2 4-626,8 0 0,-2 4-296,6 0 0,0 5 0,3-2 141,1 4 0,-2 0 290,-3 0 0,3 1 0,-3-1 0</inkml:trace>
  <inkml:trace contextRef="#ctx0" brushRef="#br1" timeOffset="19">21768 2421 8355,'7'12'-1638,"-2"3"1228,-5 0 1,0 0 354,0-3 0,0 0 1,0 2 54,0 2 0,1-1 0,1-4 80,2 1 1,4-1 110,-4 1-137,5-1 1,-3-1-1,5-2-13,1-4 1,-5-3 0,1-1 64,1 0 1,1-5-9,1-3 1,-3-2 3,0-1 0,-6-5 1,3 1 63,0 1 0,-3 1-18,1 2 1,-3 0 0,-2-1 66,-2 1 1,-5-1-129,2 1 1,0 5 0,1 0 54,1 1 0,-4 4-91,1-3 1,2 3-174,-2 1 1,4 5-194,-3 3 1,4 2 103,0 1 1,0 1-3,-1-1 1,3 2-1,-3 1-483,3 1 499,6 0 1,1-5 0,6-1 196,-1-1 0,-3-6 0,-1 2 0,1-2 0,3-13 0,1-1 0</inkml:trace>
  <inkml:trace contextRef="#ctx0" brushRef="#br1" timeOffset="20">22134 2307 7966,'0'11'-876,"-2"-3"730,-1 0 1,1 1 168,-2 6 1,3-1-1,1 5 113,0 1 1,0 2 0,0 0-352,0 1 1,0 0 134,0 0 0,0-4 1,0-1-178,0-2 1,0 1 195,0-2 0,1-4-69,3 1 111,-2-6 1,4-12-1,-4-4 23,2-4 1,4-7 0,-3 2 110,1-2 1,1-6 0,2 1 0,-2 0 1,-3 2 0,2 1 134,-1 0 1,3 4-1,-3 2-8,1 0 1,-2 6-1,4 4 114,1 2-263,1-4 0,1 8 1,1-1 26,-1 4 0,-1 1 54,-2 4 1,2 2 0,-4 5-74,1 1 1,3 2-89,-3-2 0,0-1 0,-1 5-122,-1 1 1,-1-2 0,-3 1-875,3 1 1,-3 6 145,3 0 639,3 11 1,-1-6-1,5 8 1</inkml:trace>
  <inkml:trace contextRef="#ctx0" brushRef="#br1" timeOffset="26">2593 7915 8355,'-12'-5'38,"1"3"1,1-3-1,1 1 115,1 1-275,6-1 205,2 4 1,6 0-12,5 0 0,1 4 0,-1-1-105,1 0-8,-1-2 1,2-1 0,1 0 0,1 2 47,-1 1 0,2-1 60,0 1 0,0-1-35,-1-2 1,-1 0 11,5 0 0,-5 0 0,3 0-9,-1 0 1,-3 0-15,2 0 1,2 0 0,-1 0 6,2 0 1,1 0 10,4 0 0,1-4 164,3 0 1,-1-5-451,8 2 287,-2-4-10,7 0 1,-4 3-82,-1 1 0,-4 3 79,1-4 1,-2 5-73,2-5 1,-4 4 42,-4-4 0,0 6 0,0-2 0,-1 2 13,-3-2 0,2 3 0,-3-3 1,1 1 22,0-1 1,0 3 0,4-3 0,0 3 0,-2 0-36,-2-3 1,7 3 0,-3-4-14,1 0 0,5 3 14,1-2 0,1-2-18,3-2 19,-2 3 1,7-3-1,-5 2 1,1 1-1,-1-1-15,0 0 1,0-1 0,1-2 24,-1 2 0,0 3-3,0-4 1,-3 2 0,-1-3-14,2 2 0,-3 3-16,2-4 1,-2 6-1,3-3-24,-2-1 0,-3 4 21,3-6 1,-3 6-1,2-3 17,-1 0 0,2 3 4,-3-1 0,4 1 0,-5 1 15,0-3 0,1 3 10,0-3 1,4 3 0,-4 1 5,3 0 1,-4 0-5,5 0 1,-1 0 0,4 0-19,1 0 1,-2 4 5,-3-1 0,6 1 0,-5-2 8,1 1 1,1-1-36,5 1 1,-6 0 0,2 0 0,-1 2 61,0 1 0,1-4-45,1 2 0,-5 1 3,1-1 0,-1 4 1,3-4 27,-2-2-24,2 4 1,-4-3-23,5 5 1,-4-5 17,1 5 1,-1-4-1,5 3-6,-1 2 0,1-4 0,2 1 1,3-3-1,-1 1-11,0-1 1,3 2 18,-4-1 1,5-1-1,-1-3 26,3 0 0,-3 4-34,-1 0 0,1 0 0,4-3 5,0 3 0,-4-3 3,-1 3 0,0-2 0,2 1-18,-1 1 1,-1 0 13,0-4 1,3 0-1,-5 0 6,2 0 0,-1 0-3,2 0 1,2 1 0,-2 1 9,3 2 0,4 0-16,1-4 1,-1 0 0,-2 0-7,3 0 1,-2 0-196,5 0 1,-3 0 204,3 0 1,-4 0 0,4 0-41,-3 0 37,5 0 1,-3 0 0,4 0-1,-2 0 1,-2 0 30,-1 0 1,4 0-14,-2 0 0,1 0 0,1 0-22,-2 0 0,-3 0 1,3 0 1,-1 0 0,3 0 5,-2 0 1,-5 0-6,2 0 1,2 0-1,0 0 10,0 0 1,0 0-2,-3 0 1,-2 0-1,3 0 14,-3 0 1,0 0 53,2 0 1,-6 0 0,3 0 35,-2 0 0,1 0-61,1 0 0,-2-1 0,-2-2-7,-4-1 0,0-1 31,-4 2 1,3 1-50,-7-2 0,-2 3 0,-1 1-171,-3 0 0,-1-4-37,0 1 1,-4-1 0,0 4-1531,1 0 1711,-3 0 0,0 4 0,-1-1 0,0 0 0,-2-2 0,-4-1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2.043"/>
    </inkml:context>
    <inkml:brush xml:id="br0">
      <inkml:brushProperty name="width" value="0.09071" units="cm"/>
      <inkml:brushProperty name="height" value="0.09071" units="cm"/>
      <inkml:brushProperty name="color" value="#FF0000"/>
    </inkml:brush>
  </inkml:definitions>
  <inkml:trace contextRef="#ctx0" brushRef="#br0">17759 9297 8355,'-10'-5'-179,"3"-3"1,-3 2 0,2-2 0,-2-1 0,0-1 0,1-2 0,1 1 451,-1 0-199,-1-1 1,-1 5 77,-1-1 0,5 0 1,-1-3 69,-1 0 0,3 3 1,-2 2 93,-1 0 0,3-1 480,-2 3-275,6 0 98,-3 4 208,5 0-533,5 0 1,-3 0-20,6 0 0,1 0-107,6 0 1,-1 0-1,6 0-67,4 0 0,1 0 0,5 0 1,3 0-25,4 0 1,0-4-1,4 1 1,3 0-63,0 2 1,2-3 0,-1 0 0,1 2-42,0 0 0,3 1 0,2-1 0,0-2 3,0 1 1,2 2-1,-2 1 1,-1 0-9,1 0 0,2 0 0,-2 0 1,0 0-8,0 0 0,-2 4 0,-3 0 0,0-2-4,-1-1 0,-4-1 0,-2 0 1,-1 0 4,0 0 1,0-3-1,-3-1 1,-1 1 6,0 2 0,-3 1 1,-2-1-1,-1-2 4,-3-1 0,-2 1 1,-3 3-1,-2 0 10,-1 0 0,-2 0 0,-4 0 0,1 0 32,-1 0 0,0 0 0,1 0-19,-1 0 1,1 0 8,-1 0 1,1 0-1,-1 0-7,0 0 1,1 0 32,-1 0 0,-3 0 0,-1 0 18,2 0-25,1 0 0,2 0 3,-1 0 1,-3 0 13,0 0 1,-1 0 24,5 0 1,-5 0-11,1 0 0,-1 0 33,5 0-7,-6 0-16,4 0-67,-8 0 3,3 0 1,-4-4-6,3 0 38,-3 0-81,4 4-28,-5 0 9,5 0 51,-4 0-12,5 0-110,-1 0 51,-4 0 37,4 0-1981,-5 0 0,0 5 0,0 2 0</inkml:trace>
  <inkml:trace contextRef="#ctx0" brushRef="#br0" timeOffset="3">18947 10439 8355,'-6'-2'-368,"1"0"78,0-2 1,2-1 0,-4 2 0,-1-2 0,0 0 732,1 0-169,4-4-246,-2 8 215,5-4-121,0 5 37,0 5 143,5 1-153,2 6 0,4-1-20,0 1 0,-3-5 1,0 0 137,0-2 0,6 4-126,2-2 0,-1 0 1,-2-1 0,2-1 0,3 0 1,4-2-22,1 0 1,1 1 0,2-4 60,0 0 1,7 0-73,2 0 0,0-1 0,7-3-104,1-3 0,2 0 0,0 0-73,1-2 1,-2 2-1,0 0 32,-3-2 0,1-1 1,4-2-1,-2 1-80,-2-1 0,1 1 0,-5 0 89,-1-1 0,-1 1 9,-2-1-6,-5 1 1,3-1 0,-7 1-1,-2 0 30,-2-1 1,-4 2 72,2 2 1,2-2-1,-6 3 77,-1-3 0,-1 2-135,-2 0 0,-1 4 1,-1-2-22,-1 1 0,-5 0-505,5 1-144,-5 3-434,2-4 282,-5 5-1,0 0 591,-5-5 1,-1 2 0,-2-4-1,0-1 39,-1 2 1,3-5 46,-2 4 1,1-3 289,-5-2 1,2 1 44,2-1 1,-2 2-1,3 1 178,-4 2 1,4 3 440,-1-4-268,6 6 1,-2-3-358,8 5 0,7 0 1,8 0-98,3 0 0,2 0-40,2 0 0,-1 4 0,2 1 69,1 1 1,-4 2-84,3 3 0,-4 0 0,-3 1 73,-1-1 0,-6 1 1,0 0 55,-4 4 1,-7-4 16,2 4 1,-4 0 0,-5 1 252,-7 0 1,-5 2-311,-10 4 1,2 0 0,-6 0-231,-1 0 1,5 3-1,0 1-659,3-2 1,7-2 115,6-4 1,5-2-589,6-6 0,1-1 598,3-2 0,7-3 0,7-5 1</inkml:trace>
  <inkml:trace contextRef="#ctx0" brushRef="#br0" timeOffset="4">20820 9982 8355,'0'-18'-57,"0"3"1,0 2 306,0 2 0,-1 4 367,-3 4-406,3-4-29,-4 6 1,5 1 0,1 8-30,3 2 1,-3 6 113,3 3 0,-3 4-105,-1 4 0,0-2 1,0 4-235,0-1 0,0-1-239,0-4 1,0-2 0,2 0-466,1-2 0,-1-5 50,1 1 0,4-2 109,0-2 1,3-5 516,2-2 0,4-3 0,2-1 0</inkml:trace>
  <inkml:trace contextRef="#ctx0" brushRef="#br0" timeOffset="5">20992 10073 8355,'0'12'-144,"0"-1"0,0 0 0,0 1 460,0-1-209,0-4 0,1-1 0,3-3-53,3 0 1,3 1 0,2-4-114,-1 0 0,1 0 75,-1 0 1,0-1-100,1-3 0,-2-2 0,-1-6 44,-1 1 0,-6-1 0,2 1 70,-3 0 0,-2-1-18,-3 1 1,2-1 0,-6 1 5,-1 0 1,-1-1-18,-2 1 1,5 4 0,-1 4-146,-1 1 0,-1 2-266,-1 0 0,1 5 68,2 3 1,2 2 0,3 3 199,-1 2 0,-5-2 0,3 3 0</inkml:trace>
  <inkml:trace contextRef="#ctx0" brushRef="#br0" timeOffset="6">20923 10416 8355,'-19'0'-83,"1"0"20,2 0 1,-3 0 380,3 0 1,1 0 415,4 0 28,4 0-676,2 0 0,16 0 86,4 0 1,6-4-160,6 0 0,-3-1 0,4 3 13,0-2 0,-3-1 1,5 2-21,-3-1 0,4-1 37,-4 1 0,-1 3-25,-3-3 1,0 2-1,0-1-51,0 0 1,-1-1 56,1 4 0,-5-4-200,-3 0 0,-2 0 0,-3 3-27,-2-3-294,2 3-176,-9-4 1,4 6 0,-6 2 231,-3 0 1,2 6 0,-6-2 0,0 0 362,2 1 0,-9 0 0,2 3 1</inkml:trace>
  <inkml:trace contextRef="#ctx0" brushRef="#br0" timeOffset="9">21106 10541 8355,'-5'19'-717,"-3"1"0,-2-5 0,0 4 1880,2 1-913,-2 2 0,5 1 0,-4-2-165,1-2 0,2 3 0,-2-5-98,5 1 0,-2 3 0,1-6 175,1-1 1,-2-2 0,1 0-700,2-1 21,1 1-319,1-1 662,0-5 0,0-6 15,0-7 0,0-3 0,0-2 79,0 1 0,0-4 1,0-2 6,0-1 1,0-1 71,0-4 0,0 1 0,1-1 173,3 0 1,-2 5 6,6 3 0,-2 2 0,3 2 94,-1-1 0,-1 6 0,5 2-17,-1 3 1,0-3 0,1 0-88,-1 2 0,1 1 1,0 1-2,4 0 1,-4 0 4,4 0 0,-4 3 16,0 1 0,-1 5-211,1-1 1,-6 2 0,-1 0-12,0-2 0,-4 2 0,3-3 85,-3 4 1,-6-4-116,-2 1 0,-3-1 1,-2 4-2,1-4 1,2 2 0,0-4-49,0 1 0,-4-3 108,6 1 0,-3-3 0,-2-1-52,1 0 1,3 0-114,1 0 281,-1 0-86,2 0 1,0 1 110,6 3 0,2-1 79,2 4 1,2 0-1,5 1-52,1 0 1,-2-4-96,-2 4 1,2-5-1,-3 4-22,3-2 0,2 2-100,-1-3 1,1 4 0,0-4-222,4-2 0,-4 3 0,4-1-148,-4-1 1,0-2 0,-1-1-1230,0 0 1405,1 0 0,4 5 0,2 1 0</inkml:trace>
  <inkml:trace contextRef="#ctx0" brushRef="#br0" timeOffset="11">18022 9902 8192,'-11'6'-208,"3"-1"399,0-5 1,5 0-139,-5 0 1,4 4 34,-3 0 28,4 5 0,-6-7 0,4 6-90,-1 1 1,2-3 0,-4 1 69,-1-2 1,-1 3-176,-1 0 0,-2 2 60,-2 2 1,1-5 0,-5 1 61,-1 1 1,-2 1 0,-2 1 39,-3 1 0,-1-5-20,-2 1 0,-3-5 0,3 0 79,-3-1 0,-3-2-98,-2 0 1,1 0-1,-5 0 4,-1 0 1,-6 0-1,-3 0 1,-2 0 0,1 0 0,5 0 1,-2 0-1,3-2 16,2-1 0,-1-3 0,0-2 0,2 0-13,2-1 1,-1 0 0,5 0 0,2 2 10,5-2 0,-2 0 0,3 0 1,1 3-5,3 1 0,3-4 0,2 2 1,4 1-4,0 2 1,2-1 0,3 0-142,1-1-1211,5 3 731,1-2 0,6 5 0,3 0 233,3 0 1,5 0-1,2 0 1,2 0-928,2 0 1259,-4 0 0,7-5 0,-3-1 0</inkml:trace>
  <inkml:trace contextRef="#ctx0" brushRef="#br0" timeOffset="12">16720 9753 8312,'-21'4'-15,"2"0"1,3-1 0,2-2 14,-1-1 0,2 5 0,-3 3 0,1 2 11,-1 1 0,-4 2 0,1 1 0,-2 1 21,-2-1 1,0 2-1,1 0 1,2-2 46,1-2 0,5 0 1,-1-1-1,1 1-27,-1-1 1,3 0-1,-1 1 1,6-1 63,2 1 0,1-5 0,4 1 1,1 0-46,3-2 0,2 4 0,7-2 1,2 2-24,4 1 1,3 1 0,1-1 0,0 0-3,-1 1 1,5-1 0,0 1 0,-1-1-167,2 1 1,-4-1 0,3 0 0,-4 2-503,-4 2 1,1-2 0,-5 2 0,-2-1 269,-4 1 1,1 3-1,-3 5 1</inkml:trace>
  <inkml:trace contextRef="#ctx0" brushRef="#br0" timeOffset="13">15235 9239 8355,'-7'-1'-98,"-1"-3"491,1 3-180,0-4 0,1 5-253,2 0 1,3 6-1,-4 6-248,0 6 1,3 3 231,-1 2 0,-2 1 0,1 3 49,1 3 1,2-1 0,1 1-103,0-2 1,0-2 0,0-3-1,0-1 16,0-3 0,1-3 58,3-4 0,-1-2-453,4-3 0,1 2 0,3-6 181,1-5 307,-1-3 0,6-11 0,0-2 0</inkml:trace>
  <inkml:trace contextRef="#ctx0" brushRef="#br0" timeOffset="15">15384 9377 8355,'6'-2'-301,"-2"-2"1,-3 4 0,1-1 454,1 4-45,-1 1 1,4-1-1,-3 2-23,0 2 1,5-3 0,-3 2 0,1-1-56,3-2 0,-1-2 0,2-1 1,4 0-79,2 0 1,0-5 0,1-3 0,0-2-15,-3-1 0,-1-1 0,-2 1 0,-1-1 43,-2 1 1,-3-1 0,-5 1 52,0 0 0,-5 3 0,-3 0 0,-3 1 65,-4 0 0,2-1 1,-4 4-1,1 1-102,-3 2 0,2 1 0,1 1 0,1 3-169,-1 4 1,1 3 0,5 4 0,1 4 106,2 3 0,4 1 0,-1-2 0,3 0-305,1-2 0,0 0 1,0 2 197,0-2 0,0 3 0,0-4 1</inkml:trace>
  <inkml:trace contextRef="#ctx0" brushRef="#br0" timeOffset="16">14984 9982 8355,'-23'6'-103,"0"3"0,2-4 1,2 0 667,4 0 1,10-1-503,8-4 1,14 0-1,13-1 1,5-2 70,3-1 1,4-4-1,6 0 1,1-1-46,-1 1 0,2-2 1,1 4-1,2-2-192,-2 1 1,-3 3 0,-2-2 0,-2-1 23,-2 1 0,0 3 0,-7-2 1,-3 2-25,-3-1 1,-2-1 0,-5 2-1,-2-1-118,-1 2 1,-9 0-1,1 2-415,0 0 0,-6 2 297,-2 2 1,-1-2-1,-4 4 1,0 1 167,-2-1 171,-5-3 0,-2 7 0,-7-4 0</inkml:trace>
  <inkml:trace contextRef="#ctx0" brushRef="#br0" timeOffset="19">15692 9982 8355,'-5'13'-471,"-2"2"1,0-1 0,0 5 406,-2 1 177,4 2 1,-5 2-1,3 2-36,1 5 1,-4 2 0,2 0 0,-1-1 77,2-2 0,-2 0 1,4 3-1,0-2-156,-1-4 1,1 0 0,3-1 0,-2-3-66,1-3 0,1-6 1,-1 1-1,0-2-80,0-2 1,2-3-1,0-2 31,-3-1 1,2-2 0,-1-7-151,1-4 1,2-6-1,0-2 1,0-3 201,0-5 1,0 0 0,0-5 0,0-1 156,0 1 0,2 3 1,1-4-1,5 4-94,2 4 1,2 1 0,-1 5 0,2 2 281,2 2 1,-1 0 0,4 2-1,-1 1-136,1 2 1,-3 4-1,4-1 1,1 3-146,-3 1 1,0 0 0,-5 1 0,1 3 19,-1 4 0,2 2 1,-8 1-1,0 2-34,-2 2 0,-3-1 0,-2 5 0,-3 0-43,-3-1 0,-4 2 0,0-5 0,-2 1 54,-2 0 1,1-3 0,-4 1-1,2-4 216,2-2 1,1-5 0,2 5-16,-1 1 1,6-3 76,2 2 1,4 0-1,4 2-240,4-3 0,6 2 1,2-4-1,2 0-115,2 0 0,3 0 1,2-2-1,2 2 21,-2 1 0,3-3 0,0 2 0,0-1-803,0 0 0,4 5 0,-3-3 1</inkml:trace>
  <inkml:trace contextRef="#ctx0" brushRef="#br0" timeOffset="20">18410 11467 8355,'-11'-2'-573,"0"-2"1,3 3 994,0-3-351,6 3 60,-3 1 76,5 0-88,0 5 0,0 2 1,1 4-1,2 0-26,0 1 0,5-1 9,-4 1 0,3 0-64,-3 4 1,5 0-1,-3 4 27,1-1 1,3 0-40,-2 4 1,-2-4 0,2 0 30,0 2 1,1 4 11,-1 2 0,1 3-9,-5-3 0,3 5 0,-2-3 52,2 0 1,0 4-131,5-3 1,-1 0 0,0-1 46,1-1 0,-4 0 0,-1-3-53,2 2 0,2-1 1,2-3-1,0 1 1,-3 0 33,0-1 0,0 3 1,2-9-1,-1 1-73,1-3 1,-1 2-4,0-2 1,-3-4-65,0-3 0,-6-4 1,3 2-342,0-1 245,-3-1-62,3-4-307,-5 0 442,5 0-640,-4 0 272,9 0 415,-9 0 0,4 0 0,-5 0 0</inkml:trace>
  <inkml:trace contextRef="#ctx0" brushRef="#br0" timeOffset="21">18536 12426 8355,'-4'8'0,"0"-1"0,1 1-1,8 3 1,1 4 158,5 1 1,5 4-173,-1-1 1,5 3 0,-2 0 7,0 1 0,2-1 0,-3-3 25,0-4 0,-1-2 77,3-2 0,-5 1 0,1-2-111,-3-3 1,0-2 54,-1-5 0,1-6 1,-1-5 50,1-7 1,-5-9 36,1-3 0,-2-3 74,2-1 0,-3 3 0,-5 2-233,0 1 0,0-4-288,0 2 1,0 1 0,1-2 0,2-1-79,0-1-256,1-1 1,6 0-1,3 0 1</inkml:trace>
  <inkml:trace contextRef="#ctx0" brushRef="#br0" timeOffset="22">18605 13397 7137,'-12'0'-702,"1"0"1</inkml:trace>
  <inkml:trace contextRef="#ctx0" brushRef="#br0" timeOffset="23">18616 13134 8355,'-5'-11'66,"-1"4"368,-6 3 0,6 4-576,2 4 0,3 4 79,1 7 0,0 0 0,0 7 0,0 2 48,0 0 0,4 4 1,-1-1-1,1-2-214,1-1 0,-3-1 71,1 0 1,2-4-609,-1 0 0,5-5 111,-1 1 655,-3-7 0,5-3 0,-4-5 0</inkml:trace>
  <inkml:trace contextRef="#ctx0" brushRef="#br0" timeOffset="24">18696 13214 8355,'8'1'-419,"-2"3"1,0 2 257,1 1 0,-4 3 1,4-3-1,-1 4 173,0 0 0,2-3 1,3-2-1,1-1 73,-1-2 0,1-2 0,-1-1 1,1 0-26,-1 0 0,-1-5 0,-1-4 0,-1-4 85,1-2 0,-1-1 0,1 2 0,-2-2 16,-2 2 0,-1-2 1,-4 1-1,0-1-27,0 0 0,-4 3 0,-1-2 0,-2 4-71,-2 3 1,-1-1-1,-1 5 1,-1 2-150,1 0 0,0 4 0,-1 2 0,1 3-604,-1 3 0,5 6 368,-1-1 0,6 5 171,-2-1 0,2 1 0,2 1-91,0-2 1,0 0 0,0 4 0</inkml:trace>
  <inkml:trace contextRef="#ctx0" brushRef="#br0" timeOffset="25">19061 13180 8355,'-11'0'369,"0"0"0,-1 0 0,2 1 93,2 3-280,3 2 0,2 11 0,-3 3-47,0 5 0,2 6 0,-3 7 0,-2 4-240,-1 2 1,-3 6 0,-1 0 0,-1 2 118,1 3 0,-3-3 0,2 0 0,1-1-137,1-3 0,-2-2 110,0-4 0,0 1-1,3-5 1,1 2-1,-1-4 1,1-4-801,0-3 1,3-4 294,0-6 1,6-2-827,-2-6 1200,3-5 0,1 0 0,0-6 0</inkml:trace>
  <inkml:trace contextRef="#ctx0" brushRef="#br0" timeOffset="28">19027 13499 8324,'-1'11'0,"-2"-1"0,0 0-233,0 3 1,2 7 372,1 3 1,0 1 239,0 6 0,0 1 0,0 3-382,0 0 0,0 1 0,1-1 44,3 0 1,-3 0-168,3 1 0,1 3 0,0-2 0,0-1-307,0-4 0,3-9 0,-3 0 1,0-5 28,0-3 0,3-1-7,-5-2 364,6-4 1,-6-2-1,3-8 1,-1-3 45,-2-5 0,-2-10 0,-1-2 0,0-1 6,0-6 0,0-1 0,-1-4 0,-2-1 113,-1 2 1,-3-5-1,3 7 1,0 2 401,-1 0 0,4 8-379,-3 2 0,3 7 37,1-3 0,0 4 0,0 0 0,0 1 335,0-1 0,5 6 1,3 2-275,2 3 0,1 1 0,2 0-204,2 0 1,-2 1 0,2 2-99,-2 1 0,2 4 0,0 0-39,-1 2 1,-1 2 0,-3-1-1,-1 0 108,-2 1 0,-4-1-62,1 1 1,-3 3-115,-1 0 1,-5 2-1,-3-3 97,-2 1 1,-1 0 0,-2-3 66,-2-1 0,2-1 59,-2-2 1,2 1-1,2-6 170,-1 0 0,1-2-178,0-1 0,3 0 221,0 0 24,6 0 0,-2 0-304,8 0 1,2 0 54,6 0 1,-1 0 0,0 1 42,1 3 0,3-1 0,2 4 0,-1 2-1,1 1 1,2-2-1,-4 0-25,-1 1 1,0 1-28,1 1 1,-2 1 0,2-1 0,-2-1-635,-2-2 0,-3 2 1,-1-2-509,2 2 1,-4-3 614,-1 1 1,2 0-1,1 3 1</inkml:trace>
  <inkml:trace contextRef="#ctx0" brushRef="#br0" timeOffset="29">17862 5665 8355,'-6'-12'123,"2"1"0,4-1 0,4 2 0,4 3 0,2 3-102,1 3 1,2 1 0,2 0-465,4 0 0,3-2 79,0-1 1,1 1-1,0-2 93,0 3 0,4 1 0,-1 0 1,1 0 209,1 0 1,-7-1 0,5-2 0,-1 0 60,-1 0 0,2 2 0,-1 1 0,2 0 0,-1 0 0,-4 1 0,-3 3 0,-1-3 140,-3 3 1,-2-2-1,2 1 99,-2 1 0,-2 0 0,0-4 0,1 0 1,-1 0 1,2-4 0,1 0-108,1 1 0,2 2 0,-2 1 88,4 0 1,-1 0-408,1 0 1,0 0-170,4 0 0,-4 1 0,0 2-204,1 1 0,-2 3 462,1-3 0,0 5 0,4-3 1</inkml:trace>
  <inkml:trace contextRef="#ctx0" brushRef="#br0" timeOffset="30">19096 5665 7986,'11'0'223,"1"0"1,-1 0-167,0 0 1,1 0-576,-1 0 0,2 0 0,2 0 178,4 0 0,3 0 1,1 0 98,-1 0 241,1-5 0,5-2 0,1-4 0</inkml:trace>
  <inkml:trace contextRef="#ctx0" brushRef="#br0" timeOffset="31">19724 5665 8355,'6'6'0,"3"0"0,-4-3-25,1 1 1,-2 0 65,4-4 0,0 3-159,3 1 0,5 1 0,2-1-85,0 4 1,4-2-269,-3 2 0,2-5 232,2 5 1,0 0 0,0 3 0</inkml:trace>
  <inkml:trace contextRef="#ctx0" brushRef="#br0" timeOffset="32">20249 5859 7565,'7'11'-396,"3"1"1,-8-5 755,6 1 242,-6-5 0,5 2-321,-3-5 1,-2 1-347,6 3 0,-5-2-103,5 6 0,0-4 0,3 2-466,1-1 1,-1 9 0,0-1 0</inkml:trace>
  <inkml:trace contextRef="#ctx0" brushRef="#br0" timeOffset="33">18833 4740 8007,'-6'-5'-783,"-3"2"521,5-5 393,0 1 1,5-3-1,3 1 734,4 1 0,2 6-648,1-2 0,5-1 0,0 1-91,2 1 0,1-2-210,4 2 0,0-1 0,-1 2-42,1-1 0,-4 1 137,0-1 1,-1 1 0,1 2-36,-4 0 0,2 0 60,-2 0 0,0 0-51,-3 0 1,-1 2 7,1 1 1,-2 0 90,-3 5 0,2-1 1,-5 5 111,-1-1 0,-2 2-111,-1 2 0,0 3 0,-1 5 15,-3-1 0,-3 1-28,-4 0 1,0 4 0,-1-1 59,1 0 1,-1 2-251,1-2 0,0 2 0,-1-2 70,1 0 0,-1 1 1,2-4-32,2 0 0,0-4-233,4 0 0,0-5 0,4 1-410,0-3 1,1 0 127,3-1 163,2-4 0,11 3 0,1-4 1</inkml:trace>
  <inkml:trace contextRef="#ctx0" brushRef="#br0" timeOffset="34">17280 14607 8355,'-9'13'483,"-1"1"-691,1 1 1,3 0-1,7-3 1,3-1-1,3 1 1,5-1-1,3 0-377,4 1 0,2 3 440,2 0 1,4-1-1,0-5 133,-2-1 0,4-1 0,0 5 1</inkml:trace>
  <inkml:trace contextRef="#ctx0" brushRef="#br0" timeOffset="35">17942 14973 8355,'23'11'-412,"-4"-3"0,-1-2 1,0 0 221,-1 1 0,1-5 0,2 2 0,1-1 216,3 1 1,-1-3-52,3 3 0,2-3 0,-1-1-30,-2 0-83,4 0 1,-4 0 0,2 0 0</inkml:trace>
  <inkml:trace contextRef="#ctx0" brushRef="#br0" timeOffset="36">18673 14973 8355,'18'0'-208,"2"1"1,-3 2 0,-1 0 129,1 0 1,2-2 0,-3-1 0,1 0 237,-1 0 1,5-1 0,-2-2 0,2 0-145,2 0 1,1 2 81,3 1 0,-2-2 0,6 0-121,0-2 1,2-5 0,2 2-635,-1-4 0,0 4 355,0-1 0,2 1 1,1-5 207,1 1 1,0-6-1,-4 0 1</inkml:trace>
  <inkml:trace contextRef="#ctx0" brushRef="#br0" timeOffset="37">20066 14664 8355,'23'-5'0,"-4"3"-4,0-6 1,-1 1 0,4-6 0,-1-1 47,3-1 0,3-4-89,0 3 0,1-4 1,3 1-20,0-3 1,-5 1 0,5 1-189,1 1 1,-3 0-1,0-4 1,0 0 40,0 0 0,-2 0 246,3 0-280,-4 1 0,7-6 0,-4-2 1</inkml:trace>
  <inkml:trace contextRef="#ctx0" brushRef="#br0" timeOffset="38">21060 13933 8355,'6'-11'-10,"3"3"1,-5 1-1,0-2-5,1-1 1,-4-2-476,3 1 1,2 0 93,2-1 0,-3 1 0,0-1 0</inkml:trace>
  <inkml:trace contextRef="#ctx0" brushRef="#br0" timeOffset="40">20969 9582 8314,'-12'-11'2425,"6"-1"-1835,1 6-539,5 1 1,-4 18 270,0 2-134,0 3 0,4-2-15,0 3 0,-3 3 0,-1 0-84,1 1 1,-2 4-14,1 0 1,-3 3 0,2-1 35,-2 4 0,1-1 9,-2 6 0,0-5-54,4 1 1,-4-2 17,4 6 1,-1-4 0,3-2-21,-2-1 1,0-6-1,4 0-117,0-4 1,0-1-90,0-5 1,0 0-125,0-3 1,0-5-979,0 1 932,0-5 0,0 0-171,0-6 0,0-5 1,0-7-426,0-4 1,1-4 504,3-4 1,-3 2 0,4-4 80,1 1 0,-5-8 0,4 3 277,0 1 0,-4-1 0,3 6 1,-3-3 57,-1-1 1,0 3 0,0 0 0,0 1 253,0 0 0,0 5 0,0 3 1,0 0 200,0 1 0,4-2 0,0 4 0,-2 2-8,0 2 0,2 0 0,1 2 0,0 1 113,0 2 0,4 4 1,-2-2-308,3 0 0,2 4 0,-1-3 1,1 4-99,-1 4 1,1-2 0,-1 6-1,0 1 14,1 1 1,-1 1-55,1 1 1,-1-1 0,0 0-10,1 1 0,-1-1-143,1 1 1,-2-1 0,-1 1 0,-3-1-9,-1 0 0,3 1 82,-4-1 1,-1 2-1,-3 1 0,0 1 1,0 0-1,0-3-14,0-1 1,-5 4 0,-2 1-30,-3-2 1,-2 2 0,1-1 0,-1 1 0,1-4-28,-1 3 1,1-2 0,0 2 19,-1-2 1,1-1 0,-1-2-101,1-3 1,0 2-1,0-4-83,4 2 1,-3-5 89,2 2 1,2-3 59,-2-1-36,6 0 200,-4 0 170,6 0-148,6 0 1,0 1-1,5 3 57,1 4 1,-1-2-114,1 2 1,3-4-1,0 3-35,-1 2 1,-1-2 0,-2 0 51,0 2 0,5-3-92,-1 2 1,1 0 0,-2 2-21,2-3 0,0 3 0,-2-3 22,1-1 1,1 3 0,-5-5 0,0-2-215,1 0 7,-1-2 0,-1 1 1,-1 1-617,-1 2 279,-6 0 0,5-4-1273,-3 0-34,-3 0 1,4 1 539,-5 3 896,0-3 0,-5 5 0,-2-6 0</inkml:trace>
  <inkml:trace contextRef="#ctx0" brushRef="#br0" timeOffset="44">21071 10610 9342,'-6'11'299,"1"1"0,5 1 0,0 2 0,0 4 283,0 2-430,0 2 0,0 4 0,0-1-80,0 0 1,0-1 0,0 1 0,0 0-162,0 0 1,0-6-71,0-1 1,0-4-42,0 4 283,0-5-276,0-2 119,0-7 1,0-14 0,0-4-96,0-3 0,4-7 34,0-4 1,1-3 0,-3 1 78,2-4 0,1 1 6,-1-6 0,-3 2 0,4 2 36,0 0 0,-3 4 0,3 4 458,0 2 1,-4 6 110,3 3 1,-2 7-227,2 4 1,-2 8-14,1 4 0,-1 11 0,-2 5 17,0 4 1,0 2-286,0 5 1,0-2 0,0-2 0,0 0 137,0 0 1,0-1-172,0 0 1,0-8-1,0 0-197,0 0 0,0-5-284,0-2 267,0-3 1,0-6-1,0-8 79,0-8 0,1-6 0,1-7 1,2-1-25,-1-3 1,2-2-1,-1-5 1,-2 1 75,-1 2 1,-1-2-1,2 4 1,0 1 149,2 5 0,0 5 313,-4 7 0,0 2 1,0 7-68,0 9 1,0 8-140,0 8 1,0 0-1,0 0-101,0 0 0,0 0 1,0-1 23,0 1 0,0-1 0,0-2 0,0-1-177,0 2 0,0-5 0,0-1-215,0-2 1,0-5 26,0-1 0,0-6 0,0-1 0,0-7-431,0-7 1,1-4 269,3-5 0,-3 0 0,3 1 127,-3-1 1,3-4 0,0 2 183,-2 3 1,0 1 0,-2 5 1052,0 2-281,0 7 0,0 14 0,-2 10-387,-1 2 0,1 1 0,-1 3 0,1 0-296,2 0 1,0 0-22,0-1 1,-4 1 0,1 0-263,0 0 0,2-2 0,1 0-817,0-2 1,0-4 402,0 4 1,1-5-1,2 1-440,0-2 1,5-8 1061,-4-5 1,5-10-1,-3-8 1</inkml:trace>
  <inkml:trace contextRef="#ctx0" brushRef="#br0" timeOffset="46">21403 10587 8355,'-5'8'368,"-2"-1"194,1 2 0,-4 3 1,3 3-1,1 4 319,2 3 0,2 0-670,-2 1 1,3 4-1,-3-1-167,3 0 1,1-2 0,0-1 16,0 0 0,3-2-139,1-2 1,5-2-1,-1-6-25,2 1 1,1-6-1,1-2 50,-1-3 0,4-1 0,1 0 0,-2-1 214,-2-3 0,0-6-86,-1-5 0,0-6 0,1 2 1,-1-2 1,-1-2 0,-1 0 25,-1 0 1,-2 0-70,2 0 0,-3 1 0,-5-1 11,0 0 1,0 1 0,0 2 90,0 1 0,-5 5 0,-3-1 205,-2 2 0,-5 7-95,0 2 1,-4-1 0,2 1-134,-1 2 1,1 5-1,-2 5 1,3 2-274,4 2 1,0 0 0,1 2-1,1 1-381,2-1 1,3 3 0,5-2 0,1-1-85,3-1 1,2-6 0,6 0-1,1-2-1604,2-3 1,-3 0 2015,4-2 0,-4-11 0,0-1 0</inkml:trace>
  <inkml:trace contextRef="#ctx0" brushRef="#br0" timeOffset="47">21357 10393 6717,'-11'0'1874,"-1"0"-1160,6 0-485,1 0 1,5-1 455,0-3-530,0 3 1,5-4 0,2 3 215,4-2 0,0 3-164,0-3 0,1 3 1,-1 1 175,1 0 0,0-1-180,4-3 0,-4 3 0,5-4-132,-1 0 0,1 3-59,2-1 1,2-3-1,-3 1-87,0-1 1,2 0-1,-3-3-252,1 1 1,-5 4-6,3-3 1,-4 4-154,0-1 0,-2 2-833,-2-2 271,2 3 0,-9 1 502,3 7 1,-3 4-1,-1 0 1</inkml:trace>
  <inkml:trace contextRef="#ctx0" brushRef="#br0" timeOffset="48">15315 9022 8355,'-5'-10'432,"-1"1"74,0 2 0,-5 0 0,4 0 98,-3 3 0,0 8-358,2 3 0,-1 9-16,5 3 0,-3 9 0,3 6 133,1 7 1,-2 4-221,1 5 1,-1 0 0,3 5 65,-2-2 1,0-7-296,4 4 0,0-10 183,0 6 1,0-8-6,0 0 0,-1-4 0,-2-2-95,0-2 1,-1-6 0,4 1-192,0-5 1,0-6 0,0 1-1266,0-2 728,0-7 1,1-7-1,2-12 1,2-8-278,1-9 0,-2 0 0,2-4 1008,-1-6 0,-5-3 0,-4-2 0,2 1 0,1 6 0,1 5 0</inkml:trace>
  <inkml:trace contextRef="#ctx0" brushRef="#br0" timeOffset="50">15235 9114 8355,'6'-18'303,"-5"2"0,4 4 0,0 1 585,3-1 1,-2 5-573,2-1 1,-1 4 0,5-2 0,0 1 97,3 2 1,-1 2-248,5 1 1,0 0 0,6 1-50,1 3-54,-2-3 0,4 10-110,-5-4 1,0 3 0,0 2 38,0-1 1,-4-3 0,-2-1-64,0 2 1,-6 1 51,-3 2 0,-5-1 1,0 1 152,-1-1 0,-4 4-74,-1 1 0,-8 3 0,-5-3 99,-2 2 1,3-3 0,-4 3-57,-1-2 0,-2 1 0,0-3-77,3 1 0,-1-1 0,4-5 0,-1-3-70,1-1 1,-3 3 0,3-4 0,2-2-90,2 0 0,4-2 0,0 0 11,0 0 0,1 0 65,0 0 1,5 0 67,2 0 1,4 5 0,6 2 0,0 3 222,3 2 0,1-1-120,-3 1 0,5 0 0,0 2 0,1 2 114,-1-3 1,3 0-118,-4-1 1,6-2-64,-2-3 0,-1 3 1,-1-3-1,1-1 56,0-2 1,0-1-146,1 0 0,-2-1-28,-1 1 0,-4-1 0,4-2-108,-4 0 1,0 0-328,-1 0-38,1 0-368,-1 0 0,-3 0-941,-1 0 947,-4 0 1,3 0 109,-2 0 1,-3-5 397,3-3 1,-8-7-1,-2-3 1</inkml:trace>
  <inkml:trace contextRef="#ctx0" brushRef="#br0" timeOffset="51">15350 9102 7318,'-5'-11'-455,"3"0"818,-8-1 0,9 1 100,-3-1 0,-1 5 1,1-1 1,-1 0 29,1-3 1,3 6-61,-3 5 0,2 6-202,-2 10 0,3 3 0,-3 7 158,3 5 0,1 3-287,0 4 1,0 1-1,0 5 56,0-3 1,-4 0-428,0 1 1,0 1-1,4-5-273,0-1 0,0-3-303,0-3 1,0 0 0,1-4-1429,3-2 2025,-3-6 1,10 3 0,-5-4 0</inkml:trace>
  <inkml:trace contextRef="#ctx0" brushRef="#br0" timeOffset="54">15555 10165 8355,'-1'-12'-91,"-3"1"0,2 1 1,-5 1 46,2 1 710,1 0 888,-1 2-1212,4 1 1,-4 11 0,5 6 0,0 6-117,0 3 0,0 6 1,1 1-1,2 2-37,1 6 0,-1-2 0,-1 5 0,0 1-141,2 2 1,0-3 0,-4 0 0,0-2-100,0-3 0,0 3 0,0-6 0,0 0-130,0 0 0,0-7 1,0-6-1,0-2-724,0-2 669,0-6 1,1-5 0,2-8-39,0-6 0,1-7 1,-4-8-1,0-6 58,0-5 0,-1-1 0,-2-6 0,0-3 192,0 0 1,-2 3-1,1 4 1,2 2 222,0 5 1,2 1 0,0 8-1,0 4 153,0 2 1,2-1 2,1 4 0,4 6 0,4 10-14,1 9 0,-5 8 0,1 9 0,-1 3-179,0 3 1,2 1-1,-4 1 1,0-1-162,0 0 1,3 0-1,-5 1 1,1-2 14,1-3 0,-3-2 0,1-6 1,-1-3-135,-2-4 1,1-4-467,3-3 1,-3-6-1,4-9 238,0-8 1,-4-10 0,3-2 0,-3-3 213,-1-1 1,-3-4 0,-2-1 0,-1-1-54,1 4 0,-2-4 0,2 6 0,0 4 711,0 1 0,1 5 160,4 2 0,-4 10 0,0 13-227,2 9 0,0 9 0,4 5 0,0 3-296,2 3 1,4 0 0,-5-1 0,1-2-242,1 2 1,-3-3 0,3 2 0,-2-1-240,1-1 1,1-1 0,-2-5 0,1 0-414,-2 0 1,3-5 0,0-3 0,2-3-1004,2 0 1,-3-5 1525,1 1 0,-4-5 0,2 2 1</inkml:trace>
  <inkml:trace contextRef="#ctx0" brushRef="#br0" timeOffset="58">15806 10336 8355,'0'-5'562,"0"5"0,0 5 1,0 8-1,0 2 785,0 4-1165,0 2 0,4 2 0,1 1-54,2 3 1,-1-2-1,3 5 1,-3-3-18,-1-1 0,4-2 1,-1-2-1,1-2-101,-2-1 0,3-6 0,-2-1 1,2-4-124,2-3 0,-1-1 0,1-5 107,-1-3 1,0-3-1,0-5 1,-4-4 66,-3-3 0,1-3-41,-1-5 0,1 2 0,-3-6 1,2-1 112,-1-1 0,-2-1-82,-1 0 1,-1 0-1,-3-2 25,-4-2 1,2 4 0,-2-2-1,0 4 1,-1 8-37,1 1 1,-2 2 0,2 6 100,-2 1 0,-1 6 128,-1 4 1,1 3-173,-1 1 1,1 1 0,0 3-15,-1 4 0,5 6 0,-1 2-159,-1 2 1,0 1-1,2 5 45,3 3 0,-1-2 1,1 6-1,1 0 23,2 2 0,6 2 1,3-2-1,2-2-159,1 0 1,1-6 0,-1 2 0,1-4 19,-1-4 0,0-3 0,1-4 1,-1-1-4,1 0 0,-1-4 81,1-3 0,-1-3 1,0-1-64,1 0 0,-5-5 127,1-3 1,-4-2-1,2-1-80,-1-1 1,3-4 0,-3-3 19,1-3 1,-3 0 72,1 3 1,-2-2 0,1 2 69,1-3 0,-1 3-118,-3 0 1,0 0 0,-1-2-8,-3 2 0,2 1 187,-6 3 1,4 1-1,-3-4-87,-2 1 1,-1 2 0,-2 5-30,1 2 1,-1-2-1,1 4 46,0-1 1,-1 2-46,1 5 1,-1 5-1,1 3 0,3 4-43,1 3 0,3 3 0,-3 3 1,2-1-280,3-1 1,1 0-7,1 4 1,0 0 0,0-1-464,0-3 0,3 1 0,2-5-256,2-1 0,0-1 510,5-2 0,-1 1 0,1-1 0</inkml:trace>
  <inkml:trace contextRef="#ctx0" brushRef="#br0" timeOffset="59">15818 9902 8355,'-12'0'1233,"6"0"-887,-4 0 1,9 1 269,-3 3 1,4-1-507,4 4 0,3-4 1,7 0-1,3-1-10,1-2 0,-3 0 0,4 0 0,1 0 43,2 0 0,-3 0 1,-2 0-1,1 0-6,0 0 0,-4 0 0,2-2 1,0 0-68,-1-2 0,0 0 1,-3 3-523,-1-3 1,0 3-1312,1-3 0,-1 3 0,1 1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21:58:58.942"/>
    </inkml:context>
    <inkml:brush xml:id="br0">
      <inkml:brushProperty name="width" value="0.09071" units="cm"/>
      <inkml:brushProperty name="height" value="0.09071" units="cm"/>
      <inkml:brushProperty name="color" value="#FF0000"/>
    </inkml:brush>
  </inkml:definitions>
  <inkml:trace contextRef="#ctx0" brushRef="#br0">3312 1953 8355,'-18'-5'-520,"3"-3"415,2-2 1,2-6 0,0-5 0,0-3 0,2-4 0,3 0 0,1-2 475,3-3 0,-4 5 1,3-6 444,0 1 1,2 1-636,1 2 1,0 3-1,1 8 259,3 4-387,-3 2 1,8 9-1,-4 8 1,0 12-1,0 12 1,-1 13 0,0 11-1,1 11 1,-2-27-1,-1 0 6,0 1 0,1 0 0,1 4 0,1 0 0,-1 2 0,1 1 0,1 1 1,1 0-1,1 1 0,0 0-58,1-1 1,0 1 0,-2-1 0,1 0 0,1 0 0,0-1 0,0-1 0,0 0-45,0 0 0,-1-1 0,0-4 0,0-2 0,9 26 0,0-10 44,-3-10 1,-1-10 0,-2-7-1,0-5-76,1-4 1,-5-5 0,1-3 180,1-5 0,1-6 0,1-5 0,0-5-171,-4-6 1,3-5 0,-2-11 0,1-3-132,-2-4 1,2 1-1,-5 0 1,-1 1-293,-2-1 0,-1 6 0,0-1 0,-1 6-313,-3 2 1,-8-4-1,-5 3 1</inkml:trace>
  <inkml:trace contextRef="#ctx0" brushRef="#br0" timeOffset="1">3049 2159 8355,'-45'6'354,"13"-1"0,7-6 43,6-3 1,8-2-1,8-6 1,1 1 11,2-1 1,12 1-1,7-2 1,10-1-119,8-1 0,7-4 1,7 4-1,0 1-962,-1 1 0,0 5 1,-4 2-1,-2 1-340,-2 2 0,-3 2 1,-6 1 508,-2 0 0,-3 5 0,-6 2 1</inkml:trace>
  <inkml:trace contextRef="#ctx0" brushRef="#br0" timeOffset="4">3598 2273 8355,'5'23'-220,"-3"-6"1,7-3 0,2-5 248,3-5 1,7-3 0,-2-1-1,2 0 460,2 0 1,4-9-1,1-2 1,0-3-432,0-2 1,1-2 0,-5-5-1,-3 0 97,1 0 1,-5 0 0,-2 1 0,-4 0-253,-3 3 0,-3-1 40,-5 4 1,0 1-81,0 4 0,-9-3 0,-2 2 0,-3 6 183,-3 3 1,-1 3 0,-4 2 0,0 4 82,3 9 0,-3 4 1,5 13-1,-1 4-38,3 4 0,2 6 0,3 1 1,2 0-9,4-3 0,3-2-139,1 0 0,1 0-114,3-8 0,2-2 0,7-9 0,1-2-132,1-2 0,6-6 1,-1-7-1,4-1 115,3-2 1,-1-12 0,-2-6-1,2-7-8,0-4 1,5-7 0,-4-7-1,-2 0 225,-1-3 0,-1-1 0,-1 1 0,-3 3 106,-4 0 1,1 0 0,-2 4 0,-2 6 272,-3 4 1,-7 2 0,2 9 454,-3 1-320,-1 6 1,0 6 0,-1 9-1,-2 9-357,0 4 1,-1 4 21,4 3 1,0 1 0,0 3 0,1-1-435,3-2 1,2-2 0,7-3 0,2 0 31,4 0 1,3-6-1,1-1 1,-1-4-244,1 0 1,0-2 0,0-1 0,-2-3 325,-2-1 1,2 3 0,-6-3 0,-1 1 118,-1 3 0,-3-2 0,-3 0 85,-3 2 0,-2 5 0,-2 1-123,0-1 0,-7 4 164,-4 1 0,-2 3 0,-5 0 0,1 1 46,-1 0 0,3 0 0,-3-2 0,0 0-593,0-2 1,6-5 0,-1 0 0,4-4-653,0-3 0,4-5 204,1-2 624,3-5 1,1-17-1,0-2 1</inkml:trace>
  <inkml:trace contextRef="#ctx0" brushRef="#br0" timeOffset="7">4568 1839 8355,'12'-19'230,"-1"0"0,-4 1 1,-2-1-1,-2 4 2038,1 2-1953,0 7 1,-4 3 0,0 11 0,0 8-87,0 8 0,0 11 0,0 8-226,0 5 0,0 0 1,0 4 158,0-1 0,0 2 0,1-3-216,3-2 0,-1 1 0,4-2-463,2-2 0,3-7 207,3 0 0,-1-3 0,4-2 0,-2-3 163,-2-7 1,2-2 0,1-7 0,1-4 104,2-5 0,0-3 0,1-2 0,-4-2-85,0-2 1,2-7 0,-4-8 0,-1-3-202,-1 0 0,-2-1 0,-1 0 0,-1-1-634,-1-3 1,-6 2 629,2-6 0,-8 1 0,-2-4 1</inkml:trace>
  <inkml:trace contextRef="#ctx0" brushRef="#br0" timeOffset="8">4523 1987 8355,'-23'19'0,"8"0"0,7-15 835,11-1 1,12-2 0,6-1 0,7 0 595,5 0 0,4-9-1371,9-2 1,-1-5 65,1 1 1,-2 2-1,0-2 1,-5 4-2656,-3 3 798,5-2 0,-15 9 0,7-4 0</inkml:trace>
  <inkml:trace contextRef="#ctx0" brushRef="#br0" timeOffset="14">1291 6293 8355,'-30'34'41,"4"0"1,5 1 0,4-1 0,0 1 0,3 4 0,2 4 531,0 5 0,-3 6-682,7-22 0,1 1 0,-1-1 0,0 1-25,2 3 0,1 0 1,-1 4-1,1 0 1,-1 1-1,0 1 1,0 1-1,1 1 165,-1 2 0,0 0 0,1 0 1,-1 0-1,0 5 0,0 1-221,1 1 0,-1 1 0,2-3 0,0 2 0,1 5 0,-1 2 175,-1 0 0,1 0 0,1 3 0,0 1-22,0-21 0,0 0 0,1 1 0,0 2 1,0 2-1,0 0 0,-1-1 0,0 0 0,0 1 1,0 0-1,1 0 0,-1 1 32,0 0 0,0 0 0,0 0 1,0-1-1,0 0 0,-1 0 0,0 1 1,0-1-1,-1 0 0,1 0 1,-1 0-1,0 1 21,0 1 0,0 0 0,0 1 0,0 0 0,-1 1 0,1 1 0,0 0 0,0 1 0,1 0 59,-1 0 0,0 1 0,0 0 1,-2 0-1,1 1 0,-1 0 1,2 2-1,-1 0 0,1 0-330,-1 0 0,0 1 0,0-1 1,0 2-1,0 0 0,0 0 305,0 0 0,0-1 0,-1 1 0,0 2 0,0-1 0,0 2 0,1-1 1,0 1-1,0 1-5,0 0 1,0 0 0,0 0 0,0-2 0,-1 0 0,0 0 0,1 2 0,1 0-1,0 1-217,0-17 0,0 1 0,1-1 1,0 1-1,0-1 0,1 1 0,-1 0 1,1-1 169,-2 15 1,0 1-1,0-1 1,0-13-1,1 1 1,0 0 0,0-1-1,0 0 1,0 0-1,1 0 1,-1 1-31,0-1 0,1 0 0,-1 1 0,1-1 1,0 1-1,-1-1 0,1 1 0,0-1 1,0-1-1,0 0 0,1-1 0,-1 0 43,-1 16 0,0-1 0,0 1 0,2-14 0,-1 1 0,1 0 0,-1 0 0,1-2 0,0-1 0,0 1 0,1 0 54,-1 1 0,1 0 1,1 0-1,-1 1 1,0-2-1,1 1 1,-1 0-1,0 0-52,0 0 1,0 1-1,0 0 1,0-1-1,1 13 1,0-1-1,-1 0 1,0 1-1,0-1 1,-1 0 12,2-1 1,-1 0 0,1 0-1,0-1 1,0 0 0,0 0 0,0 0-1,0-1 1,0 1 17,0-2 1,0 1 0,0-1 0,0-3 0,0 0 0,0 0 0,0-1 0,1 0 0,-1 0-62,1 1 0,1-1 0,-1 0 1,1-2-1,-1 1 0,1-1 0,1-1 1,1-1-1,-1 0 0,1-1 1,-1-1-1,1 0 10,-1-2 1,2 0-1,-1-1 1,1-1-1,0-1 1,0 1-1,2 17 1,0-1-1,1 0 1,1-2-85,0 0 1,0 0 0,0-2 0,1-1 54,1-1 0,1-1 0,-2 0 0,1-1 1,-1-4-1,0-2 0,0 0 0,-1 0-532,1-1 1,1-1-1,-1-5 1,0-1 402,0 0 0,-1 0 1,1-1-1,0 0 1,-1-3-1,-1-1 165,10 27 0,-3-3 0,4-5 0,-1 1 0,-4 2 0,-4-2 0</inkml:trace>
  <inkml:trace contextRef="#ctx0" brushRef="#br0" timeOffset="25">994 6202 8285,'14'0'-313,"5"0"0,0 0 260,7 0 1,5 0 0,2 1 0,5 1-1,4 3 76,5 2-25,3 0 0,9 4 0,3-3 1,-29-4-1,1-1 0,3 0 0,0-1 1,1-1-1,1-1 0,2-1 0,1 0 1,0-3-1,1 0 141,1-1 0,1 0 1,3-1-1,1 0 0,1 0 1,1 0-1305,-1-2 0,0 0 1162,0 2 1,0 0 0,4-3 0,0 1 0,1 2 0,0 1 0,2-1 0,-1 0 0,1 1 0,-1-1 0,1 1 0,-1 0-1,1 1 1,0 0-1,-3 0 1,0-1 0,3 3-1,0-1-32,0 0 1,-1 0 0,3-1 0,-1 0 0,2-1 0,-1 0 146,2 1 1,-1 1-1,-1-3 1,0 1-1,2 2 1,1-1-1,1-1 1,0-2-86,1 0 0,0-1 1,-21 4-1,1 0 1,0-1-1,20-3 1,0 0-1,-21 3 1,1 0-1,-1 0-21,1 0 0,0 0 1,0-1-1,21-2 0,-1 0-6,-21 3 1,0 0 0,0 0 0,20-2 0,0 1 0,-2-1 0,-1 0 22,0 2 1,-2 1 0,0 0 0,0-1 0,-1 3-1,-1-1-79,-1 0 0,0 0 1,-4 2-1,-1-1 1,-4 0-1,0 1 36,-1 0 1,0 0 0,1 1 0,0 0 0,-5 0 0,0 0-1,-1 0 1,0 0 0,-2 1 0,-1 0-16,-2 0 0,0 1 0,-1 1 0,-1 1 1,27 7-1,1 1-16,-2-1 0,-6-1 0,-2-1 0,-3-1 44,-2 1 1,1 3 0,-9 1 0,-1-3 28,-2 0 1,0 0-1,-2 2 1,-2-1 577,0 1 1,-6-1 0,2 0-592,-3 1 0,-1 3 0,0 0 377,0-1 1,-4 3 0,0-1-378,1 2 1,-4 1 64,0 4 1,-4 0 0,0 1-3,-1 3 1,1 2 0,-1 5 110,0 0 1,1 1-74,-1-1 1,1 4 0,-1 2-5,1 5 1,-1 3-1,-1 9 21,-2 0 0,1 7-217,-7-30 0,-1 0 1,2 4-1,0 2 1,-2 3-1,0 1 134,1 3 0,0 0 0,0 0 0,-2 1 1,-1 6-1,-1 1-56,-2 1 1,0 0 0,-1-1-1,0 1 1,-1 3 0,0 1-183,0 0 0,1-1 1,1-1-1,0 0 1,1 1-1,0 1 176,1-1 0,-1 1 0,-1 3 1,0 0-1,2-20 0,1 1 1,-1-1-131,-1 21 1,0 1-1,2-19 1,0 2-1,-1-1 1,0-2-1,-1 0 1,0 0 149,1 2 1,-2-1-1,2 1 1,-1 0-1,1 0 1,0 1 0,0 1-1,-1 1 1,1-1 1,-1 1 0,0 0 0,0-1 1,0 0-1,-1-1 0,1 1 1,-1 0-1,0-1 0,0 1 1,0-1-1,1 1 0,-1 0 16,0 1 0,0 0 0,0 1 0,1 0 0,-1 1 0,1 0 1,0-1-1,0 0 0,0 0 0,1 1 0,-1 1 0,1-1-11,-1 1 0,0 0 0,0 0 1,0 3-1,1 1 0,0 0 1,0-2-1,0 0 0,0 0 1,0 1-1,1 0 0,-1 1-112,1 1 0,0 0 0,1 0 0,-1-1 0,1 0 0,-1 1 0,1 3 0,0 0 0,0 0 0,0 1 0,0 0 0,0-1 108,0 1 1,0-1 0,0 2 0,0-14 0,0 1 0,0 0 0,0 0-1,0 12 1,0-1 0,0 0 0,0 2 0,0 1 0,0-1-4,0 0 0,0-1 1,0 1-1,0 1 1,0 0-1,0 1 0,0-15 1,0 1-1,0-1 1,0 1-1,0-1 1,0 0-1,0 0 0,0 0-60,0 0 0,0 0 0,0 1 1,0-1-1,0-1 0,0 1 0,0 0 1,0 0-1,0 1 0,0 0 0,0 1 1,-1-1 63,0 2 0,0-1 0,0 0 0,0 1 0,1-1 1,0 0-1,-1 0 0,1 0 0,-1 2 0,0 0 1,0 1-1,0-1 1,1-1 0,-1 0 0,1-1 0,0 1 0,0-1 0,0 0 1,0 0-1,0 0 0,0-1 0,0 1 0,0 0 0,0 0 3,0 0 0,0 0 0,0 0 0,0 0 0,0-1 0,0 1 1,0-1-1,0 2 0,0 1 0,0 1 0,1 0 0,-1 0 12,1-1 0,0 0 1,0-1-1,0 1 0,-1-2 1,1 1-1,-1 0 0,0-1 1,1-1-1,0 0 1,0 0-1,0-1 0,-1-1 1,1 0-1,-1 0 0,0 0 15,0 15 0,0-1 0,0 1 0,1 0 0,1 0 0,0 0 0,1-4 0,-1-1 0,1 1 0,0 0 0,1 0 0,-1 0-44,1 0 0,0-1 1,0 1-1,0-1 1,0 0-1,0-1 1,1 0-1,-1-1 1,1 0-1,0 0 0,1 0 1,0 0 11,-1 0 1,1 0 0,0 0 0,0-1 0,0 0 0,0 0-6,0 0 0,1 0 0,-1-1 0,1 0 0,1 0 0,-1 0 0,-1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2.147"/>
    </inkml:context>
    <inkml:brush xml:id="br0">
      <inkml:brushProperty name="width" value="0.09071" units="cm"/>
      <inkml:brushProperty name="height" value="0.09071" units="cm"/>
      <inkml:brushProperty name="color" value="#FF0000"/>
    </inkml:brush>
  </inkml:definitions>
  <inkml:trace contextRef="#ctx0" brushRef="#br0">1382 8566 8355,'-11'0'-248,"3"-5"411,0-3 1,6 2 250,-2-2-235,-2 5 1,4 0-162,-1 6 1,0 4 0,0 4 110,0 1 0,-1 4 0,4 2-33,0 0 0,-1 3 1,-2-2-1,-1 4-11,2 4 1,0-2-1,2 7 1,-1 2 17,-3 3 0,3 7 0,-3 1 0,2 3 11,-2 0 1,3 0 0,-3 1-1,1 1-11,-1 2 0,3-3 1,-3 1-1,2 1 37,-2 2 1,3 3 0,-3 1 0,3-1-50,1-2 1,0 6-1,0 0 1,0 5-78,0-31 0,0 0 0,0-1 1,0 0-1,0 4 0,0 0 0,0-1 1,0 0-23,0 0 0,0 1 0,0 1 0,1 1 0,0-1 0,1 0 0,-1 1 0,1 1 56,0 0 1,-1 0 0,1 0 0,1 0 0,-1-1 0,0-1 0,-1-1 0,0 0 13,0-3 0,0 0 0,-1 26 0,0 0 0,0-5-1,0 0 0,0 2 0,0-6 0,0-2-30,0-2 1,0 0 0,0-7-1,0-1 20,0 0 1,0-5-1,0-4 1,0-1-170,0 0 0,0-5 0,1 0 0,1-5-280,2-2 1,1-1 0,-2-2 0,1 1-256,-2-1 1,3-1 0,0-3 0,0-1 31,0-1 0,1-1 0,-3 5-271,5-1 702,2-4 1,7 3 0,0-4 0</inkml:trace>
  <inkml:trace contextRef="#ctx0" brushRef="#br0" timeOffset="8">1405 8509 8295,'1'-12'-337,"3"1"360,2-1 1,2 1 0,1 1 188,3 2 0,0-1-87,3 5 1,-1-3 0,0 3 0,1 1 42,-1 2 0,4 1 1,1 0-1,3 0-131,0 0 0,1 0 0,0 0 0,0 0 57,0 0 1,3-1 0,2-2 0,1 0 41,3 0 0,1-2 0,1 1 1,1 0-23,-1-1 1,4 3 0,1-5-1,1 1-67,-1 0 1,3 3 0,-3-1-1,1 3-52,-1 1 1,3-4-1,-4 0 1,0 2-101,1 1 0,-3 1 1,2 0-1,-3 0 68,0 0 1,3 0 0,0 0 0,0 0 32,1 0 1,-3 0 0,3 0 0,-1 0 186,0 0 0,2 0 1,-4 0-1,2 0-80,-1 0 0,4-4 0,1 0 1,1 2-80,-1 0 1,1 1-1,-4-2 1,2 0-3,2 0 0,-2 1 0,-1-1 0,1-1-38,-1 2 1,-1-1 0,2 1 0,1-2 19,-1 1 1,2 1 0,-4-1 0,2-1 10,2 2 0,-4-1 0,1 1 0,-1-2-6,3 1 0,-1-2 0,-1 2 0,1-1 5,-1-1 1,-3 2 0,4-3 0,-1 1 12,2 2 0,0-2 0,-6 1 1,1 2-12,1 0 1,3-1 0,-2-1 0,-1 1-10,1 2 1,-4 1 0,5 0 0,-2 0-4,0 0 0,4 0 1,-4-1-1,0-2 36,1-1 1,-2 1 0,5 1 0,0 0-15,-2-2 1,4 0 0,-6 4-1,0-1-15,1-3 0,-2 3 0,4-3 0,-2 3 11,-2 1 0,2 0 0,0 0 0,1 0-16,-1 0 0,3 0 0,-4 0 0,-1 0-17,-2 0 1,3 0-1,0 0 1,-1 0 8,-1 0 0,-2 0 1,2 0-1,0 0-3,2 0 1,0 0-1,-3 0 1,-1 0 1,0 0 0,1 0 0,-1 0 1,0 1 1,0 3 1,-3-3-1,-2 4 1,-1-1-7,-3 0 0,3 1 1,-1-3-1,-2 2-65,-1-1 1,-1 2 0,0 0 0,-1 0 12,-3 0 0,1 0 0,-5-2 0,-1 0 8,-1 0 1,2 0 0,0-1 83,-1 2 1,-2 1 0,-3-2 23,-2 0 1,-3 2 318,4-1 1,-6-1-190,2 4 0,-3 1 0,-2 2-118,-3-2 1,3 2 0,-3-3-38,3 4 0,-3-4 1,0 1-1,2 1-29,0 1 0,2-2 1,-1 0-1,-1 4 10,-2 2 1,0 2 0,4-2 0,0 3 4,0 1 1,0 1-1,0 3 1,0 0-13,0-3 1,0 6-1,0-2 1,0 1 25,0 0 1,1 4 0,2 3-1,1 1-2,-2-2 1,-1 3-1,-1-3 1,0 3 1,0 2 0,0-1 0,0 1 0,2 1-26,1-2 0,-1 7 0,1-7 0,0 2-19,1-1 1,-3 3-1,3 2 1,-3 0 15,-1 3 1,0 1-1,0-1 1,0-1-17,0 1 0,0 0 0,0 0 0,0 0 12,0 4 0,0-1 1,0 5-1,0-1-28,0 4 0,0-4 0,-1 1 0,-2-1 3,0-1 1,-5 2 0,4-3 0,0 3 13,-1 1 0,3-3 0,-5 5 0,1-1-9,0-1 1,-1 4 0,-2-3-1,2 2 11,-2-2 1,3 3 0,-2-3 0,-1 2 5,-1-2 0,2 2 0,2-6 1,0-1-39,-1-1 0,5-1 1,-2 0-1,1-2-18,0-2 0,1 1 0,-1-5 0,1-1 17,2-2 1,0 0 0,0-2 0,0-2-101,0 0 1,0-5 0,0 4-1,0-2-442,0-3 0,2-1 0,0-2 0,2-2-64,-2-1 0,0-1 1,-2 2-1,1-2-837,3-2 1306,-3 0 1,4 0-1,-5 2 1</inkml:trace>
  <inkml:trace contextRef="#ctx0" brushRef="#br0" timeOffset="12">1462 11889 7698,'-12'-5'-239,"6"4"1,-3-6 1068,5 4-602,1 1 1,3-4 86,0 2 0,1 3 0,3-3-157,3 3 0,5 5 0,2 1 0,2 1-60,2 3 0,-3 1 1,4 0-1,2-1 4,0-1 0,6-1 1,1 5-1,1-2 45,3-2 0,1 0 0,1-2 0,1-1 34,3 0 0,-1 2-112,5-3 1,-3 5-23,7-1 1,-3 0-25,7 0 0,1 2-51,-2-2 0,6-2-110,-2 2 1,-1-2 223,1 2 1,0 1 39,5-6-294,-1 1-267,5-4 0,-2 0 442,4 0 1,-4 0 48,1 0 0,2 0-29,2 0 1,-2-1-4,-30-1 0,-1 0 0,32 0-12,-32-2 0,0 0 0,1 2 1,0 0 11,28-5 0,-28 5 1,0 0 4,0-2 0,-1 0 0,31 0-25,-30 1 1,-1-1 0,32-3-61,-32 4 1,0-1 0,1-1 0,0 0 14,28-3 0,-27 3 0,1 0 4,-3-1 0,0 0 1,1 1-1,0-1-10,28-5 0,3-1 21,-30 7 0,0-1 0,-1 0 1,-1 0 10,0 1 1,1-1 0,-2-1 0,1-1-5,0 0 1,1 1 0,0-1 0,1 0 21,-1 2 0,-1 1 0,0-1 0,1 0-17,27-5 0,-27 5 1,0 1 39,28-7 0,-28 6 0,-1 1-35,0-1 0,1 0 0,0 1 0,0-1 42,28-6 0,0 1-27,-4 0 0,4 3 0,0 0 1,1 2 0,-1-2 0,-3-2-9,3 3 1,-3 0 0,-1 0 0,-1 3 2,-2-4 1,1 2 0,-1-2 1,0-1-64,0 6 1,-4-5 103,-4 4 1,3-1 19,1 1 0,-2 2-48,-6-6 0,6 6 61,-2-2 1,2-1-52,-2 1 0,-4-4 10,0 5 0,-4-5 5,4 4 1,-6-5-30,2 2 1,-2 0 116,-2 0 0,-3 3-96,-1-4 1,-1 4 211,2-3 0,0 1-281,-4-2 1,0 2 171,-4 2 0,-4 2-206,0-1 1,-5 1 175,1 2 0,1 0-456,0 0 1,-1 2-1142,-4 1 1,1 9-1,-1 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6.40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1188 3164 8355,'-12'0'-48,"1"0"1,-4-4-1,-1-1 1,3 0 506,0 0 1,5-3 0,1 4 702,-2 2-800,4-5 1,0 5-56,5-6 1,0 4 38,0-3 0,1 4-100,3-1 0,-2-1 0,7 0-111,4-1 1,-1 2 0,9-2 0,2 1 0,3 1 0,3 0 0,4-1 0,4 0 57,5 0 0,4-4 1,3 3-1,5-2-135,1 0 1,4 1-1,2-5 1,-29 7 0,0-1-19,2 0 0,0 0 0,2 1 0,0-1 0,1 0 0,1 1 0,0-1 0,1 0-343,2 0 0,-1 1 1,2-1-1,-1 0 268,-1 1 0,0-1 0,-1 0 0,1 0 1,-1 1-1,0-1 27,1 0 1,0 1 0,-1-1 0,0 0 21,2 0 1,1 1 0,-1 1-1,0 0 1,-2 1 0,0 0-14,-1 0 1,0 1 0,4-1 0,-1 1-12,-1 0 1,0 0 0,1 1-1,-1 1 1,-1-2 0,-1 0-176,1 1 1,-1 1 0,0-1 0,1 0 192,3 0 0,0-2 0,-2 1 0,1-1 0,1-1 1,1-1-2,-1 2 1,1-1 0,-1 1 0,1 0 3,1-1 0,0 0 0,0-1 0,0 0 1,-1 1-1,-1 0 0,1 0 0,-1-1 0,2 1 1,-1-1-1,-1 2 0,1-1-24,-1-1 0,1 1 1,1 1-1,-1 0 1,0-1-1,-1 0 1,1 0-1,-1 0-27,1 1 0,-1 0 0,0-2 0,0 1 0,-2 1 0,0 1 0,0-1 0,0 1 18,0-1 1,0 1 0,-2 0 0,-1 0 0,-1 2-1,0 0 1,-1 0 0,0 0-17,-1 0 0,1 0 0,-2 0 1,1 0-1,31 0 0,-5 0-128,-1 0 1,-3 0 0,-3 0-1,-4 0-256,-2 0 1,-7 0-1,-5 0 1,-6 1-139,-4 3 0,-1-3 0,-10 4 0,-3-1-330,-2 0 1,-7 1-1,1-2 306,-12 9 584,-7-12 0,-3 5 0,0 2 0,3-3 0,6-2 0</inkml:trace>
  <inkml:trace contextRef="#ctx0" brushRef="#br1" timeOffset="4">1382 3289 8355,'-33'0'0,"2"0"-92,-2 0 172,9 0 0,-2 0 154,7 0 1,-2 0-264,6 0 117,0 0 1,7 0 286,1 0-23,4 0-165,8 0 1,3 0-84,7 0 0,3 0 0,1 0 1,2 0-1,4 0 0,1 0 0,5 0 1,3 0 421,4 0 1,0 0-285,8 0 0,1-1 1,9-3-157,1-3 1,2-4 0,-25 6 0,1-1-165,-1 0 0,0 1 0,1-1 0,0 0 80,1 0 1,0 1-1,2-1 1,-1 0-168,3 1 0,0-1 0,0 0 0,-1 0 212,-1 1 0,0-1 1,1 0-1,0 1-88,-3-1 0,0 0 1,5 0-1,0 1 42,1-1 0,0 0 0,0 1 1,1-1-1,1 0 0,0 0 0,0 0 1,0 0-1,1-1 0,1 0 1,0-1-1,0 1 0,2-1 0,-1 2 1,2-1-1,0 1 0,1 0 0,-1 1 1,0-1-1,0 1 7,-1 2 1,0-1 0,2-1-1,0 0 1,0 1 0,-1 1 0,2-1-1,-1 1 1,0-1 0,0 1 0,-2 1-1,0-1-1,-1 2 1,-1 0-1,3-2 1,0 1 1,-3 0 0,-1 0 0,2-1 0,0 1-92,-1 0 1,-1 0 0,1 1-1,-2-1-67,0-1 0,0-1 0,1 2 0,0 0-59,-1-2 1,0 0 0,0 2 0,1 1 213,-2-3 1,1 0-1,0 2 1,0 1 1,-4 0 0,0-1 0,3-1 0,0 1-1,-3 0 0,0 0 1,0-2-1,0 0-37,-4 2 0,0 0 0,0 0 0,-1 0-58,26 2 0,4-1 15,-4-3 1,-5 3-134,-7-3 0,-3 3 66,-4 1 0,-4 0-257,-8 0 1,-3 4-1,-8 0 1,-5-1 0,-8 1-1,-11 1 1,-14 0 397,-13 1 0,-3 1 0,-10-3 0,-3 1 0,-4 4 0,-1 4 0</inkml:trace>
  <inkml:trace contextRef="#ctx0" brushRef="#br1" timeOffset="6">1508 3381 8355,'6'-5'248,"-1"-2"1,-5-4 0,-1 1 697,-3 2-814,3 3 1,-6 15-21,3 5 0,2 11 1,-4 7 214,1 7 1,-4 2-199,1 8 1,2 0 0,-1 1-76,2 1 0,-2-4 0,3 1-230,1-6 0,-2-1 1,0-8-187,-1-5 0,2-1 1,-2-5-184,1-5 1,-4-1-1,1-3 113,-2-4 0,-1 1 0,-1-8 0,1-1 145,-1-5 0,1-3 0,-2-7 1,-1-2 286,-1-4 0,0-3 0,3-1 0,1 1 0,-1-1 0,1 0 0,1 0 0,1 3 729,1 5-379,6-1 0,-3 25 0,5 3 1,1 8-6,3 7 1,-2-2 0,6 5 0,0 1 76,-2-2 0,4 3 0,-2-7 0,2-2 9,1-3 0,2-6 0,1 2 0,2-5-164,2-3 1,-3-3-1,3-5 1,0 0-136,0 0 1,-1-2 0,4-1 0,-2-6-93,1-5 0,2-8 1,1-6-1,-1-1-624,1-3 1,-1-2-276,-3-4 1,2 1 415,-2-5 0,-1 5 0,0 1-1919,-2 4 1834,0 9 0,0 2 0,2 3 0</inkml:trace>
  <inkml:trace contextRef="#ctx0" brushRef="#br1" timeOffset="9">548 4614 8355,'7'-23'171,"-2"4"1,-5 0 0,0-1 0,-2 0 640,-1 0-548,-4 4 1,0 5 20,-1-1 0,0 6 1,-3 2 41,0 3 1,-1 1-50,1 0 1,-2 5-140,-2 2 0,1 9 52,-5 3 1,4-2 0,-3 2-167,1 2 1,-2 0-67,4 2 0,0 0 0,3-1-160,1-3 0,5-3 126,2-4 0,3-1 84,1 0 1,1 1 0,4-1 74,6 1-401,1-1 1,8 1 0,-3-1 0,-1 0-13,1 1 1,2 3 280,-4 0 0,0 4 59,-4-4 1,-3 6-1,-2-2 132,-1 2 1,-2 2-148,-7 0 0,-2-1 0,-6-2 96,1-1 0,-2 0 0,-2 4 0,-3 0 120,1 0 0,-4-4 0,5-2 0,-1 0-368,1-3 1,1-2-236,3 0 1,6-1-1,2 1-1,3-1 1,1 1-1,1-1 1,3 2 225,3 2 1,4-1 0,0 5 0,0 3 82,1 3 1,-5 3 0,1 4-1,1-2 416,1 2 1,-4 5 0,-1 1 0,-1-2 54,0 0 1,0-2-1,-4 0 1,0 1-67,0-1 1,0 0 0,0 0 0,-1 1-411,-3-1 0,3-4 0,-3 0 1,2-2-318,2-3 0,0 3 1,0-3-1,0-2-492,0-3 1,0-6 0,2 0-4,2-5 0,-2-4 838,6-5 0,-1-10 0,5-3 1</inkml:trace>
  <inkml:trace contextRef="#ctx0" brushRef="#br1" timeOffset="17">994 4146 8355,'0'-12'311,"0"11"41,0 5 1,-4 15-135,0 8 1,-4 9-1,3 8 36,-1 4 1,2 4-1,-2 5 1,-1 0 18,1 0 0,2-1 0,-2-4 0,0-5-140,-1-4 1,5-10-1,-2 0 1,3-4-56,1-3 1,-4-4 0,0-3 220,2-3 1,2-5-601,3-3 0,-1-6 0,3-8 0,0-7-5,2-3 0,0-8 1,-1-7-1,0-2 155,1-1 1,-1 0 0,3-1-1,-1 1 116,0 0 1,3 6-1,-1 4 1,-1 5 39,-2 2 0,1 7 0,3 5-1,1 0 1,-1 9 0,-1 0 0,-1 7 195,-1 8 0,-4 0 0,2 9 0,-1 0 38,-2 2 0,2 0 0,-2-1 1,0 0-111,-2 0 0,3-3 1,0-1-1,0-4-278,1-1 1,-3-7 0,6 1-96,1-5 1,-3-4 0,2-5-1,1-1 10,1-3 1,1-3-1,1-9 1,0-4-13,4-5 0,-4 1 1,3-4-1,-2 1 29,-1 0 0,-1 2 337,0 6 0,-3-1 133,0 5 1,-1 1-218,5 6 0,-5 4-42,1 8 0,-4 2 335,3 6 0,-3 3 0,2 1-1,0 2 0,1-3-108,-3 4 1,4-5-1,-3 0-90,1-5 0,-2 0-118,3-5 1,1 4-1,3-5 1,1 0 0,-1-3-76,1-4 0,-2-2 1,-1-6-1,-2 0 38,2-4 0,-4 2 1,0-3-1,-1-1-20,0 0 0,-1 3 0,-7-4 1,-4 0 115,-2 1 0,-1 0 0,-2 6 0,-2-1-97,-4 3 0,1 2 0,0 1 0,0 3-164,1 3 1,3 6 0,-2 2 0,4 3 108,0 2 1,2 3-1,2 0 1,5-1-560,1-1 0,2-2 0,2-1 1,1-2 76,5-4 0,4-3 0,3-2 0,3-3 437,-1-4 1,4-2 126,-6-1 0,5-4 0,-2-2 0,0-1 0,2 3 0,-4-3 0,2 2 0,-3 1 0,4 3 0,-5 2 0,2 1 115,-4 2 1,0 4 0,-1-1 162,1 3 0,-5 6 1,0 3-1,-1 2 25,0 1 0,-2 6 0,2 1 0,-1 1-35,-2 0 0,-2-4 0,-1 3 0,0-1 100,0 1 1,0-4 0,0 1 461,0-2-554,0-2-360,0-4 1,0-3 0,0-8 0,0-4-144,0-2 0,2-1 1,0-1-1,2 1-202,-2-1 0,5 2 429,0 3 1,0-2 0,-1 6 129,-1 4 1,-1 1 0,-3 5 0,2 2 116,1 1 0,-1 2 0,-1-1-144,1 1 1,-1-1 0,3-1-204,0-2 0,-3-3 18,6-5 0,-4-1 0,2-3 0,1-4-278,-1-2 1,0-7-1,3 0 1,-1-2 136,1 0 1,-3 0-1,2-3 1,-1 2 333,0 1 1,1 5-1,-3-1 261,2 2 0,-3 6-206,3 4 1,0 3 0,0 3-36,-3 5 1,1 2 0,0 2 0,0-1-88,0 1 0,0-1 0,-2 0 0,2 1-156,1-1 0,-2 1-59,4-1 1,-1-1 61,5-2 0,-1 1 4,1-6 0,-1 3 0,0-4 0,1 2-129,-1-2 0,-3 0 0,0-2 0,0 0 96,3 0 1,0-4 0,0-1 0,1-2 92,-1-1 0,5-3 0,-1-1 0,-1-2-64,-2-1 1,-1-1 0,-3 4 0,-1-4 215,-2-3 0,2 2 0,-3-1 0,-1 1 161,-2 3 0,-2 3 1,-3 3 174,-4 5 0,-1 3 0,1 3 0,0 6 18,-1 5 1,0 4 0,0 5-1,3 0-155,1 0 1,-3-3-1,5 0 1,-1 2-320,-1-2 1,3-5 0,-1 0 0,1-2-469,2-1 0,2-2 0,1-1 0,5-3-181,2-1 1,2 3-1,-1-5 1,0 0-1291,1-2 1685,-1-1 1,1 0 0,-1 0 0</inkml:trace>
  <inkml:trace contextRef="#ctx0" brushRef="#br1" timeOffset="18">788 5573 8780,'0'13'-1068,"0"2"1001,0 3 1,0 5 0,0 1 0,0 1 371,0 2 1,-1 1-222,-3-1 0,3-3-114,-3 2 1,3-7-1,1-3-307,0-4 1,-2-2-583,-1-2 574,1-3 1,-3-11 313,5-6 1,0-4-1,0-7 1</inkml:trace>
  <inkml:trace contextRef="#ctx0" brushRef="#br1" timeOffset="19">731 5493 8355,'6'-14'-305,"-2"3"1,-3 1 425,-1 0 1,2 3-57,1 4 0,0 1 1,3 4-1,-1 1-200,-2 5 1,2 6 0,0 2 0,0 1-417,0-1 1,3 0 330,-4-5 1,10 1-1,-2-1 1</inkml:trace>
  <inkml:trace contextRef="#ctx0" brushRef="#br1" timeOffset="22">937 5471 8355,'11'1'-217,"0"3"0,-3-2 1,-2 6-1,-1 1 602,-2 1-219,-2 1 0,-1 1 1,0 0 10,0 4 1,0-2 0,0 5 0,0 1-114,0 1 0,0 2 0,0-1 1,-1-2-94,-3-1 0,2-4 0,-5 3-77,2-1 0,1-2-50,4-4 0,0-6 1,0-5 51,0-6 0,0-4 0,0-3 0,2-2-71,1-4 1,0-6 0,5-2 0,-1 2 143,0 0 0,3 3 0,-3 0-81,3 3 1,2 4-1,-1 7 434,1 4 0,-2 6 0,-1 4 0,-3 7-58,-1 3 1,3 3 0,-4 3 0,-1-2-145,2-1 1,-3-1-1,2 2 1,-3-2-60,-1-2 1,4 0 0,1-5-73,1 1 1,2-6-257,3-2 1,2-4-1,1-5-258,1-7 1,1-4 326,0-7 1,-4-4 22,4 1 1,0-6 0,-1 1-1,-1 0-7,-1 0 1,-5 2 292,-1 2 0,0 8 1,0 0-1,-2 5 807,0 3-703,-3 5 0,3 6 0,-5 8 1,0 6-77,0 5 1,0-1-1,-2 1 1,0 2-79,-2 0 0,0-2 0,4-1 0,0-2-24,0-2 1,0-1-1,0-2 1,2 1-61,1-1 1,2-3 0,4 0-1,-1-1-53,1 0 0,-3 1 0,2-3 46,1 2 1,-3-1 0,0 3 0,-1-1 21,-2 1 1,-2-3 0,-2 2 0,-2 0-124,0 3 1,-6 4-1,1 0 1,-2-1-263,-1-1 1,-1-6 0,1 0-840,-1-2 1040,6-2 0,-4-8 0,3-1 0</inkml:trace>
  <inkml:trace contextRef="#ctx0" brushRef="#br1" timeOffset="23">1588 5322 8355,'11'0'0,"-1"1"204,-2 3 1,-2 4-1,-3 8 1,0 6 73,0 3 1,-2 11 0,-1-2 0,0 3-273,0 2 1,0-5 0,0 2 0,0-6-125,0-2 0,4-1 1,1-5-1,1-3-199,3-4 1,0-2 0,0-2-1,-1-1-1211,1-2 957,1-3 1,0-8 526,-3-4 0,4-6 0,-5-10 1</inkml:trace>
  <inkml:trace contextRef="#ctx0" brushRef="#br1" timeOffset="24">1542 5425 8355,'0'11'0,"0"1"-44,0-1 1,0-3-1,1-1-123,3 2 0,4-4 0,5-1 0,4-3-182,1-1 0,-1-1 0,4-3 0,-3-3 136,-2-3 0,3-2 213,-4 1 0,6-6 0,-4-1 0</inkml:trace>
  <inkml:trace contextRef="#ctx0" brushRef="#br1" timeOffset="25">1907 5402 8355,'7'15'11,"-4"2"1,-1-1 0,-2 2 0,0-1 261,0-1 1,0 4-1,0-1 1,0 3-162,0 1 1,0-2 0,0 0 0,0-4-478,0 0 0,0-2 0,0-3-428,0-1 1,0-2 408,0-5 1,0-16 0,0-12 0</inkml:trace>
  <inkml:trace contextRef="#ctx0" brushRef="#br1" timeOffset="26">1964 5208 7400,'7'11'225,"-2"1"1,-5-1-798,0 1 355,0 4 1,0-3-1,1 1-7,3-5 0,-3 1 0,4-4 1</inkml:trace>
  <inkml:trace contextRef="#ctx0" brushRef="#br1" timeOffset="27">2227 5185 8355,'0'8'-51,"0"-1"1,-1 2 0,-2 3 101,-1 3 1,-1 4 0,3 6-1,-2 3 382,1 1 0,2-2 1,1 2-1,0 0-268,0 1 0,0-5 0,0 2 0,1-3-259,3-1 1,-1-4-15,4 0 0,-3-5 1,4 1-452,1-3 1,0-4 0,0-2 44,-2 0 0,-3-3-21,4-3 293,-1 0 1,3-5 31,-2-2 1,2-9-1,-4-1 1</inkml:trace>
  <inkml:trace contextRef="#ctx0" brushRef="#br1" timeOffset="28">2079 5368 8309,'0'11'76,"0"-4"1,1-2 0,3-5 67,3 0-278,-2 0 0,7 0 0,-1 0 20,7 0 0,0 0 0,0 0 0,-1-2 104,1-1 0,0-3 1,2-2-1,-2 0-251,-2-1 0,3 3 1,-3-2-1,-2-1 130,-2-1 1,4-1 0,-1 1 0,-1 1 74,-2 1 0,0 0 422,-1-3 0,1 5-86,-1 2 0,-5 8 1,-2 5-1,-3 5-32,-1 5 1,0 2 0,0 3-1,0 2-29,0 0 0,0 3 0,0-3 0,0-2-108,0 1 0,4-3 1,0-4-1,0-3-184,1-5 1,-2 0 0,4-6-8,2-1 1,-3-7 0,2-5 0,0-5-202,-2-5 1,4-3-1,-4-2 1,2-1 157,0-2 1,-5-1 0,4 3 0,-1-1 182,1 5 1,-5-1 0,3 7 0,-1 1 416,0 1 1,0 6-231,-4-1 1,3 11 0,1 1 0,-1 6-59,-2 5 1,-1-1-1,1 5 1,2 1-32,1 2 0,1 2 1,-3 1-1,2 1-263,-1-5 1,2 5 0,0-6-1,0-1-747,0-1 0,2-3 1,-1-4-349,0 1 0,1-6 1048,5-2 1,-1-3-1,1-1 1</inkml:trace>
  <inkml:trace contextRef="#ctx0" brushRef="#br1" timeOffset="29">2878 5025 8833,'0'12'403,"0"-1"0,-1 6 1,-2 2-69,-1 2-153,1 7 0,3 1 1,0 5-115,0 1 0,0-1 0,0 0 0,0 1 166,0-1 1,1-5 0,1-2 0,4-3-365,0-1 1,1-6-1,4 0 1,-2-3-342,-2-3 0,1 3 0,3-6-129,1 2 1,-1-4-1,0-2 132,1-3 0,-5-4 0,0-4 0,-2-2-332,-3-3 800,0-2 0,-2-8 0,0-2 0</inkml:trace>
  <inkml:trace contextRef="#ctx0" brushRef="#br1" timeOffset="30">2764 5242 8355,'-12'12'110,"1"-2"380,0-3 1,4 4-194,3-4 1,4 2-1,6-1 1,5-5-365,7-1 1,-1-2 0,2-2 0,2-1-195,0-5 0,2-2 0,0-2 0,-1 1-128,-3 0 0,1 3 0,-5 0 0,0 1-350,2 0 1,-8-1 598,2 4 0,-2-5 0,3 2 0</inkml:trace>
  <inkml:trace contextRef="#ctx0" brushRef="#br1" timeOffset="31">3095 5208 8355,'6'5'-258,"-1"3"1,-1 3 0,0 4 398,-1 4 0,-1 3-325,2 1 1,-3 1-1,3 0 119,-3-1 1,-1 1 0,0-9 65,0-1 1,0-1-982,0-2 877,0-4 1,0-7-1,0-7 1</inkml:trace>
  <inkml:trace contextRef="#ctx0" brushRef="#br1" timeOffset="32">3152 4991 8355,'-1'-6'-424,"-3"2"276,-4 2 0,3 8 0,2 1-345,1 3 1,2 6 0,2-1 354,1-1 0,4-7 138,4-3 0,6-3 0,0-1 0</inkml:trace>
  <inkml:trace contextRef="#ctx0" brushRef="#br1" timeOffset="33">3221 5059 8355,'11'0'0,"1"2"0,-1 2 0,-3 3-487,-1 8 0,0-1 0,1 5 0,-1 2 375,-2 0 1,0 2 145,-1 0 1,-3 0 19,3 0 0,-2-4 1,1-2-1,1 0 67,-2-3 1,1-5 23,1-2 0,-2-4-76,6 1 1,-4-4 107,3-4 1,1-2-1,2-7-38,-2-2 1,0-3-36,-4-5 1,4 4-1,-4 0 114,-2-1 1,-1 2-121,-1-1 1,0 4 0,-1-3 84,-3 1 1,-2 2-1,-5 5-53,-1 2 1,1 3-1,-2 5 1,-1 0 17,-1 0 1,0 7 0,3 4 0,1 7-322,-1 3 1,1 2-1,1 0 1,1 0-358,1 0 0,6-2 0,-2-2 1,4-3 249,4-4 1,2-2 0,6-2 0,0-4 39,3-3 0,-1-6 0,5-4 0,2-5 228,0-5 1,2-7-1,0-4 1</inkml:trace>
  <inkml:trace contextRef="#ctx0" brushRef="#br1" timeOffset="37">3552 4979 8355,'10'-7'-625,"-1"1"642,-1 0 1,-6 4 0,2 6 0,-3 5 0,-1 5 264,0 5 1,0 6-1,0 3-290,0 1 1,-4-2 0,-1 2 0,-1-1 154,-3-3 1,3-6 0,-1-2 0,1-2 23,0 0 1,3 0-1,-2-4-201,0-4-232,4-2 0,-3-7 0,6-5 0,4-5-8,0-5 0,-2-2 0,3-4 0,1-1 189,-2-2 1,4 0-1,-2-3 1,2 1 59,2 3 0,-5 6 1,1 3-1,1 5 322,1 3 0,1 3 0,1 5 0,-1 3 183,1 4 0,0 2-352,3 10 0,-3 0 1,1 4-6,-5 0 0,0 0-44,3 0 0,1-5-135,-1-3 0,1 0 53,-1-4 1,-3 2 47,-1-9 0,1 0 0,3-4 18,1 0 0,1-3-95,2-4 1,-6-2 0,2-10-1,-1-2 1,0 1 17,2 1 0,-5-6 0,0 2 151,-2-1 1,-1 3-113,-4 2 0,0 2 27,0-2 1,-4 2-1,-1 7 1,-2 2 75,-1 5 0,-3 1-37,0 2 1,0 5-1,-1 4-19,1 5 0,-1 3 0,2 3-17,2-1 0,0-1 0,4 2-27,1-1 0,2-1-173,1 1 1,0-3-1,0-4 53,0-1 1,5 1-134,3-1 1,2-5 153,1-2 0,1-3 0,-1-2 1,1-3-69,-1-3 1,0-7-38,1-1 0,-1-2 0,1 2 22,-1-4 1,3 1 0,-1 0 93,-3 2 1,-1-3-1,2 4 150,1 1 1,-6 5-1,-1 2-117,0 2 0,-4 7 0,3 5 0,-3 3 267,-1 2 1,0 0-1,2 1 1,0 0-132,2-3 0,1-2 1,-2 0-1,2-1-318,1-2 1,-2-1 0,3-6 1,2-1 0,2-4 0,0-4 0,-1-2 23,-2-2 1,2-3-1,-3-5 1,4 0 143,0 1 0,0-2 0,1-2 0,-2-2 195,-2-1 1,2-1 0,-3-6-1,4-2-58,0-4 1,0 2-1,0 0 1,-4 6 304,-3 9 0,-3 2-122,-1 7 1,-5 8 0,-2 8 0,-4 7-87,0 7 0,0 5 0,-1 8 0,1 3 65,-1 3 0,2-1 1,1 1-1,3 3-81,1-1 0,1 4 1,4-1-1,0 1-64,0 0 1,0-7-1,0 1 1,1-4-116,3-4 1,-1-1-1,4-2 1,2-3-106,1-4 1,0-6-1,-1-3 1,-1-1-222,1-2 0,1-2 1,1-2-252,1-3 0,-5 2 0,0-6 0,-1-1-771,0-1 1,-3 2 753,1 1 1,2-1 0,1-3 0</inkml:trace>
  <inkml:trace contextRef="#ctx0" brushRef="#br1" timeOffset="39">411 6042 7606,'-6'0'-778,"1"1"1044,5 3-58,0 2 0,0 5 1,0 2-1,0 2 1,0 4 102,0 3 1,4 1 0,-1 1 0,0 1-94,-2 2 0,-1 3 0,0-3 0,0 0-40,0 1 0,4-7 0,0 3 0,-2-1-179,0-3 1,1 0 0,1 0 0,0-2-32,1-2 0,-2-1 0,4-3 0,1-1-55,-2 1 0,4-1 0,-2 0 0,2 0-68,2-4 1,-1 3 0,2-2-1,1 1 41,1-2 0,1 2 0,-2-4 0,3 2-334,1 2 0,-3 0 0,3-1 1,-1 0-1008,1 1 1346,-4-4 0,3 5 0,-6-4 0</inkml:trace>
  <inkml:trace contextRef="#ctx0" brushRef="#br1" timeOffset="44">982 6453 8355,'0'-7'-1107,"0"2"1211,0 5 1,1 11-29,3 4 1,-2 6-1,3 7 1,-2 5-1,1 5 139,-1 3 0,-2 0 0,-1 0 1,0-4 26,0-5 0,0-4 1,0-5-1,0-2 75,0-2 1,1-2-299,3-6 1,-3-6 0,3-5-1,-1-6-201,1-4 1,-2-7-1,4-3 1,1-4-3,-1-3 0,-2-3 0,2 2 0,-1 0 237,-2 0 0,2 1-60,-1 5 1,1 2 21,-1 1 1,1 5 0,4 1 0,-2 4-35,2 5 1,-3-1 84,2 1 1,-2 5 149,2 7 1,2 2-158,-2 1 0,-2 6 0,0 2 168,0 3 1,1-1-187,-3-2 1,4 1 49,-5-4 1,2 3 0,-2-4 25,1-1 1,0-1-75,-4-2 0,3-3 98,1-1-109,0-4 0,-3 2 34,3-5 1,-1-1-436,4-3 1,-3-4-1,2-6 1,1-2 63,-1-2 0,0 3 1,3-4-1,-2-2 218,-2 0 1,2 2-1,-2 1 1,2 1 107,2 4 0,-3 0 0,2 3 117,1 2 0,1 3 0,1 6 80,1 3 1,-5 2 0,-1 7 0,1 2 55,-1 4 0,-2 2 0,2-1 0,1-1-124,-1 1 0,-3 1 0,0-1 0,0-2-266,1-2 1,-3 3-1,3-4 1,-3-1-157,-1-1 1,0-5-127,0-1 0,0-5 0,1-1 0,2-5-105,1-2 1,-1-7 0,-1-6 0,0-3 271,2 0 0,4 3 0,-3-2 1,0-2 230,0-2 0,4 0 0,-3 4 0,2 4 0,-1 0 0,0 2 0,2 5 0,-2 2 0,2 4 0,-3 3 171,2 1 0,-4 1 0,2 3 153,-1 4 0,3 3 0,-3 3-32,1 1 1,-2 4 0,2-2-18,0 1 1,1-4-1,-2 1 350,2-3-433,-5 0 1,8-2-1,-2-2-136,2-5 0,1-1 0,1-4 0,-2-1-92,-2-5 0,2-3 0,-3-3 0,2-3-86,-1-1 0,2 1 0,-4-4 0,1 2 26,-3-1 1,-3 2-1,-1 0 1,-1 2 129,-3 2 0,-3 1 0,-4 3 1,0 3 205,-1 3 0,1 2 0,-1 4 0,0 3-148,-4 6 1,4 2 0,-4 6 0,4 1-225,0 2 1,5-1 0,0-2-1,2-2-306,3-1 0,1-3 0,2 2 19,3-2 0,2-7 0,5-2 1,1-4 131,-1-4 1,2-3 0,1-7 0,1-3 81,-1 0 1,3-2 204,-2-4 0,5 0 0,-2 0 0</inkml:trace>
  <inkml:trace contextRef="#ctx0" brushRef="#br1" timeOffset="46">1850 6361 8355,'8'-29'-1834,"-1"1"1645,2 0 0,-2 8 1,-1-1-1,0 3 1335,1 4-598,-5 1 1,3 8-275,-5 5 1,0 6 0,0 10-154,0 3 1,0 7 10,0 5 1,0 2-1,0 1-126,0 0 1,0 1-1,-1-1 83,-3 0 1,2-3-1,-5-2 1,1 0-52,0 0 0,3-7-122,-1 0 0,3-6 0,1-1-323,0-2 39,0-7 0,0-2 177,0-8 1,0-2 0,0-7 0,0-2 87,0-4 0,0-2 0,1 0 0,2 0 74,1 1 0,5-4 0,-2 6 0,3 1 81,2 1 0,-1 5 0,1 3 1,0 4 82,3 3 1,-1 1 0,4 0 0,-1 1-25,-3 3 1,2 6-1,-1 6 1,-2-1-36,-4 1 0,0-3 1,-5 4-1,-2-2 61,-1 0 1,-1 0-1,0-3 1,-1-1 114,-3 1 0,-2-1 1,-5-1-1,-1-1-116,1-1 1,-4-1 0,-2 3 0,1-1-254,-1-1 0,-2-6 0,4 2 0,1-3 167,1-1 1,2 0 0,-1 0-880,1 0 0,1-1 1,2-3 249,4-3 0,8-3 0,2-2 1</inkml:trace>
  <inkml:trace contextRef="#ctx0" brushRef="#br1" timeOffset="47">2193 6453 8355,'6'11'-335,"-1"1"1,-1-1 0,0 0 519,-2 1 0,0 3 0,-2 0 0,0 1 117,0 0 1,0-2-486,0 5 1,0-5 0,0 1-447,0-2 0,0-2-198,0 1 744,0-1 0,0-4 0,0-2 1</inkml:trace>
  <inkml:trace contextRef="#ctx0" brushRef="#br1" timeOffset="48">2227 6190 7967,'0'12'-977,"0"-1"0,1 0 730,3 1 215,-3-1 32,4 1 0,1-1 0,0 0 0</inkml:trace>
  <inkml:trace contextRef="#ctx0" brushRef="#br1" timeOffset="49">2364 6236 8355,'4'18'-556,"0"-3"1,-2-3 0,0 0 899,-2-1 1,0 6 0,1 1 0,1 1-175,2 0 1,0 1-1,-4 5 1,0 2-88,0-2 1,1 3 0,2-1-1,1-2 86,-2-1 1,1-1-1,-1-1 1,2-3-252,-1-4 0,3 0 0,0-2 0,2-4 69,-1-3 0,1-2 1,3-4-1,1 0 65,-1 0 0,1-1 1,-1-4-1,1-5-80,-1-4 0,4-3 0,0 3 0,-1-2 29,-1-2 0,2-1 0,1-4 1,-2 0 71,-2 0 1,0 2 0,-1 0 0,-1 4 114,-2 0 0,1 2 1,-5 4 26,-2-1 0,-2 6 0,-4 2 0,-3 3-8,-4 1 0,0 2 0,0 5 0,-2 4-92,-2 2 1,2 4 0,-2 1 0,2 1-90,2 0 1,4-1 0,4 2-1,1-2 65,2-1 1,0 2 0,0-3-1,0 1-261,0-1 1,5-1 0,2-3 0,0-2 11,1-2 1,0 0 0,3-2 0,0-1-211,1 0 1,-1-2 0,1-3-55,-1 0 0,-3 0 0,-1-1-468,2-3 0,1-2 0,2-5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21:58:58.972"/>
    </inkml:context>
    <inkml:brush xml:id="br0">
      <inkml:brushProperty name="width" value="0.09071" units="cm"/>
      <inkml:brushProperty name="height" value="0.09071" units="cm"/>
      <inkml:brushProperty name="color" value="#FF0000"/>
    </inkml:brush>
  </inkml:definitions>
  <inkml:trace contextRef="#ctx0" brushRef="#br0">4123 8668 8355,'0'-11'-253,"-5"0"391,-3-1 0,3 7-39,1 5 0,3 10 45,1 9 0,0 4-80,0 4 0,0 4 86,0 11 1,0 2 0,0 10 111,0 4 1,-1 5-151,-1-29 1,0 0 0,1 3 0,1 0 0,-3 1 0,1 0-80,-1 1 0,1 1 0,1 1 0,0 1 1,-1 0-1,1 0 35,0 0 1,0-1 0,1-3 0,0 0-1,0-2 1,0-1-55,0-2 1,0 0 0,0 31-51,0-6 1,4-4 0,0-8 166,-2 0 0,3-7 0,1-4-288,0-3 1,-4-7 0,4 1 0,-3-6-380,1-5 0,0-2-663,-4-1 480,0-6 117,0-1 0,0-20 314,0-8 0,-1-9 0,-2-7 245,-1-7 0,-5-10 0,3-7 1</inkml:trace>
  <inkml:trace contextRef="#ctx0" brushRef="#br0" timeOffset="11">4054 8817 8355,'5'-18'-34,"-3"0"0,2 4 43,-3-1 1,-1 0 0,1 4 0,2-1 107,0 1 0,6 3 0,0 0 1,5 1-3,5 1 0,-1-3 0,1 5 0,1 0 15,2-1 0,2 4 0,1-3 1,3 3-132,1 1 1,-2 0-1,4 0 1,2 0 99,3 0 1,1 0-1,5 0 1,1-2-47,2-1 0,0 0 0,1-5 0,0 1 44,-1 0 1,1 2-1,0 5 1,-1 0-102,1 0 0,0 0 1,-1 2-1,1 0-1,0 2 0,-1 1 0,1-2 1,0 0 26,0 0 1,3-2-1,2-1 1,0 0-14,-1 0 1,4 0-1,-4 0 1,2 0-5,3 0 0,1-4 1,1 1-1,0 0-11,0 2 0,0-3 1,0 0-1,-1 2-73,-3 0 0,1 2 71,-9 0 1,4-1 0,-6-1-20,5-2 0,-5 0 22,3 4 1,-3 0 0,3-1-7,-1-3 1,-3 3 13,0-3 1,-5 2 0,2 2-1,-1-1-7,0-3-1,4 3 1,-4-3 0,-1 2 36,-1-2 0,2 3 0,1-3 1,0 3 67,1 1 1,-2 0 0,-4 0 0,2 0-38,2 0 1,-2 0 0,5 0 0,0 1-41,-1 3 1,2-3-1,4 3 1,1-2 2,2 2 0,-2-3 0,4 3 0,0-3-72,2-1 1,-1 0 0,0 0-1,-1 0 18,-3 0 0,0 0 1,1 0-1,1 0 35,2 0 1,-3 2-1,1 0 1,0 3 7,-1 2 1,5-5 0,-4 2 0,1-1-17,0 0 1,7-1 0,-1 1 0,2-1-33,-1-2 0,3 0 1,0 0-1,0 1-5,1 3 1,-4-3 0,3 3 0,-4-2 21,-3 2 1,-1 1-1,-6 4 1,-3-1-5,1 1 1,-1-3-1,1 2 1,-3 1-41,-4 1 0,-3 0 0,-1-1 0,1-2 49,-1 2 0,-1 0 0,-1-1 0,-3-3-29,-1 0 1,2 0 0,-3 4 0,-3-3 129,-4-1 1,-2 4-1,-4-1 80,1 2 0,0 1 1,-4 1-1,-4-1-91,-3 1 1,1-1-1,-1 2 1,-2 1 40,0 1 1,-2 5 0,0-1 0,0 3 60,0 1 0,0 5 0,0 3 0,0 6-62,0 5 1,0 2-1,0 3 1,0 3-93,0 3 0,0 3 0,0 0 0,0 0 16,0 1 1,0-1 0,0 8 0,0-31 0,0 0-59,0 1 0,0 0 1,0 0-1,0 1 1,0 1-1,0-1 1,0 1-1,0-1-5,0-1 1,0 0 0,0 0 0,0-1 0,1 27-1,1-5 21,2-4 1,4-4 0,-3-1 0,0-2 32,0-2 0,3-1 0,-3-4 0,0-1 9,0-3 0,3 0 0,-5-5 0,1 0-34,1 0 1,-3-1 4,1-4 0,-1-1-27,-2 1 0,3-4 0,1-1-21,-1-1 1,-2-6-48,-1-3 1,0-5-28,0 5 94,0-5 1,-1 2-15,-3-5 1,-2 0 0,-7 0-1,-1-2-85,-1-1 1,-6 0 57,2-5 1,-2 5 0,-2-4-1,0 1 22,0 0 1,-3 2 0,-2-4 0,-1 1 5,-3 0 1,-1-3-20,-1 2 1,-4 2-1,-2 0 72,0 1 1,-6-4 0,-4 2 10,2 1 1,0 0 0,-2 3 0,-3-1-36,-3 2 1,-1 1-15,0 1 0,-4 0 0,-1 0-157,-1 0 0,2 0 0,-4 0 157,32 0 1,0 0 0,-30 0 0,-2 0 0,31-1-1,1 0-11,-3-1 1,0 0 0,2 2 0,-1-1 0,-2-1 0,0 0-1,0 2 1,0-1-10,0 1 0,-2 0 0,0 0 0,0 0 10,-1 0 0,0 0 1,0-2-1,0 0 1,0 0-1,0 1 0,-1-1 1,1 1 28,-2 0 1,0 1 0,1-2 0,1 0 5,-2 0 1,0 0 0,-1-2 0,1 0 0,1 2 0,-1 1 0,2-1 0,-1 0 84,0-1 1,1 1-1,1 1 1,1-1-40,-4-1 0,0-1 0,-1 2 0,1 0 0,0-1 0,1-1-41,2 2 1,0-1 0,-4 1 0,1-1 0,0 2 0,1 0-7,-1-1 0,-1 0 1,0-2-1,0 0 1,1 2-1,0 1 1,-1-1-1,0 1 2,0 0 0,-1 1 0,-1 0 0,0 0 0,2 0 0,-1 0 0,-1 0 0,0 0-24,-1 0 0,0 0 0,2 0 1,1 0-1,-1 0 0,0 0 1,0 0-1,1 0 6,-1 0 1,1 0 0,1 0 0,-1 0 0,4 0 0,0 0 0,0 0 0,0 1 6,1 1 0,0 0 0,2-2 1,1 1-1,-1 1 0,0 0 1,1-2-1,0 0 1,1-2 0,-1 0 1,2 1-1,-1 0 0,1-2 1,0-1-1,-30-2-25,1 0 0,29 2 0,1 0 0,-29-7 0,0 0-32,-1 4 1,3-6 14,-1 5 0,5-7 0,3 6 0,1 0 0,3-1 1,2 0-27,4-1 0,-2 1 43,2 2 1,-1-2 0,1 2 0,3-2-35,-1-1 1,5-1 158,-3 1 0,6 3 0,3 2 0,0-1 40,-1 1 0,5 2 1,0-2-1,3 1-111,3 2 0,5-2 0,-1 1-30,2 2 1,2 1-94,-1 1-396,6 0-746,1 0-2094,0 0 2715,4 5 0,-4 1 0,5 6 0</inkml:trace>
  <inkml:trace contextRef="#ctx0" brushRef="#br0" timeOffset="12">4112 10016 8355,'-6'-6'256,"5"1"0,-5 11 1,3 4 215,-1 4-395,1 12 1,3 3 0,1 14-27,3 5 0,1 3 0,4 3 0,-2 0-31,2 0 0,-2-7 0,-1-2 1,0-5 430,1-3-1659,0-7 0,5 3 0,-1-3 1</inkml:trace>
  <inkml:trace contextRef="#ctx0" brushRef="#br0" timeOffset="16">1074 8657 8355,'-6'-11'0,"1"-1"-38,-2 1 0,-3-4 1,3-1-1,0 2 0,-1 0 1,-1 0-1,-1 0 1,0 3 593,2 2 0,-6 7-543,3-2 1,-4 3 27,-1 1 0,0 1 0,-4 4 0,1 6 188,-2 7 0,0 5-134,-2 4 1,0 2 0,0 6 26,0 3 1,6-2-1,1 2-30,4-3 1,2 0 0,1-2 0,2-3-119,2-3 0,1-8 0,6-4 0,1-3-29,5-5 0,6 2 0,3-6 0,0-3-18,4-3 1,4-11 0,3-2 0,0-7-11,0-4 0,2-5 0,-3 2 0,-2-3 56,-1-1 0,-2 4 1,-3 4-1,-4 3 76,-2 4 1,-7 6 0,-1 7 75,0 1 1,-3 4 0,1 7 0,-1 7-4,-2 3 1,4 4 0,-1 6 0,0 2-136,-2 1 0,3 0 0,1 2 0,0-5-147,0-2 0,3-5 0,-3-1 1,0-1-6,0-3 1,3-2-1,-3-2 1,1-2-135,3-4 1,-1-4 0,2-4-1,2-5-51,1-5 0,1-9 0,0-7 1,2-4 176,2-4 0,0-7 0,1-4 0,-4-1 93,-2-1 0,-2-1 0,1-5 1,-1 0 326,1 0 1,-1 9-1,1 2 1,-2 4 204,-3 5 0,2 6 0,-5 12 0,0 3-36,1 4 1,-4 7 0,3 5-322,-3 6 1,3 14 0,0 7-1,-2 7-50,0 8 1,-6 5 0,-1 11 0,-2 2 26,-2 1 0,5-29 1,-2 1-1,-5 28 0,1-4-34,2-7 0,-2-1 0,4-11 1,-2-3-102,0-3 0,6-5 1,-3-8-249,0-4 243,3-7 0,-3-10 1,5-9-1,2-7-41,1-3 0,3-6 0,2-1 0,0 0 89,1 0 0,1 1 0,2 6 0,-1 1 50,0 1 1,2 8 0,1 1 0,1 4-32,-1 3 1,3 3 0,-2 4 0,0 4 31,2 2 0,-5 5 1,2 2-1,-4-1 44,-2 1 0,-5 2 1,2-3-1,-2 1 89,1-1 0,-1-1 1,-7-3-1,-2-1 256,-1 1 1,-3-1-337,3 1 0,-7-5 0,-2 1 0,2-1-162,2 0 1,-4 3-328,1-3 0,-1-1 1,3-1-1,0-2-108,3 1 404,1 0 1,-1-5-883,3-3 0,2-7 0,5-7 1</inkml:trace>
  <inkml:trace contextRef="#ctx0" brushRef="#br0" timeOffset="17">1736 8634 8228,'11'-11'-381,"1"-1"673,-1 1 0,1-1 773,-1 1-1008,-5 5 1,-2 1 0,-8 6 0,-4 3-97,-6 3 1,1 3 0,-4 2 0,2-1 53,0 1 0,0-1 0,3 1-413,1-1 1,5 0 255,2 1 1,4-6 0,4-2 0,3-1 196,3 0 1,2 0-1,-1 5 1,2-1 44,2-1 0,-2 5 0,2-4 0,-2 5 53,-2 3 1,-3-2-1,-2 2 1,-1-3 55,-2 0 0,-2-1 0,-1 1 0,0-1-126,0 1 0,-1 0-144,-3 4 0,-3-4 0,-4 3 1,0-2-398,-1-1 0,2-5-405,2 1 0,-2-6 393,3 2 1,-3-3-1,-2-1 1</inkml:trace>
  <inkml:trace contextRef="#ctx0" brushRef="#br0" timeOffset="22">1839 8726 8242,'7'0'128,"1"0"1,-4 1 0,3 1 0,2 3 507,1 2 1,2 0-162,-1 5 1,1-2-626,-1-2 1,4 2 0,1-4 0,-2 0-75,-2-2 1,0-3-1,-1-1 1,0-1 95,1-3 0,-1-2 0,-1-5 0,-1-1 63,-1 1 1,-5-2 0,0-1 0,-1-1 63,-2 1 0,0 1 0,-2 2 205,-1-1 1,-4 2-1,-3 1 1,1 3-127,2 1 1,-1 1 0,-4 5 0,1 3-50,0 4 1,3 3 0,0 5 0,0 3 28,-3 2 1,5 3 0,1 2 0,1 2-62,0 1 0,1-4 0,3 2 0,0-3-74,0-1 0,3-6 1,2-1-1,1-4-117,-1 0 1,3-6 0,0-2 0,2-3 47,2-1 0,0-2 0,2-5 0,3-5-24,1-5 1,-4-2 0,2-4-1,-1 0-66,0 1 0,5-1 0,-5-1 0,0-2 292,1 0 1,-3 0 0,1 7 0,-4 4 417,-2 2 0,-4 7-164,3 2 0,0 9 1,0 5-1,-3 6-69,-3 1 0,-1 2 0,-1 4 0,-1 0-135,-2 0 0,-1 0 1,2-2-1,-1-2-194,2-3 0,0-4 0,1 0-376,-3-1 97,3-5 1,-3-6-72,8-7 0,2-7 239,6-1 1,-4-6 0,-1 2-1,1-2 20,-2-2 1,4 0 310,-2 0 0,1 5 253,-2 3 1,4 4 0,-4 3-35,3 4 1,0 4-1,-1 4 1,-2 5-58,-2 5 1,2 3 0,-3 3 0,0-1-319,1 1 1,-2-2 0,3 0 0,0-2-175,1-2 0,0-1-38,5-2 0,-1-4 1,0-4-1,1-3-74,-1-3 1,2-8-1,1-6 1,2-4 82,2-3 0,0-2 1,2 0-1,-2-2 352,-1-1 0,3-1 0,-2-5 1,1 0-83,0-3 0,-4-3 1,3-4-1,-1 0 201,1 3 0,-8 8 1,1 9 415,-5 4 0,-2 7 0,-4 12-370,0 9 1,-4 9 0,-1 8 0,-2 2-61,-1 5 1,3 6 0,-1 1 0,3-1-123,-1-2 1,0 3 0,4 0 0,0-1-355,0-1 0,0-7 0,0-3 1,0-2-141,0-1 0,0-5 0,0-3 1,1-2-333,3-2 1,-1-3 0,4-2 0,2-1 174,1-2 0,2-7 0,-1-3 0,1-5 478,-1-3 0,0-3 0,1-5 0</inkml:trace>
  <inkml:trace contextRef="#ctx0" brushRef="#br0" timeOffset="23">2638 8600 8355,'-11'0'680,"-1"0"0,2 1-137,3 3 1,8-1 0,9 4 0,5 2-744,3 1 0,1-2 0,5-2 0,2-1-449,0-2 0,1-2 0,-6-1 0,0 0 411,-2 0 1,-5-5 0,2-3-275,1-2 0,-5-1 0,5-1 0</inkml:trace>
  <inkml:trace contextRef="#ctx0" brushRef="#br0" timeOffset="24">1062 9970 8355,'-16'-22'-17,"-1"-1"0,-2 1-290,4 3 0,-2-1 1069,2 5 1,0 3-584,4 5 0,0 5 0,4 4 0,3 6-219,3 6 1,-3 12 0,0 2 0,2 7 142,0 7 1,2 9-1,0 6 1,2 8-76,-1-30 1,1 1-1,-1 1 1,1 2-1,1 2 1,0 2-1,0 1 1,1 0-68,-1 3 0,0 0 0,-1 3 0,0 1 0,1 0 0,1-1 0,1-2 0,-1-1-112,1-1 1,0-2 0,1-3 0,-1-2 128,-2 0 0,1-1 1,1-4-1,0-1 1,3 20-1,1-6-347,-2-8 0,0-2 111,-3-10 1,-3-2-92,3-6 0,-3-10 1,-2-11-214,-3-9 0,-4-13 0,-6-2 562,-1-6 0,-1-7 0,0-1 0,-3 1 0,-2 1 0,-2 0 0</inkml:trace>
  <inkml:trace contextRef="#ctx0" brushRef="#br0" timeOffset="29">582 10416 8355,'-6'-18'-124,"0"3"1,3 6 124,-1 1 0,1 5 0,4-4 351,3 2 1,2 0 0,8 2-333,5 0 1,1-6 53,11 1 1,1 2-188,6-2 1,-2 1 0,6-4 129,1 4 1,-2-3 0,0 3-171,-2 1 1,-1-4 0,-4 4-1,-1-2 30,-2 0 0,-3 4 1,-7-2-1,-2 0 296,-3-1 0,-4 1 1,-2-3-1,-1 3 291,-1 1 0,-6 0-121,2 1 1,1 1 110,-1-4-392,0 4 0,-3-1 0,2 8 0,0 5 23,0 5 0,-2 5 0,-1 8 0,0 4-51,0 6 1,4 0 0,0 4 0,-2-2-145,0-2 1,-2-2 0,0-2 0,0-2-96,0-5 0,0-3 0,0-4 0,0-3-56,0-4 1,0-4 34,0-1 0,-4-10 0,-1-5 0,0-8 11,0-6 1,-3-6 0,3-2 0,0-2 214,0 1 1,-3-2 0,3 4 0,0-1 91,0-1 1,1 7-1,4 0 1,0 5-52,0 3 0,1 0 0,3 6 87,4 3 1,2 0 0,1 5 0,1-2-131,-1 1 1,2 2 0,1 1 0,2 0-181,2 0 1,-3 0 0,3 0 0,0 0-17,0 0 0,-4-4 0,2 0 0,-1 2 50,1 1 1,-5-3 0,-3-1 236,1-2 1,1 0 285,1-5 1,-5 5 82,-2-1-388,-2 6 0,-2 2 0,0 7 0,0 5 70,0 3 1,0 3-1,0 6 1,0 1 151,0 2 1,0 3-254,0-3 0,0 0 0,0-5-20,0 1 1,3-1-1,2-3-101,2-4 0,-1-2 1,3-3-1,-1-2-207,1-5 1,2-3 180,4-3 1,-2-5 0,2-7-1,-2-4-32,-2-3 1,1-2 91,-1-3 0,0 3 0,0-2 0,-4 1 281,-3 3 1,1-5 0,-1 2 0,-2 2 150,0 2 1,-6 7 0,-1-1 0,-2 3 21,-1 0 0,-3 6 1,0 2-1,0 5-216,-1 7 1,-3 1 0,0 10 0,1 2-375,1 5 1,2 2 0,1 3-1,1-1-415,1-3 0,5 0 1,0-4-1,1-1-197,2-3 1,5-4-1,4-8 1,4-3 308,2-2 1,6-11 486,-2-3 0,2-12 0,2 0 0</inkml:trace>
  <inkml:trace contextRef="#ctx0" brushRef="#br0" timeOffset="31">1907 10096 8355,'10'1'93,"-2"3"0,-3 4 0,-5 8 1,0 7 383,0 6 1,0 4-373,0 2 0,0 3-144,0 0 1,0-2 0,0-4 0,0-3-71,0-1 0,-4 3 1,-1-6-1,0-3 31,0-6 0,1-3-28,4-2 0,0-9 1,0-9-1,0-8-17,0-8 1,5-9 0,2-1 0,0-3 172,1-1 1,-2 1-1,3 3 1,-1 2 241,1 0 0,1 11 86,1 1 1,1 6-183,-1 5 1,0 3 0,1 7 0,-1 1 94,1 5 0,-2 6-130,-2 1 1,2 6-175,-3-2 1,0-2-1,-1 1 1,-1-1 174,-2-3 1,-1-2-613,2 0 0,-2-2 149,6-3 0,-4-7 0,2-7 0,1-5 3,-1-3 1,0 3-1,3-5 1,-2 2 158,-2 0 0,3-4 1,-1 2-1,0 1 198,1-1 1,0 3 0,2 5-1,-1 3 775,-2 1 0,1 1 0,3 5-490,1 3 1,-1 2-1,1 7 1,-1 1-430,0 1 1,-3 2 0,0-3 0,1 1-325,1-1 1,-3-1-1,0-1 1,-2 2 95,-3 1 1,3 1 0,-1-5-1,-1 1-453,-2-1 1,4 5 0,1 2 0</inkml:trace>
  <inkml:trace contextRef="#ctx0" brushRef="#br0" timeOffset="37">868 12003 8355,'-17'0'14,"4"0"235,-7 0 0,8-1 908,0-3-1171,6 3 1,16-8 0,7 5 72,7 2 1,5-3 0,4 0 71,-3-2 1,2 5-384,-5-2 0,3 3 0,-3 1-13,-2 0 0,-6 0 0,-3 0 71,-4 0 0,0-2 369,-1-1 0,-5 0-208,-2-5 0,-4 6 895,-4-2-814,-2 3 0,-4 6 0,2 2 0,5 5-24,1 3 1,-2 3 0,1 6-1,0 3-18,2 3 1,1 3 0,1 3-1,2 2-73,0 4 1,3-2 0,-4 1 0,2-1-157,-2 1 1,0-4 0,-2 1-1,0-4-90,0-3 0,0-3 1,0-6-1,0 0-156,0-3 0,-2-4 317,-1-7 0,0 1 1,-5-5 112,0-2 0,-3-1 0,-1-2 139,-4-3 1,3 2-127,-7-6 0,0 0 1,-5-2 407,-2 3 1,-1-2 0,3 5 70,-2 1 1,4 2 0,6 1 0,0 0 263,3 0 0,5 1 0,3 3-560,1 4 0,2 2 1,7 1-1,5 1-317,5-1 0,5-1 0,8-1 0,3-2 50,3-2 0,-1 2 1,1-3-1,4-1-229,2-2 1,-2-5 0,0-1 0,-4-1-76,-3-3 1,-3-3 0,2-3 0,-1-4 149,-3-2 0,-2-3 1,-3-2-1,-2-1 194,-1 2 0,-2-3 0,-4 2 1,-1-1 133,-2-1 0,-2 5 0,-3-1 0,1 5 702,-2 2 1,-1 2 0,1 5-210,2 3 0,-3 3 0,3 9-502,-3 6 0,-1 6 0,1 6 0,2 1-166,0 2 1,1-4 0,-4 2 0,0-1 100,0-3 0,0-1 1,-1 1-350,-3-1 0,3-5 0,-4 0 165,0-5 0,2-4 0,-3-7 0,1-5 50,2-4 1,2-9 0,1-2 0,1-4 28,3-4 1,-1 4 0,3-2 0,0 2 44,1 5 0,-4 7 294,5 2 0,-4 2 1,4 6-1,0 3 270,3 4 0,0 4-342,0 9 1,1 1-1,-1 6 1,1 0-180,-1 0 1,1-4 0,-1-1 0,0-1-195,1 1 1,-1-4 0,1 0 133,-1-5 0,0-4 1,1-5-1,-1-2-220,1-6 1,-2-5 0,-1-10 0,-2-1 173,2-2 1,1-2-1,1-4 1,-3 3 257,0 1 0,-4-4 0,2 3 1,-1 1 309,-2 5 1,2 5-1,-1 7-34,-2 0 1,-1 6 0,1 5-1,0 7-188,2 7 0,1 8 0,-2 6 0,2 0-316,1-1 1,-2 1 0,2-2 0,1 0-350,-1 0 1,-3-2 0,2-3 0,-2-1-330,1-5 1,0 1 0,-4-1-258,0-1 1038,0-1 0,0-7 0,0 0 0</inkml:trace>
  <inkml:trace contextRef="#ctx0" brushRef="#br0" timeOffset="38">1667 12277 8355,'2'-7'689,"2"0"-725,3 2 1,5 2-1,2 3 1,3 0-512,5 0 0,-2 0 134,7 0 1,1 0 0,-2 0 0,0 0 199,-2 0 1,-5 1 212,0 3 0,-5-3 0,2 4 0</inkml:trace>
  <inkml:trace contextRef="#ctx0" brushRef="#br0" timeOffset="42">2021 12266 8355,'12'11'-420,"-1"1"580,1-1 0,-2 1 1,-1-2-1,-2-1 110,2-2 1,1 1-1,2 3 1,-1 1-225,1-1 1,-1 1-1,1-2 1,-1-3-317,0-3 1,1-3 0,-1-2 107,1-3 0,-5-6 0,0-6 0,-2-1 86,-3 1 0,-1-5 1,-1 4-1,0-2 162,0 0 0,-5 1 0,-2-1 0,-2 2 220,1 1 0,-2 7 0,3-1 0,-4 3-207,0 5 0,3 2 0,2 4 0,0 5-78,-1 5 0,5 3-11,-2 6 0,3 0 0,1 1-126,0 3 1,0-3 0,1 3 102,3-3 1,2-7-95,6-1 1,-5-1-1,1-2-293,1-3 0,1-6 1,1-1 246,1-1 0,-1-4 0,0-1 0,1-5-2,-1-2 0,1-7 0,-1-2 0,1-2 29,-1-2 0,-3-4 0,-1 0 0,2 2 153,1 1 0,-2-3 1,-2 1-1,1 2 230,-1 3 0,-2 1 1,2 5 186,-1 1 1,4 7 0,-3 9-216,1 8 0,2 6 0,-4 8 1,0 2-104,0 1 0,-1 4 0,-3-2 0,1 1-123,2-4 1,0-2 0,-3-1 0,2 0-61,1 0 0,-1-5 0,-3-3-58,0-2 0,2-7 6,2-2 0,-3-13 0,3-8 0,-3-5-75,-1-5 1,0-4 0,0 3 0,0 1 118,0-1 0,0-3 1,0 6-1,1 2 485,3 3 0,-1 6-264,4-2 1,-3 5-1,2 2 1,1 3 33,-1 1 1,2 1-288,3 4 1,0 1 29,1 3 0,-1 2 0,1 5 0,-1-3-437,1 0 1,-1-4 154,0 3 1,1-4 0,-1 1 146,1-3 1,-2-2 0,-1-2 0,-3-2 83,-1-1 1,3-2 0,-3-3 0,0-1 390,0 1 0,0 0 305,-1-1 0,2 3-454,6 5 1,-6 6 0,-1 10-1,-1 2-44,0 2 0,-1 3 1,-3-3-1,0 1-209,0-1 0,0 3 0,0-4 1,0-1 23,0-1 0,0-2 185,0 1-81,0-1 1,-1-4-31,-3-4 10,3-1 0,-4-7 0,5-3 15,0-2 0,0-2 76,0 1 1,0 0-24,0-1 0,0-3 1,0-2-1,0 0 132,0-4 0,1 4-148,3-2 0,-1 5 0,4 0 147,2 5 1,-3 0-1,2 5 285,1 2 0,1 0-243,2 2 0,-1 5 0,0 4-284,1 5 0,-5 0 0,1 4 0,0-2-25,-2-2 0,0 3 0,-3-2 0,1 0-209,-2 2 0,-1-4-729,-1 2 1,6-3-1,0 0 1</inkml:trace>
  <inkml:trace contextRef="#ctx0" brushRef="#br0" timeOffset="45">2981 12175 10079,'1'-7'276,"3"3"1,2 7-206,6 1 0,4 3 88,3-3 0,2 0 0,-1-4 1,-2 0-200,-2 0 1,1 0 0,-5-1-1,1-3-641,-3-4 0,-2-2 1,-1-1 857,-3-1 0,-3 1 0,-1 0 120,0-1 1,-5 1-1,-2 1-96,-3 2 0,2 3 0,0 5 0,-1 1-128,-1 3 0,3 2 1,-1 7-1,0 1-68,2 1 0,-3 5 0,5-1 0,2 3-129,1 1 0,1 0 0,0-2 0,0 0 1,0-2 0,5-7 1,2 1-1,3-5 30,2-3 0,-1-1 0,1-4 0,0-3-113,4-5 0,-4-1 0,5-10 1,-1-2 160,3-4 1,2-1 0,-1-4 0,-2-1 108,-2 2 0,3-4 0,-2 4 0,-1-2-22,1 1 1,-2-1-1,-4-2 1,1 2 366,-1 0 1,-3 6 0,-2-2 0,-1 4 898,-2 4-1030,-2 8 1,-2 7 0,-2 9 0,-2 8-240,-1 9 0,2 5 1,-2 8-1,1-1-33,2 0 0,2 0 1,1 1-1,0-2-357,0-3 1,5-2 102,3-5 0,-2-1 0,1-3-138,2-4 0,0-3 0,0-1-126,-1-4 0,-1-2 1,5-5 83,-1 0 1,-3-1 0,-1-3-220,2-3 0,-4-7 0,-1-2 1,-3 2 565,-1 2 1,-10-5 0,-2 0 0</inkml:trace>
  <inkml:trace contextRef="#ctx0" brushRef="#br0" timeOffset="46">3323 11980 8355,'-7'7'1886,"-1"-3"0,15-3-977,0-1 1,12 0-614,4 0 0,4 0-705,3 0 0,3-4 0,-2-1 1,0 0-2589,0 0 1,-1-4 2702,-7 1 0,2-2 0,-7-1 0</inkml:trace>
  <inkml:trace contextRef="#ctx0" brushRef="#br0" timeOffset="47">1085 13317 8355,'-1'-10'-575,"-3"2"0,3 2 656,-3 2 56,3 3 0,-1-5 0,0 8 44,-2 2 0,0 3 0,4 10 0,1 7-92,3 9 0,-1 12 0,3 13 0,-3-26 0,0 2-38,1 2 0,-1 2 0,0 3 0,1 0 0,2 4 0,0 1 0,-1 0 0,0-1-53,-1 1 1,0 0-1,1-5 1,0-1-225,-1-2 1,-1 0 0,2-3 0,-1 0 91,0-2 0,0-1 1,2 20-1,-3-11-21,1-4 1,3-9-138,-3-5 1,0-5-1,-3-9-39,3-5 0,-3-7-87,3-12 1,-3-12 417,-1-7 0,-4-4 0,1 2 0,0-1 0,2 1 0,1-2 0</inkml:trace>
  <inkml:trace contextRef="#ctx0" brushRef="#br0" timeOffset="48">1085 13499 8355,'0'-44'-46,"0"2"0,0 4 0,0 8 0,1 4 0,2 6 0,2 5 698,1 2 0,2 5-405,3 1 0,1 4 15,-1-1 1,4 4-144,1 4 1,4 3-1,-1 4-334,2 0 1,2 1 0,0-1 103,0 1 0,-1 3-17,-3 0 0,-3 4 0,-6-2 0,-1-1 100,-1 1 0,-6 2 13,2-4 1,-6 5-21,-2-1 0,-9-1 0,2 1 221,-2 1 0,-5 2 0,-1 1 312,-2 0 1,-2-4-393,0 0 0,4 0 1,1 2-324,2-2 1,2-2-1,5-7-1287,1-2 806,6 2 473,-3-9 1,10 3 0,2-9 0,3-5-172,2-4 0,4-12 0,2 2 0</inkml:trace>
  <inkml:trace contextRef="#ctx0" brushRef="#br0" timeOffset="51">1428 13340 8355,'6'-12'0,"4"1"0,-4-1 176,1 1 0,-1 5 429,-2 2-492,2 2 1,6 13-1,-1 4-126,1 5 0,-5 4 0,0 3 7,-2 3 1,2 0 103,-3 0 1,4-1-53,-5 2 0,5-1 0,-3-6 0,0-3-1280,0-4 442,-1-1 493,1-10 1,-4-4-1,3-8 1,-2-7-15,-2-3 1,0-7 131,0-4 1,0-3 182,0 3 1,-4-3 0,0 3 0,0 2 286,-1 1 0,4 2 1,-3 2-1,3 2 430,1 2 1,1 0-1,3 6-530,3 3 0,5 1 0,2 5-256,1-3 1,5 3-95,-1-3 0,3 3 0,-1 1 248,-2 0 0,3 0-216,-3 0 1,-2 0-257,-2 0 0,1 0 0,0 0-164,-3 0 983,0 0 118,-6 0-217,-2 0 1,-5 1-245,0 3 1,0 2 0,-2 6 184,-1-1 0,1 5 0,-2 0-128,3 2 1,1 0 0,0 2-119,0-1 0,5-5 0,2 2-31,-1 1 1,4-4 0,-2 1-53,2-6 0,1 1 1,1-5 47,-1-1 1,1-7 0,-1-4 0,0-3-134,1-4 1,-5-3 0,0-5 0,-2 0 265,-3 0 0,0 2 1,-2 0-1,0 4 112,0 0 1,-4 2 0,-1 5 0,-2 2-19,-1 4 0,-3 3 0,0 1-276,0 0 1,-3 6 0,1 5-432,3 3 0,2 5 1,1-3 330,3 2 1,2-4-1,4 1-1103,2-2 0,2-7 842,5-2 1,6 2 0,1 1 0</inkml:trace>
  <inkml:trace contextRef="#ctx0" brushRef="#br0" timeOffset="55">2238 13180 8355,'18'-23'0,"-1"4"30,-6 0 0,-4 5 0,-4-1 203,-1 2 1,-2 1 0,-2 2 812,-1 3-354,1-3 0,-4 8-507,2-2 0,3 10-323,-3 5 0,3 5 0,1 10-74,0 4 0,1 1 0,2 7 275,0-3 0,1 3-234,-4 0 0,4-3 0,1-6-134,1-1 1,-3-1 0,2-5-424,0 1 0,-2-5 336,4-3 1,-3-7 154,4-4 1,-1-4 35,5-4 1,-5-4 67,1-7 0,-6 1 1,2-4 21,-2 2 1,-2-3 0,0 2 100,0-1 0,-6 1 21,-1-2 0,-3-3 0,-2 4 0,0 1 74,-4 1 0,2 0 0,-3 1 237,0 1 0,2 2 0,3 5 1,1 3-1,0 3 523,-1 1 1,5 0-553,-1 0 0,7 1 0,1 1-337,6 2 1,5 1 0,3-2-1,3 1-248,1-2 1,1-1 0,4-1-1,-1 0 85,1 0 0,0 0 1,-1-1-1,-3-1 97,-4-2 0,0-1 1,-2 2-1,-3-1 424,0 2 84,-5 1 0,2 1 749,-4 0-890,-1 0 1,7 6 0,-6 4 0,1 5-123,1 3 0,0 0 0,4 2 0,-1-2 30,1-2 1,1 0-1,1-5 1,1-1-417,-1-2 0,-3 1 0,-1-6 0,2 0-132,1-2 1,1-2-1,-3-4 295,0-7 1,0 0 0,2-7 88,-3-2 0,0 0 0,-5-1-55,2 3 1,0-1 0,-4 3 342,0 0 1,-4 3-1,-1-1 1,-1 3 124,-3 4 1,2 0-1,0 4-599,-2 1 1,0 3-1,0 4 1,3 4-605,1 2 0,0 1 585,1 1 0,3-1 0,-3 1-287,3-1-203,6 0 0,6 1 0,7-1 1</inkml:trace>
  <inkml:trace contextRef="#ctx0" brushRef="#br0" timeOffset="60">2935 13134 8355,'7'-11'-999,"-2"-1"1,-5 1 1538,0-1-243,0 6 0,0 0-348,0 2 0,-2 3-23,-1-3 0,0 4 139,-5 4 0,5 2 0,-5 7 0,-1 1-216,-1 1 0,-2 5 198,1-1 0,0 3 0,0 1 31,4-1 0,-2 1-56,5 0 0,0 0 0,4-2-51,0-2 0,2-1 70,1-3 0,4-3-9,4-1 0,4-1 0,2-4 1,1-1-210,2 0 0,0-3 0,1-6 44,-2-3 0,0-5 0,4-2 138,-1-1 1,1-5-11,0 1 0,-4-3 0,0-1 101,1 1 0,-3-1 1,-2 0-1,-2 0-99,-2 0 1,1 2 0,-2 2 491,-3 3 1,0 4 486,-3 0-916,-3 1 0,-1 5-208,-8 2 1,-2 8 84,-1 3 1,3 7-1,0 3 64,0 0 1,1-1-1,1 3-175,1 1 0,-3-2 126,4 1 0,-1-5 0,3 2 0,-2-1-181,1 1 0,2-5-11,1-3 0,5-6 159,3 2 0,2-8 0,1-3 216,1-4 0,-1 0 0,-1 0 0,-1-2-37,-1-2 0,-2 2 0,3-2 0,-3 2-41,0 2 1,1-1-1,-3 1 1,-1-1 17,-2 1 0,-1 0 0,0-1-55,0 1 1,-1 1-1,-2 1-271,-1 1 71,-5 6 1,3-4 20,-5 6 1,3 0 47,0 0 1,6 6 0,-2 1-154,3 3 0,1 2 35,0-1 1,0-3 0,1-2-1,3-1 212,3-2 1,4-2 0,0-1 16,0 0 0,1 0 0,0-1 0,2-2 0,2-1 0,-1-5 0,-4 2 0,1-3 0,-1 0 0,1 2 0,-2-6 0,-1 4 0,-2 0 0,2 1 0,0-3 0,0-3 0,-2 1 0,0 5 0,0 2 0,2-1 0,-5-3 0,0-1 0,-3 1 0,2-1 0,1 1 0,-1 0 0,-3-1 0,0 1 0,0-1 0,0 1 0,0-1 0,0-3 0,0 0 0,0 1 0,0 0 0,0 0 0,0-1 0,0 1 0,0 1 0,0 2 0,0-1 0,0 1 432,0 0 307,0 4-530,-5 2 0,3 6 0,-5 3 65,2 4 0,-2 2-134,3 1 1,-1 6 0,2 2 5,-1 3 1,1 5 0,3 4-1,-2 2 0,-1 1 0,1 4 1,-1 2-1,1-1-249,2 0 1,4-2 0,1-5 0,0-4-236,0-4 1,4 0-1,-1-9 1,1-1 13,-2-1 1,3-7 0,-2-2 123,2-3 0,-2-1-3,-1 0 1,1 5-1,3 2 1</inkml:trace>
  <inkml:trace contextRef="#ctx0" brushRef="#br0" timeOffset="61">1804 14607 8355,'-5'-10'151,"-2"3"1,0 1 0,0 6 183,-2 0 1,3 2-289,-2 2 1,2 2 15,-2 5 1,-1 1-1,4-1 132,-1 1 0,3 3-34,-1 0 0,3 0 169,1-3-179,0-1 0,0 0 0,1 1-153,3-1 0,3 1 1,4 0-138,0 4 1,1-4 9,-1 4 0,1-4 1,-1 0-1,0-1 1,1 4 0,-2 1 102,-2-2 1,-2-6 5,-2 0 1,-3 0-17,3 3 0,-3-3 0,-1-1 0,-1 2 365,-3 1 1,-6 2-134,-5-1 0,-2 1 1,3-1-262,-1 0 0,-4 5 0,3-2-277,-2-4 1,4 1 0,-1-4-1400,2-1 1423,7-1 1,0-11-1,8-5-76,2-2 0,7-13 0,7 2 1</inkml:trace>
  <inkml:trace contextRef="#ctx0" brushRef="#br0" timeOffset="62">2010 14379 8355,'10'-18'553,"-2"3"0,-2 9-207,-2 6 0,-1 6-311,4 9 0,1 5 140,3 11 0,1 2 0,-1 10 5,0 0 1,1 4 0,-1-5-1024,1 2 0,-1-3 395,1-3 1,-1-4 27,0-3 0,-3-3 1,0-7 171,0-2 1,-1 2 0,-1-6-567,-1-1 774,-1-7 0,-4-2 0,0-5 0</inkml:trace>
  <inkml:trace contextRef="#ctx0" brushRef="#br0" timeOffset="63">1953 14562 8355,'-11'-11'480,"-1"4"0,2 2-327,2 0 1,5 3 0,6 0-396,5 4 0,8 0 0,7 1 1,6-1-191,4-2 1,3 0 0,1 0 0,2 0 358,2 0 1,-4 0-1,1 0-210,-3 0 0,-1-5 0,1-2 0</inkml:trace>
  <inkml:trace contextRef="#ctx0" brushRef="#br0" timeOffset="67">2478 14504 7857,'7'-11'-55,"-2"0"0,-7 3 0,-1 2 55,-5 1 719,3 1 1,-5 0 0,2 0-558,-2 2 0,-1 0 0,-1 5 0,1 3-213,-1 6 1,1 5-1,0 1 1,0 3-36,4 3 0,-2 5 184,5-3 0,0 5 0,4-3-112,0 1 1,0-5 0,0-1-537,0-7 0,5 1-128,3-2 1,2-5 439,2-6 1,-1-9 0,0-5 80,1-4 1,-2-8 0,-1 1-33,-2-5 1,-3 0-1,3 3 337,-2 0 1,-2 2 0,-3 0 0,0 3 1081,0 2-561,0 1-252,0 8 0,2 4 0,0 6-222,2 5 0,0 6 0,-3 2 0,2 2 36,1 3 1,3-4 0,-2 1-705,2-1 1,-4 2 0,5-4-337,1-1 0,1-3 387,1-3 1,1-3 0,-1-5 140,1 0 1,3-5 0,0-4 0,-1-5 219,-1-5 0,2-6 0,0-3 1,-1-2 60,-1-1 0,-2-2 0,1-2 0,-1 1 231,1 0 0,-2 0 0,-1 1 0,-3 2 40,-1 5 1,0 8 0,-2 5 956,0 4 0,1 8 1,-4 2-806,0 9 0,-1 11 0,-2 8 0,0 3-341,0 3 1,2 7 0,1-1-1,0-1-286,0-2 1,4-2 0,1-3-30,1-3 1,2-2 85,3-5 1,1-4-1,-1-1 1,0-2-22,1-2 1,0-2 0,2-5-168,2-3 1,-1-3 0,-2-2 0,1-3-201,1-3 0,1-8 1,-2-5-1,1-1 235,-1-2 1,-1-4 0,-1 0 0,-1-3 244,0-1 0,-3 1 1,0 0-1,-1-2 37,0-1 1,-1 0-1,-4 2 1,4 1 656,0 2 0,-4 3 0,2 6 0,-3 4 1893,-1 2-2205,6 7 1,-5 3 0,3 11 0,-3 8-65,-1 8 1,4 6-1,0 5 1,-1 2-260,2 1 0,0 1 1,4-2-1,-2 0-405,-2-4 1,4 0 0,-3-6 26,0-2 1,3 3-102,-5-1 0,5-1 1,-1-4-130,2-3 0,-3-3 0,0-4 156,-2-1 0,4-5 154,-2-2 0,0-4 0,-1-5 86,-1-6 1,4-6 0,-3-6 0</inkml:trace>
  <inkml:trace contextRef="#ctx0" brushRef="#br0" timeOffset="68">3346 14333 8355,'5'-34'424,"-3"9"0,1 2 1,-1 2 2666,-2 4-2788,0 5 0,0 10 0,-2 8-375,-1 5 1,-4 12-1,-4 1 13,-1 4 0,1 1 1,0 2 131,-1-4 1,-3 1-1,0-2 1,1-2-935,1-3 0,3-1 0,1-5 0,3-1 424,1-1 0,0-2 0,2 1 494,-1-1 1,0-3 0,6-2 0,1-1 39,5-2 1,2-2-1,3-1 1,2-1 427,4-3 1,2 1 0,-1-3 0,-1 0-221,1-1 1,-2 5-1,1-2 1,0 3-218,-1 1 0,2 0 1,-3 0-1,-1 0-2566,1 0 1262,-2 0 0,1 0 0,2 0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2.261"/>
    </inkml:context>
    <inkml:brush xml:id="br0">
      <inkml:brushProperty name="width" value="0.09071" units="cm"/>
      <inkml:brushProperty name="height" value="0.09071" units="cm"/>
      <inkml:brushProperty name="color" value="#FF0000"/>
    </inkml:brush>
  </inkml:definitions>
  <inkml:trace contextRef="#ctx0" brushRef="#br0">2181 4991 8355,'-11'-18'39,"0"2"1,-1 0 0,1 1 486,-1 1 0,6 2 0,1 1 0,1 3 1,-1 1 260,-1 2 1,3 4-632,-1 8 1,3 6-1,1 13-218,0 4 1,1 11 0,2 12-68,1 3 0,1 5 171,-1 0 0,-4-29 1,1 2-1,4 29 0,-1 0 1,1-2-1,0-5-87,0-6 1,3-5 0,-3-9-1,1-2-70,3-5 1,-3-3 0,2-5 0,1-2 48,1-3 1,-3-4 0,1 0 0,1-2-25,1-3 1,1-2 0,1-5 0,-1 0-163,1 0 0,-1 0 1,1-1-1,-1-3-163,0-3 0,1-5 1,-2-2-1,-1-2-183,-1-2 1,-2 3 0,1-4-1,-3 0 358,-2 1 0,3-3 0,1 3 0</inkml:trace>
  <inkml:trace contextRef="#ctx0" brushRef="#br0" timeOffset="1">1919 5299 8355,'-16'-1'23,"1"-3"1,3-3 863,3-4 1,4 0 0,6 0-405,3-1 0,2 1 1,7 1-1,1 1-319,1 1 0,6 0 1,1-3-1,5-2-106,2-2 0,-2 5 1,3-4-1,0 1-172,0 4 0,3-2 1,-3 3-1,2-2-870,-2-1 1,2 5-1,-5 0 1,-2 3-1738,-1-1 2460,-6 0 0,3 4 0,-3 0 0</inkml:trace>
  <inkml:trace contextRef="#ctx0" brushRef="#br0" timeOffset="5">2501 5254 8355,'5'17'0,"-3"0"0,3-6 337,0 1 0,1-2 0,5-1 1,1-3 270,-1-1 1,2 0-1,2-2 1,4 1-436,3-2 1,1-1 0,-1-1 0,1-1-206,0-3 0,4-2 0,-1-5 1,0-2-134,-2-2 0,-2-2 1,-3-3-1,-4 1-6,-3-2 0,-1 4 0,-4-1 0,-2 0 186,0 0 1,-3 4 0,0-1 0,-4 3 250,-6 0 0,2 2 1,-2 1-1,-1 3-68,-1 1 0,-1 1 0,-1 4 0,1 2-119,-1 6 1,5 1-1,-1 11 1,-1 4-84,-1 5 1,-1 4-1,1 2 1,2 0 35,4 3 1,-1 2 0,1 3-1,2-3-70,0 0 0,2-2 1,0-5-1,2-3-44,2-3 1,2-4 0,5-3 0,1-3-237,-1-5 1,2 1-1,2-9 1,4-3-129,3-3 0,0-6 0,1-9 0,0-5 64,0-8 1,0-3 0,0-2-1,0-3 147,-1-4 0,1 1 0,-1-1 1,-3-1 315,-4-1 1,-2-2-1,-2 0 1,1 2 346,-1 2 0,-5 0 0,-1 7 0,-1 3 703,0 3 0,0 7-715,-4 7 1,-5 7-1,-2 6 1,0 6-240,-1 7 1,2 6-1,-2 5 1,3 3-64,0 1 1,4 0 0,-3 4-1,3 1-140,1-2 1,5-1 0,2-6 0,4 1-114,0 0 1,2-1 0,1-3 0,2-4-23,2-2 1,-3-3 0,4-1 0,0-2-104,-1 2 0,2-2 1,-4-1-1,-3 0 51,0 1 0,2-1 0,1 3 0,-4-2 345,-3 2 0,0 1 0,-4 2 0,0-1 170,0 1 0,-1-1 0,-4 1 0,-1-1 3,-3 0 0,1 5 0,-4 0 1,-3 1 5,-4-1 0,1 1 0,-2-3 0,2 1-107,2-1 1,-1 2 0,0 0-324,-4-3 0,4 0 0,-4-3-266,4-2 0,5-4-361,4-8 0,1-5 0,2-9 0,0-7-3899,0-7 4150,0 0 0,5-17 0,2 2 1</inkml:trace>
  <inkml:trace contextRef="#ctx0" brushRef="#br0" timeOffset="7">3358 4957 8355,'10'-38'210,"-2"0"1,2-2-1,-3 3 1,3 1 1581,2 3-1418,-1-2 0,1 16 0,-1 0 76,1 5 0,-5 8 0,1 5-273,1 7 0,-3 8 1,0 13-1,-1 4 9,-2 6 0,-2 9 0,-1 6 1,0 2 41,0 4 0,1-4 0,2 6 0,2-4-139,1-3 0,-2-9 1,4 2-1,1-3 54,1-2 0,3-6 0,1-6 0,1-2-431,-1-5 0,-2-1 0,0-6 0,-1-1-167,1-1 1,-1-5-1,1-2 49,-1-1 0,0-1 0,0-5 1,-3-3-130,0-4 1,0-3 0,2-3 0,-1-3-93,-2 0 0,-3-1 0,2-4 1,-1 2-60,-2 0 1,-2-4 468,-1 5 0,0-8 0,0-2 0</inkml:trace>
  <inkml:trace contextRef="#ctx0" brushRef="#br0" timeOffset="8">3392 5094 8355,'-29'7'1137,"2"0"-380,3-2 0,2-1 0,5-3 1,4 1 474,4 2 0,8 0-954,1-4 0,11 0 0,11 0 0,5-1-146,2-3 0,1-1 1,4-4-1,1 1-316,-1-1 0,-1-1 0,-1-1 0,-3 1-377,-1 2 1,-2-1 0,-4 4 0,-2 0-3293,-1 0 2837,-5 1 1,8-1-1,-4-1 1</inkml:trace>
  <inkml:trace contextRef="#ctx0" brushRef="#br0" timeOffset="9">4249 5208 8355,'-13'10'434,"-2"-2"2164,7-8-2231,3-7 1,11 0-1965,6-1 0,4 0 0,2-3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6T21:58:59.137"/>
    </inkml:context>
    <inkml:brush xml:id="br0">
      <inkml:brushProperty name="width" value="0.09071" units="cm"/>
      <inkml:brushProperty name="height" value="0.09071" units="cm"/>
      <inkml:brushProperty name="color" value="#FF0000"/>
    </inkml:brush>
  </inkml:definitions>
  <inkml:trace contextRef="#ctx0" brushRef="#br0">18296 6487 8355,'0'-11'122,"0"-1"1,-1 2 1796,-3 2-1848,3 3 0,0 7 0,4 1 0,1 5 0,0 3 0,1 3 0,0 3 110,0 1 0,0-1 0,-2 4 1,1-1-65,-2 4 1,-1-1 0,-1 4 0,2-2-108,2 2 1,-3-3 0,3 2 0,-3-1-107,-1-3 1,0 0 0,0-2 0,0-1-225,0 2 1,0-4-1,0 1 1,0-1-363,0-3 1,0-2-194,0 0 0,5-1 0,1 1 1</inkml:trace>
  <inkml:trace contextRef="#ctx0" brushRef="#br0" timeOffset="1">18353 6556 8355,'-3'-8'253,"-1"0"1,-4 5 0,4-5 1371,2-1-1252,0 4 0,4 0 0,0 4-290,2-3 0,6 3 0,0-3 0,4 2-198,0 2 1,0 4 0,0 0 0,1 0 272,-1 1 0,-1-4 0,-1 3 0,-1-1-732,0 0 0,1-1 1,-1 1-1,1-1-940,-1-2 0,-3 0 1186,-1 0 1,-4 0-1,2 0 1</inkml:trace>
  <inkml:trace contextRef="#ctx0" brushRef="#br0" timeOffset="2">18376 6704 9926,'0'6'417,"5"-1"1,3-5 27,2 0-249,1 0 1,5 2 0,0 0-427,2 2 0,-4 1 0,2-2 1,0 1-1705,-1-2 1,0 1 1614,-4 0 0,1-1 0,-1 3 0</inkml:trace>
  <inkml:trace contextRef="#ctx0" brushRef="#br0" timeOffset="3">18662 6578 9203,'5'-11'1158,"-3"5"1,6 1-773,1 0-286,1 3 0,-1-3 1,1 5 89,3 0 0,1 0 1,-2 0-1,4 0-425,3 0 1,-3 0-1,1 0 1,-2 0-264,0 0 0,0 0 1,-2 0 23,2 0 0,2 0 0,2-1 58,-4-3 0,-6 3 1,-3-4-594,-1 0 727,4 3 1,-8-3 0,4 5 0</inkml:trace>
  <inkml:trace contextRef="#ctx0" brushRef="#br0" timeOffset="4">18879 6533 8355,'-12'0'600,"1"0"0,3 0 0,2 1 0,1 3 72,2 3-547,2 4 1,1 5 0,0 2 93,0 0 0,0 7 0,0-2 0,0 1-590,0 0 0,0-2 0,0-2 0,1-2-708,3-2 0,-3 3 0,3-4 522,-3-1 1,5-1 0,0-1 0</inkml:trace>
  <inkml:trace contextRef="#ctx0" brushRef="#br0" timeOffset="5">19073 6556 8355,'0'-8'284,"0"0"1,0 5 615,0-5-697,0 0-317,5 2 0,-3 1 0,6 6 102,1 3 1,-4 2 0,-1 6-1,-3 0 172,-1 4 0,0-2 0,0 5 0,0 1 237,0 2 1,0 0 0,0 1-1,0 0-240,0 0 0,0 4 0,0-1 0,0 1-193,0 1 0,0-3 0,0 4 0,0-1 56,0-2 0,0-4 0,1-1 0,2-3-675,1-2 0,0-1 1,-4-3-1,0-1-1487,0 1 982,5-6 938,-4-1 1,4-6 0,-5-3 164,0-4 0,0-2 57,0-1 0,-5-6 0,-1-1 0</inkml:trace>
  <inkml:trace contextRef="#ctx0" brushRef="#br0" timeOffset="6">19084 6624 8355,'0'-11'635,"0"-1"92,0 1 1,0-1 105,0 1 0,2 0-448,1-1 0,0 5-431,4-1 0,1 5 0,4 0 0,-1 1-383,0 2 0,1 0 1,-1 0 313,1 0 1,-2 5-1,-1 3 1,-3 2 189,-1 2 1,0-1 0,-2 0 0,1 1-55,-2-1 0,-1 1 0,-2-1 833,-3 1 1,2-1 0,-6 0-567,-1 1 0,-1-1 0,0 1 0,1-2-174,1-3 0,1 4 0,-5-4-13,1 3 0,1-2 0,1-2-460,1-1 0,2 0 0,-3-2-5605,1 1 5237,6 0 1,-8 1 0,3 1 0</inkml:trace>
  <inkml:trace contextRef="#ctx0" brushRef="#br0" timeOffset="7">19450 6795 11415,'-7'0'2467,"2"5"-2087,5 3-274,-5 2 0,4 2 0,-3 0-461,3 4 0,0-2 1,-2 5-1592,-1 1 1,0 1-1,4 2 1</inkml:trace>
  <inkml:trace contextRef="#ctx0" brushRef="#br0" timeOffset="8">20078 6476 8355,'-1'-7'439,"-3"3"1,1-1 0,-4 2 215,-2 0-252,4 2 0,-5 1-210,2 0 0,-2 0 1,-2 1-1,1 2-138,0 0 1,-1 2-1,1-2 1,-1 2-134,1 1 0,-1-3 1,2 2-1,1-1 114,2 0 1,3-1-1,-2-1-208,1 2 1,1-2 7,4 6 0,5-4 1,2 3-1,4 1-14,0-2 0,5 3 0,2-4 1,1 0 51,0 0 0,-3 3 0,1-3 0,0 0 15,-3 0 0,-2 3 0,-1-3 79,-4 1 1,2 2 3,-5 3 0,-2-3 0,-5-2 485,-5-1 0,-6 4 0,-2-1-194,-2 2 1,4 1 0,-3 1 0,2-2-119,0-3 1,0 4-1,3-5 1,1 2-1187,-1-1 1,5-4-2015,-1 0 2597,6-1 0,2-7 1,7-3 457,3-2 0,2-7 0,-1 0 0</inkml:trace>
  <inkml:trace contextRef="#ctx0" brushRef="#br0" timeOffset="10">20192 6498 8355,'12'-5'0,"-5"4"35,1-3 1,-6 4 0,2 5-1,-3 6 523,-1 3 0,-1 3-426,-3 2 0,-1 0 1,-4 8-11,2-3 0,3 1 0,-2 1-295,0-1 1,-1-7-1,3 4 1,0-5-195,-1-3 1,4-5 143,-3-1 0,3-7 1,2-1-1,2-8-310,0-6 1,5-3 0,-3-6 0,0-1 702,0-3 1,3 7 0,-4-3 0,0 1 248,1 1 0,-3 3 0,4 3 1,0 2 41,-4 2 1,4 4-88,2 4 0,-2 6 1,1 6-1,-1 5-313,0 5 1,-2-1 0,3 1-1,-1 1-226,0 2 0,-2-3 1,2-1-1,-1-2 9,-2-2 1,2-1 0,0-3-3,2-2 1,-4-3 10,5-5 1,0-5 0,2-4 0,-1-4 68,-2-2 0,1-5 1,2 1-1,-1-3 126,-2-1 1,1 2-1,2 1 1,-1 5-35,-1 3 1,-1 1 496,5 4 1,-1 3 0,1 8-351,-1 3 0,-5 5 1,-1 2-1,-1 2-218,0 2 1,1-4-1,-2 1 1,0-2-78,0-2 0,0 5 0,-1-1 0,2-1-261,-2-2 0,0 0 1,-2-1-1,1-1-2225,3-2 2537,-3-3 0,4-10 0,-5-1 1</inkml:trace>
  <inkml:trace contextRef="#ctx0" brushRef="#br0" timeOffset="12">20626 6510 8355,'8'-6'0,"-1"2"137,2 2 0,1 2 0,3 0 713,2 0 1,-1 0-859,5 0 0,-4 0 0,5 0 0,-1 0-368,-2 0 0,4 0 1,-5 0-1,1 0-90,-1 0 1,-1 0-1260,-3 0 1544,-1 0 0,-6 0 1,-5 0 180,-6 0 0,0 0 0,-2 0 0,-1 0 0,4-1 0,0-1 0,0-2 0,-2 0 152,-4 4 0,1 3 0,1 2 0,3 4 354,1-1 0,-3 5 1,4 4-1,0 0-228,-1 4 0,4 0 1,-4 2-1,1 0-563,0 0 1,1 0 0,3-1 0,0 0 329,0-3 1,0 1-721,0-4 0,5-1 0,1-4 0</inkml:trace>
  <inkml:trace contextRef="#ctx0" brushRef="#br0" timeOffset="13">21026 6430 8355,'6'-6'793,"-1"6"0,-5 8 1,0 6-106,0 5-577,0 8 1,0 2-1,0 6-418,0-1 0,4 1 0,0 3 0,-2 4 335,0 3 0,-2-5 0,0-2 0,0-1-258,0 1 0,0-2 1,0 1-1,0-4 114,0-3 1,0-5-1,0 1 1,0-5-267,0-2 1,0-5-708,0 2 0,0-10 796,0-6 1,0-5 292,0-7 0,-5-9 0,-2-3 0</inkml:trace>
  <inkml:trace contextRef="#ctx0" brushRef="#br0" timeOffset="14">21049 6624 8355,'0'-11'0,"1"-1"0,1 1 0,4-1 0,0 1 166,3 0 1,1-1 0,1 2-1,1 2 100,-1 5 1,1 0 0,0 1 0,2-2-339,1 1 1,1 2 0,-5 2 0,1 3 2,-1 4 0,0-2 0,0 2 0,-3 0 72,0 3 1,-5 0 0,0 0 318,-1 1 1,-4-2 0,0-1 0,-3-2 130,-2 2 0,0 2 0,-6 0 0,-1 0-145,-1 1 0,0-1 0,3 1 1,0-1-257,-4 0 1,4-3 0,-4-2 0,5 1-306,3-1 1,-2-2-5352,3 4 5043,2-6 1,-1 3-1,6-5 1</inkml:trace>
  <inkml:trace contextRef="#ctx0" brushRef="#br0" timeOffset="15">21460 6693 8355,'-5'11'537,"-2"0"0,-4 1 0,1-1 964,2 1 0,-1 3-1559,6 0 0,-5 4-2155,4-4 1,-4 4 1538,5-3 1,-1 4 0,4-2 0</inkml:trace>
  <inkml:trace contextRef="#ctx0" brushRef="#br0" timeOffset="16">21665 6590 8355,'0'-12'-115,"0"5"40,0-1 120,0 1 389,0-5 138,0 6 0,2 6 1,1 9-558,5 5 0,-2 0 0,1 5 115,-2 1 1,2 3 0,-1 1-935,0-1 0,-4 2 535,2-6 1,-3-1 0,-1 0-1,0-2-1364,0-2 1445,0-1 1,0-2 0,0 1 0</inkml:trace>
  <inkml:trace contextRef="#ctx0" brushRef="#br0" timeOffset="17">21722 6670 7852,'7'-5'-867,"2"2"1845,-5-4 1,4 0-1,0 0-559,2 3 1,2 3-202,-1 1 1,4 0 0,0 0-521,-1 0 1,3 0-406,-2 0 0,2 3 0,-3 1-190,1-1 0,0 2 29,-4-1 794,1-1 0,-1-3 0,1 0 1</inkml:trace>
  <inkml:trace contextRef="#ctx0" brushRef="#br0" timeOffset="18">21985 6567 8355,'0'-11'-741,"0"-1"1495,0 1 1,-1 4 0,-2 5-468,0 4 1,-1 6-1,4 7 1,0 4-452,0 3 1,0 1 0,0 1-314,0 2 0,0-5 0,0 0-310,0-3 0,0 1 161,0-4 1,0 1 77,0-5 548,0-5 0,5 4 0,1-3 0</inkml:trace>
  <inkml:trace contextRef="#ctx0" brushRef="#br0" timeOffset="19">22111 6487 8355,'11'-1'-65,"1"-2"252,-1-1 0,0-1 0,1 3 1029,-1-2-926,6 0 1,-1 4 0,3 0-180,-3 0 1,-2 0 0,-1 0-831,3 0 0,-1 0 0,-4 0 0,1 0-402,-1 0 1,1 0 697,-1 0 423,-5 0 0,-2 0 0,-8 0 0,3 0 0,-4 0 0</inkml:trace>
  <inkml:trace contextRef="#ctx0" brushRef="#br0" timeOffset="20">22328 6419 8355,'-8'1'159,"1"3"1,3 2-1,-3 7 1,2 2 394,3 4-441,1 2 1,1 4-1,0 0-173,0 2 1,0 4 0,0-1 0,0-1-448,0-3 1,0-2-1,0-2-388,0-3 0,0 1 592,0-4 0,0-5 303,0-3 0,5-6 0,-4-2 0,4-6 0</inkml:trace>
  <inkml:trace contextRef="#ctx0" brushRef="#br0" timeOffset="21">22431 6476 8355,'6'-12'307,"-1"2"271,0 2 1,-2 3 0,4 4 0,2-1-364,1-2 0,3 0 0,1 4 0,1 0-112,-1 0 1,3 0-1526,-2 0 0,1 0 651,0 0 0,-4 1 246,3 3 0,-2-3-349,-1 3 874,-6-3 0,-1-1 0,-15 0 0,6 0 0,-7 0 0,6 0 0,-2-1 0,2-3 0,-4 3 0,3-4 0</inkml:trace>
  <inkml:trace contextRef="#ctx0" brushRef="#br0" timeOffset="22">22568 6498 8355,'0'17'-70,"-4"-3"0,-1 4 1,0-1 46,0 1 0,0 1 0,2 3 257,-1-3 0,0 1 0,4-3-31,0 0 1,0 1-569,0 1 1,0-2-399,0-6 0,0-3 402,0-1 152,0-4 0,5 2 0,2-5 0</inkml:trace>
  <inkml:trace contextRef="#ctx0" brushRef="#br0" timeOffset="23">22728 6441 8355,'6'-5'831,"-1"4"1,-5-3-1,0 9-159,0 7-476,0-1 1,0 11-261,0-3 1,0 9-1,0 5-207,0 3 1,0 6 0,0-2-267,0 0 1,0-3 223,0 1 0,0-6 1,0-2-37,0 2 1,0-4-1,0-3 139,0-4 1,0-1 0,0-5-100,0-1 1,0-5 117,0-1 0,0-7 0,0-1 1,0-6 161,0-5 1,4-4 0,0-1 0,-2-2 28,-1-2 0,-1-7 0,0-2 0</inkml:trace>
  <inkml:trace contextRef="#ctx0" brushRef="#br0" timeOffset="24">22750 6556 8355,'0'-12'125,"-1"1"1,-1-1 527,-2 1 1,0 3 0,4 1-367,0-2 1,0 2 0,1 1 0,3 0-164,4-1 0,2 5 1,2-2-145,4 3 0,-4 1 0,4 0-808,-4 0 0,0 0 335,-1 0 0,1 1 262,-1 3 1,-3 1-1,-2 4 1,-1-2-288,-2 2 0,-2 1 1047,-1 2 0,0-1 0,0 1 1,0-1 263,0 1 1,-5-1-478,-3 0 0,-1 5-176,2-1 1,-4 0 0,4-3-104,-3-1 0,2 0 1,1 1 269,-2-1 1,-2 1-1415,0-1 1,3-1 0,1-2 140,-2-4 0,-1 2 0,-2 0 1</inkml:trace>
  <inkml:trace contextRef="#ctx0" brushRef="#br0" timeOffset="25">19027 8531 8355,'-6'-7'243,"1"-1"1,1-1-6,0-1 1,0 3 0,4-1-1,2 0 1,1 1 0,5 0-1,3 2 1,5 3 0,3 0 63,2 2 1,3 0-357,3 0 1,2 0-1,4 0-164,-2 0 0,0 0 0,-3 0 43,1 0 0,-3 0-93,1 0 1,-5 0-1,-1 2-9,-2 2 0,-5-3 0,1 3-503,-2-3 1,-2-1-606,0 0 1355,-4 0 1,-2 0-1,-5 0 1</inkml:trace>
  <inkml:trace contextRef="#ctx0" brushRef="#br0" timeOffset="26">19347 8463 8355,'-11'5'317,"3"-3"1,0 5-127,-1-2 1,3 4-1,0-2 1,-1 5 150,1 3 0,3 3-205,0 5 1,0-1-1,1 3 1,-2 0-51,1 2 1,1 4-447,-2 0 0,3-3-8,-3-2 0,3 1 0,1-3 0,0-4-1324,0-2 280,0 3 1375,0-9 0,0 0 0,0-7 1</inkml:trace>
  <inkml:trace contextRef="#ctx0" brushRef="#br0" timeOffset="27">19678 8531 8355,'12'-11'272,"-6"0"0,-2-1 183,-3 1 1,-2 1 0,-3 2 0,-4 4-120,-2 3 0,-1 1-394,-1 0 0,1 4 1,-1 1 151,1 1 1,0 2 14,-1 3 1,2 4 0,1 2-72,2 1 0,-1-3 0,-2 3 21,2-2 0,-1 4 0,5-2-72,2 0 0,1 2 1,1-3-1,1-1-36,3 1 1,1-2-1,4-4 1,-2 1-145,2-1 1,3-4 0,2-2 0,1-2-25,-1 1 1,4 0 0,-1-4 0,2-1-157,0-3 0,-3 1 1,1-4-1,0-2-99,-3-1 1,2-5 0,0-2 267,-2-1 0,-2 4 0,-2-1 224,-2 2 1,1-3 83,-5-3 1,3 2-1,-2 1 1,0 1 230,0-1 1,-1 5 0,-4 3 141,0 0 1,0 1 490,0 0-593,0 4 1,0-1-229,0 8 0,0 0 1,0 6 18,0 3 0,0 6 0,0 0-206,0 2 1,0 2 0,0 0 0,0-1-435,0-3 0,0 2 49,0-2 0,0-1 178,0 1 1,0-5-327,0 1 0,0-2 0,0-2-198,0 1 1,0-5 498,0 1 272,0-5 0,-5-14 0,-1-8 0</inkml:trace>
  <inkml:trace contextRef="#ctx0" brushRef="#br0" timeOffset="28">19861 8566 8355,'0'-18'263,"0"1"19,0 6 0,0 0 0,0-1 0,1 1 209,3-1 0,4 5 1,6 0-568,1 2 0,0 1 0,-4 4 0,2 0-70,2 0 0,-2 4 0,2 1 0,-2 2 105,-2 2 1,1 1 0,-2 1-1,-1 1 226,-2-1 0,-4 4 1,1 0-1,-3-1 69,-1-1 1,0-2 0,0 2 0,-1 1 20,-3 1 1,-2 1 0,-6-5-1,1 0-106,-1 1 0,0-1 1,-2 1-1,-2-1-298,3 1 0,-4-6 1,2-1-1,1-1-540,1 0 0,2-1 0,-1-3-865,1 0 0,5-1 937,2-3 1,-3-2 0,1-5 0</inkml:trace>
  <inkml:trace contextRef="#ctx0" brushRef="#br0" timeOffset="29">20306 8783 8355,'0'11'72,"-5"0"1,-1 1 0,-2-1-535,1 1-151,-1 4 1,0 2 0,1 5 72,-2 0 540,-6-6 0,2 10 0,-3-3 0</inkml:trace>
  <inkml:trace contextRef="#ctx0" brushRef="#br0" timeOffset="30">20638 8531 8355,'0'-11'1075,"0"0"-602,0 4-412,-6 2 0,5 11 0,-3 6-96,3 6 0,1 8 0,0 5 0,0 2-38,0 1 1,0 0-1,0-1 1,0-2 9,0-5 0,0-2 0,0-2 0,0-3-120,0-4 1,5-2 162,3-2 0,2-4 0,1-5-20,1-4 0,-1-8 0,1-7-47,-1-1 1,4-1 0,0-5-42,-1-2 1,-1 1 122,-1-1 0,-1 2 0,0 2 0,1 2 103,-1 1 1,1 5 0,-2-1-7,-3 2 0,4 3 239,-4 2 1,-2 4 0,-1 9 0,-3 6-56,-1 3 1,2 5 0,0-3 0,2 1-264,-2-1 0,0 3 0,-2-2 0,0-1-280,0 1 0,0-1 0,0-1-156,0 4 0,0-2 0,0-2-344,0-2 0,1-6-1104,3 1 1850,2-5 1,6-3-1,-1-7 1</inkml:trace>
  <inkml:trace contextRef="#ctx0" brushRef="#br0" timeOffset="31">21049 8497 8355,'6'5'0,"-1"2"0,-5 4-3,0 0 1,1 2-1,2 2 1,1 4 7,-2 3 0,-1 1 1,-1 0-1,0-2-82,0-2 0,4 3-1,0-4 1,-1-1-204,-2-1 0,-1-4 1,0 0-1,0-1-751,0 0 976,0-4 0,0-5 0,0-8 56,0-5 0,0-8 0,0 1 0</inkml:trace>
  <inkml:trace contextRef="#ctx0" brushRef="#br0" timeOffset="32">21094 8588 8355,'7'-11'132,"-1"1"95,-2 2 1,-3-2 0,4 4 0,-1-2 57,0 1 0,5 3 0,-2-3 0,3 2-264,2 3 1,3 1-1,0 1 1,-1 0-93,-1 0 0,-2 1 0,1 3 0,-1 3 16,1 3 0,-2 2 0,-1-1 0,-3 1 74,-1-1 0,3-3 0,-4-1 0,-1 2 220,2 1 0,-3 2 0,0-1 84,-4 1 0,-5-1 1,-4-1-84,-1-2 1,1 1 0,-2-4-1,-1 0-387,-1 0 0,0 3 0,4-3 0,-1 0-548,1 0 0,3 0 0,0-3-1091,0 2 1,3 1 918,1-1 867,2-3 0,2 4 0,0-5 0</inkml:trace>
  <inkml:trace contextRef="#ctx0" brushRef="#br0" timeOffset="33">21448 8520 8355,'7'-5'269,"3"2"1,-3-3 218,4 1 0,0 1 0,0 5-218,1 3 0,-6 8 1,-2 5-1,-1 4-471,0 2 0,-1-2 0,1 10 1,-1 0 89,-2 2 0,-2 2 0,0-1 0,-2 0 173,2 0 1,-1 1 0,1-2 0,-2-2-403,1 0 1,1-6-1,-1 2 1,-1-3-64,2-1 0,0-4 0,1-3 0,-1-2-825,-2-4 717,0-6 511,4 1 0,-5-15 0,-1-3 0</inkml:trace>
  <inkml:trace contextRef="#ctx0" brushRef="#br0" timeOffset="34">21494 8566 8355,'0'-12'127,"0"1"1,0-1 0,0 1-1,1 0 1392,3-1 0,2 1-1311,6-1 1,3 6 0,0 2-853,-1 3 1,3 1 600,-2 0 1,4 1 0,-2 2 0,-1 2-166,1 1 0,-1 2 104,-1 3 1,-2 1 0,2-2 3,-2-3 0,-3 3 0,-1-2 697,-1 2 1,-6 2-210,2-1 0,-4 0 1,-4 0-1,-2-2-156,-1-2 1,-7-3 0,3 2 0,-3 1-211,-2-1 1,3 0-1,-4 2 1,2-3-530,0 0 1,-4-2 0,4 3 0,1-1-823,1-2 0,2-2 0,-1-1 811,1 0 1,-1 0-1,1 0 1</inkml:trace>
  <inkml:trace contextRef="#ctx0" brushRef="#br0" timeOffset="35">20832 8509 8355,'6'0'531,"-1"0"-537,-5 5 0,0 1-370,0 5 0,0 1-21,0-1 0,0 6 112,0 2 0,0-3 0,0-1 0,0-2 137,0-1 0,-1-1 1,-2 0 144,-1 1 0,-4-6 0,1-1 1</inkml:trace>
  <inkml:trace contextRef="#ctx0" brushRef="#br0" timeOffset="36">18513 10484 8355,'-4'-7'53,"1"-1"0,-2 6 0,2-3 1094,-1-1-1125,0 5-231,4-4 1,2 5 89,1 0 237,4 0 1,5 0 0,2 0-107,2 0 0,-1 0-49,-4 0 1,5 0 0,0 0 0,1 0-47,-1 0 1,3 0 90,-4 0 0,4 0 0,-2 0-37,1 0 0,-4 0 0,2 0-390,1 0 1,-5-4-227,3 0 328,-2 1 1,-3 1-310,-2-1 165,-3 1 243,-5-3 218,0 5 0,-5 0 0,-1 2 0,-2 0 0,0 2 0,1 0 0,-5-4 0,1 0 0,-1 0 0,5 0 412,-1 0 0,6 1-206,-2 3 0,1-2 0,1 6 0,-2 1-77,1 1 1,2 3 0,1 1 0,0 2 42,0 2 0,4 1 1,0 4-1,-2-2-178,0-2 1,-2 2-1,0-5 1,0 1-317,0-1 0,0-1 0,0-3 0,0-1-167,0 1 1,-2-1 345,-1 0 1,-4-4 0,-4-2 0</inkml:trace>
  <inkml:trace contextRef="#ctx0" brushRef="#br0" timeOffset="37">18616 10736 8408,'-11'-2'-251,"-1"-1"497,6 1 1,1-4-1,6 3 1,3 0 0,3 0-113,4 2 0,5 2 0,3 2-316,3 0 0,-3 2 1,0-2-305,1 1 1,2 3 257,0-3 0,1 4 0,0-4 0,-1-2-516,-3-1 0,1-1 673,-5 0 0,1-1 71,-5-3 0,5-7 0,2-7 0</inkml:trace>
  <inkml:trace contextRef="#ctx0" brushRef="#br0" timeOffset="38">19119 10393 8355,'0'-11'-651,"0"-1"249,0 1 1947,0-1-1425,0 6 1,0 2 0,0 8-133,0 4 0,0 2 1,0 2 33,0 4 0,0 1 0,0 6 48,0 0 1,0 0-13,0 0 1,0 1 0,0 1 28,0 2 0,-4 3 0,0-2-89,1 1 1,2-3-27,1 1 0,0-3 1,0-2-181,0 1 1,0-1 0,0-2-241,0-1 0,0-1 222,0 1 1,0-2 0,0-6 39,0 0 1,0-3-984,0 0 905,0-6 264,0-7 0,-5-8 0,-1-9 0</inkml:trace>
  <inkml:trace contextRef="#ctx0" brushRef="#br0" timeOffset="39">19096 10439 8355,'6'-23'-44,"0"4"0,-3 1 1,1 0-1,0 2 0,1-1 693,2 3 1,3 3-591,2 3 1,-1-1 0,1 4 49,-1-1 0,2 3-228,2 0 1,-2 1-1,3 2 102,1 0 0,-1 4 1,3 1-61,-4 2 0,-2-1 0,-1 3 36,-1-2 0,0 1 0,0 3 1,-3 1 119,0-1 0,-5 1 1,0-1 235,-1 1 0,-2-1 1,-2-1-1,-1-1 25,-5-1 0,-2-1 0,-2 3 0,1-1-95,0-1 0,-2-2 0,-1 3-125,-1-1 1,-2-6 0,3 3-274,-1 0 0,0-3-142,3 2 1,1 1 0,-1-2-930,1 0 0,1-1 207,2 2 673,-2 3 0,9 4-134,-3 0 0,-7 1 0,-2-1 0</inkml:trace>
  <inkml:trace contextRef="#ctx0" brushRef="#br0" timeOffset="40">19461 10736 12073,'0'12'-50,"0"4"1,0 0 209,0 3 1,-4 1-916,1-4 0,-1 3-508,4-4 0,0 5 0,0-2 1</inkml:trace>
  <inkml:trace contextRef="#ctx0" brushRef="#br0" timeOffset="45">19861 10496 8219,'-6'5'409,"-3"-3"1,5 7 0,1 3 43,2 2 0,1 6-420,0-1 1,0 3 0,0-1 159,0-2 0,0 3 0,0-4-573,0-1 1,0 4-495,0-6 520,0 0 0,-1-5 119,-3-2 1,3-4 146,-3-8 0,1 0 7,0-7 0,1 2 1,-2-8-52,3 1 1,1-1 0,0-3 376,0 1 1,0 4-76,0-4 1,5 5 17,3-2 0,1 8 0,0 0-54,-2-1 0,1 4-157,3 1 1,1 3 0,-1 1 9,1 0 1,3 0-1,0 0 35,-1 0 1,-1 0 0,-2 0-453,1 0 1,-1 0 132,0 0 1,-3 4-104,0-1 0,-1 1 29,5-4 1,-5 0 144,1 0 184,-6 0 1,3-1 38,-5-3 199,0 3 1,4-5 484,0 2-135,0 3 1,-4 1 7,0 7-431,5 3 0,0 2 0,3-1 0,-3-1 133,0-2 0,-3 2-135,6-2 0,-4-2-243,3 2 0,-3-2 1,4 2 45,1-5 0,-3-1 0,2-2 0,1 0-53,1 0 1,-3-2 0,1-1 22,1-5 1,0-6 0,-2-1 64,-3 1 1,1 1-1,-1 2 91,-1-1 0,-2 1 0,-2-1 134,-3 1 1,1 3 0,-4 2-139,-2 1 1,2 1 0,0 4 0,-2 1-97,-1 3 1,0-1-1,1 4-150,1 2 0,5 1 144,0 2 0,-2-1-1054,1 1 1,1-2 987,7-3 1,2-1-1,6-6 1,-1 0 121,1 0 0,-1-4 0,1-1 0,-1 0 0,0 0 0,2-1 0,1 4 0,1-2 0,-3-1 0,-5 2 0,2 0 125,1 0 0,-2 2 438,0 1 1,-6 1-420,2 3 0,-3-2 1,-1 6 360,0 1 0,0 1-228,0 2 0,4-1 0,0 0-48,-2 1 1,1-5-807,1 1 0,2-2 299,5 2 1,-3-3-1,0-6 1,-1-3-1,0-4 0,1-2 0,-2-2 185,0-4 1,-2 4 0,2-4 0,-1 2-120,-2-1 0,-2 6 786,-1-2 0,0 6-172,0-3 0,0 7 0,1 1-28,3 6 1,-3 4 0,3 2-315,-3-1 0,-1 5 0,2-1 1,0-1-1,2 0 102,-2 1 1,5-2-1,-1 2-736,1-2 0,3-6 315,-3 1 0,0-6 1,0 2-1,2-4-301,1-4 0,0 2 343,-2-6 0,2-3 0,-2-5 0,1 1 138,-2-1 1,3 2-1,-3-4 1,-1 0 115,-2 0 0,1 5 0,0-4 348,1 1 1,2 4 115,4 1 1,-6 6 0,-2 8-85,-3 5 1,3 2-1,0 3-185,-2 2 0,-1-2 0,-1 3-166,0 1 0,0-5 0,0 4-478,0-4 0,4 4 45,0-1 0,0 0 0,-3-5-1405,3-2 1354,-3 2 0,4-10 418,-5 0 0,0-5 0,0-6 0</inkml:trace>
  <inkml:trace contextRef="#ctx0" brushRef="#br0" timeOffset="46">20535 10576 8267,'0'-7'-88,"1"-2"306,3 6 0,-2-5 224,6 4 1,0 0-1,4 4-184,3 0 0,-2 0 0,2 0-971,-2 0 0,2 2 0,1 0-304,-3 2 1,-4 0 206,-1-4 810,0 0 0,3 5 0,0 1 0</inkml:trace>
  <inkml:trace contextRef="#ctx0" brushRef="#br0" timeOffset="47">20820 10507 8525,'0'12'334,"0"-6"1,0 4-1,0-2-1256,0 2 513,0-4 1,4 4 0,0-2-344,-2 2 1,0 2 607,-2-1 144,0-5 0,0-1 0,0-5 0,0 0 0</inkml:trace>
  <inkml:trace contextRef="#ctx0" brushRef="#br0" timeOffset="48">20832 10450 8107,'6'5'-753,"-1"2"1020,0 4-637,-4-5 1,10 3 82,-4-5 0,-2 0 0,0-4 0</inkml:trace>
  <inkml:trace contextRef="#ctx0" brushRef="#br0" timeOffset="51">20969 10553 6717,'0'18'-241,"0"-6"0,0-4 1114,0 1 1,0 1-536,0 1 0,0 1 6,0-1 0,0-3-396,0-1-2624,0-4 1881,0 2 772,0-15 1,0 2 0,0-7 0,0 2 138,0 2 0,0 0-323,0-1 182,0 1 1766,0-1-1197,5 6 1,1 1-436,6 5 0,-5 1 0,0 3-267,-2 4 0,3 2 43,0 1 1,1-3 89,-1-1 1,2 0 0,-3 2 19,3-2 1,3-4 0,1 2 0,1-1 0,-1-1 0,-1 0 258,-2-2 0,1-5 0,-1-1-204,1-1 1,-1-2 0,1-3 0,-1 0-44,0-1 1,0 1 0,-3-1-21,0 1 1,-5-2 0,0-1 9,-1-1 0,-2 0-166,0 3 1,-2 6-1,-1 2 369,-5 3 1,-2 1-136,-2 0 0,1 5 1,1 3 92,2 2 0,2 1 1,3 1-100,0-1 0,-1 0 1,4 1 0,0-1 1,1-3 0,2 0-845,0 0 1,5-1 198,-4 0 0,5-4 227,-2 1 1,0-3 194,0-1 1,-4-1 289,1-3 1,1 1-318,-2-4-77,6-1 819,-7 2 1,6 2-1,-4 8 124,-1 3 1,3 7-1,0 3-411,1 1 1,3 1 0,-4 4-198,1-1 0,4 2 1,-1 3 70,4 4 0,1-1 0,-4 2-63,-4-1 1,3 9 0,-2-6 0,1 0 43,-2-2 0,2 4 1,-4-6 22,2-2 1,-5 1-206,2-2 1,-3-1 173,-1-3 0,-3-5 1,-3-3-1,0-2 16,-3-2 1,-2-4-85,-4-3 1,1-4 0,-4-4 3,1-4 0,-3-2 0,2-4-5,1-5 0,-4 4 0,6-8 123,1 1 1,1 1 0,2-3-67,0-3 0,4 4-65,3 0 0,3 0 1,2 6-1,3-2-130,4 0 0,2 5 1,1-2-1163,1 4 0,3 0 0,0 1 16,-1 0 0,3-5 0,-2 1 1111,-1 1 0,4-4 0,-1 1 1</inkml:trace>
  <inkml:trace contextRef="#ctx0" brushRef="#br0" timeOffset="53">21802 10473 8158,'0'16'340,"-3"3"1,-1 9-29,1 7-275,2-1 1,1 3-1,0-4-88,0 2 0,0 2-132,0-3 0,0 1 0,0-2 160,0-3 1,-1 2 0,-2-6 0,-1 0-181,2-2 1,1-5-1,-1-1-421,-1-2 0,1-4-223,-2-5 818,3-4 0,-3 1 1,1-8 28,0-4 0,-2-7 0,1-4 0,0-3 0,3-1 0,-3 1 0,3-6 0,-3-3 0,3-2 0,1-1 0,0 0 0,0-1 0,0 1 0,0 0 235,0 0 0,4 6 1,0 4 286,-2 3 0,4 6 0,2-3 1,2 2-91,2 2 1,-1 5 0,0 3-1,1 1-206,-1 2 0,4-2 1,2 1-430,1 2 0,-4 4 0,1 5-8,-2 3 0,-2-7 0,0 5-12,1-5 0,-2 2 89,-2 2 1,-3 3 0,-5 2 76,0-1 0,-2 1 0,-1-1 0,-5 1 584,-2-1 1,-2 0-1,0 1 1,-2-1-300,-1 1 0,-1-1 0,5 1-620,0-1 0,4-3-1318,3-1 1324,3 1 1,6-2 0,3-3-1235,2-6 1517,1-3 0,1-11 0,-1 0 0</inkml:trace>
  <inkml:trace contextRef="#ctx0" brushRef="#br0" timeOffset="56">22054 10530 8355,'11'0'172,"1"0"1,-5 1 0,-1 3 65,0 4 1,-3 2-335,-3 1 0,0 5 1,0 1-365,0 5 0,0-6 440,0 7 0,-1-9 0,-1-1 0,-2-4-244,1 0 0,1-3-36,-2 2 1,1-6 0,-3 1 211,1-6 1,1-3 0,4-6 254,0 1 1,0-4-63,0-1 0,0 3-46,0-3 336,5 6 0,5-14 0,6 11-380,-2 3 0,-6 6 0,1-1-155,4 0 1,-8 4-311,6-3 1,0 3 307,8 1 0,-3 0 0,-4 0-77,-1 0 0,0 4 74,1-1 1,-6 3 0,-1-4 144,0 2 423,-3 0 0,3-3 21,-5 3 1,0-2 0,0 6-207,0 1 1,0-2-17,0 5 0,0-7 0,1 6-95,3 0 0,-2-3 1,5 1-1,-1-2-211,0-2 0,2-1-475,3-4 1,1-2 185,-1-2 1,-3-2-1,-1-5 207,2-1 1,-4 2 0,0-3 0,-1-3 545,0 1 1,0 1-69,-4 2 0,-1 1 153,-3-1 0,-3 5 1,-4 0-193,0 2 0,-1 3 0,1 4-279,-1 2 0,2 5 1,1-1-1,2 1 311,-2-2 0,2 3-1544,0-2 0,4-3 0,-2 0 1</inkml:trace>
  <inkml:trace contextRef="#ctx0" brushRef="#br0" timeOffset="57">22442 10404 8355,'0'7'-393,"1"-1"0,2-2 875,1 4-378,-1 2 0,-3 5 0,0 1-79,0 2 0,0 4 0,0 3-135,0 0 1,-3-2-1,-1 5 162,1-4 1,2-1-124,1-4 0,0-9 0,1 6-702,3-5 1,-3-1 411,3 2 0,-1-6 361,0-2 0,-1-4 0,2-4 0,-3-1 0,-1-10 0,0-1 0,0-9 0,0 5 0,0-7 0,-5 8 0,-2-9 0</inkml:trace>
  <inkml:trace contextRef="#ctx0" brushRef="#br0" timeOffset="58">22431 10473 8142,'-11'-8'-586,"3"2"1114,0 1 75,5 1 0,0 4 1,6 0-1,5 0-624,2 0 0,5 0-744,1 0 0,3 5 0,-3 2 264,2-1 0,-4 0 1,1-3 38,-2 1 0,-2-1 462,1-3 0,-1 0 0,0 0 0,-3 0 58,0 0 0,-4 0 482,3 0 415,-4 0-335,2 0 0,-4 5-292,3 3 0,-2 3-186,6 5 1,-6-4 0,4 4-473,-1-4 1,0 4-1,4-1-73,-2-1 1,-3-3 212,4-3 1,-5 1 2,5-6 0,-4 1 56,3-4 0,0-1 1,2-3 40,-2-3 1,-3-4 0,2 0 270,0 0 1,-3-2 0,-3-1-1,0-1 193,0 1 0,0 1 0,-1 2-96,-3-1 1,-2 5-107,-5-1 0,-1 5-73,1 0 0,3 6 1,2 5-465,1 2 0,1 2-397,4-1 1,0 0 0,0 1 0</inkml:trace>
  <inkml:trace contextRef="#ctx0" brushRef="#br0" timeOffset="63">22933 10484 8355,'0'-11'-117,"0"0"1,-1 0-2,-3 4 0,1 2 633,-4 5 1,-1 0-489,-3 0 0,3 5 0,2 2 0,0 4-153,-1 0 1,3 4 0,-2 2-1,0-1 42,-1 1 1,5 2 0,-2-3 31,3 2 1,1-4 0,0 1-71,0-2 0,5-2 1,1 1-8,0-1 1,5-3-1,-4-2-4,3-1 1,-2-1-1,0-4 30,1 0 0,1 0 0,1 0 40,1 0 1,-1-5-16,0-3 0,1-2 0,-1-1 13,1-1 0,-5 1 0,0-1 252,-2 1 1,2 0 0,-3-1-92,-1 1 1,-2-1 0,-1 1-70,0-1 0,0 5 1,0-1 324,0-1 7,0 4-227,-5 0 1,0 6 54,-3 3 0,-1 3 0,4 4 1,0 0-165,0 1 0,1-1 0,4 1-85,0-1 0,0 2 1,0 1-200,0 1 0,0 0 0,0-3 133,0-1 0,1-5 0,3-2 106,4-2 1,2-2 0,1-2 2,1-2 0,-1-2 0,1-5 0,-1-1 3,1 1 0,-2-1 0,-1 1 5,-2 0 0,0-2 0,1-1 47,0-1 1,-5-1 0,0 5 250,-1 0 1,-2-1-1,0 1 15,0-1 1,-5 5-1,-3 0 216,-2 2 0,-2 2-321,1 3 1,3 1-1,1 3 8,-2 3 1,3 3-1,-1 2-518,2-1 1,1 1-461,4-1 0,-4 0-143,1 1 0,-1-1-351,4 1 1139,5-6 1,1-1 0,6-5 127,-1 0 0,-1-1 0,-1-3 0,-1-4 0,-1-2 0,5-1 0,-1-1 0,1-3 0,-1 0 0,1 1 0,-1-4 0,0 1 0,1-1 0,-2-3 0,-1 5 165,-2-2 1,0 0 0,2-2 94,-2 1 0,-4 5 1,1-1-115,-3 2 1,-1 6 1277,0-1-1057,0 5 0,-1 1 0,-2 8-190,-1 6 0,-3 3 1,2 0-253,-2 4 0,5 4 0,-3 4 44,0 3 1,3-1 0,-2 2 0,3 0 137,1 2 0,0 0-112,0-2 0,0 1 0,1-6 0,2-2 240,1-3 1,1-1 0,-3-5-340,2-1 1,5 3 0,-1-3-117,2-4 0,-3-4 0,1-6 201,1 0 1,-3-1 0,2-3-814,1-4 0,-3-2 0,1-1-655,-2-1 1443,-2 1 0,2 0 0,2-1 1</inkml:trace>
  <inkml:trace contextRef="#ctx0" brushRef="#br0" timeOffset="64">23584 10427 8355,'-11'0'780,"-1"0"0,1 4 0,-1 1-198,1 1 0,0 2-579,-1 4 1,-3-1-1,0 0-114,1 1 0,1 3 1,3 0-255,2-1 1,-1-1 0,6-2 143,0 1 1,2-5 0,1 1 196,0 1 0,5-3-455,2 2 1,4-4 0,0 3 0,0-4 408,1 1 1,1-3-1,1 0 18,1 3 0,0-3 1,-4 4 569,1 0 0,-5-3-30,1 1 1,-2 4-315,2 0 0,-3 0 73,-5 0 0,0-3 0,-1 4 59,-3 1 1,-2 1 0,-7 1-546,-2 1 1,1 0 0,-4 2 0,2 1-961,2-1 1,-4 4 0,0 0 0</inkml:trace>
  <inkml:trace contextRef="#ctx0" brushRef="#br0" timeOffset="66">18410 12289 8355,'-5'-10'-330,"-1"1"191,0 1 1,-1 6 0,5-1 700,-2 6 0,0 4-258,4 9 0,-4 1-240,1 6 1,-5 5 0,4 2 22,2 3 0,-3 2-32,1-1 1,-4 0-82,4 1 1,-1-1 79,1 0 0,2-3 0,-4-2-9,0-1 0,3-2 27,3-3 1,0-1 0,0-2 31,0-1 1,0-5 0,0 1 43,0-2 1,5-2-59,2 1 0,3-5 1,2 1-2,-1 1 1,2 0 0,1-2-5,1-3 1,4 1-143,-4-1 0,5 0 0,-4-4-46,2 0 1,-3 0-1,3 0 54,-2 0 0,-1-1 0,-3-2 0,-1-1-238,1 2 0,-5-3 1,0 0-364,-2-2 1,2 3 233,-3-3 0,-1 4 1,-7-2-1,-2 0-915,-1-3 1331,-3 3 0,4-5 0,-6 4 0</inkml:trace>
  <inkml:trace contextRef="#ctx0" brushRef="#br0" timeOffset="67">18365 12335 8355,'0'-12'651,"-2"4"284,-1 1 1,1-1-664,-1-3 0,6 1 0,5 2-178,2 4 0,7 3 1,2 1 181,2 0 1,3 0 0,2 1-638,0 3 1,0 2 0,-6 6 0,-2-1-659,-2 1 0,0-1 1,-6 1 374,-3-1 0,4 5 0,-5 2 1</inkml:trace>
  <inkml:trace contextRef="#ctx0" brushRef="#br0" timeOffset="68">18342 12574 8355,'1'5'-145,"3"-5"1,4-1 0,7-6 0,4-1 1836,2 2-1403,2 1 1,5 5-1,3 0-781,2 0 0,-4 0 1,-3 0-238,-1 0 0,1 0-3,1 0 1,-6 0 627,-5 0 0,-2-2 104,1-2 0,-2-2 0,3-5 0</inkml:trace>
  <inkml:trace contextRef="#ctx0" brushRef="#br0" timeOffset="73">18810 12460 8355,'7'0'1905,"-13"0"-1721,4 5 0,-12 2 66,10 4 0,0 0-146,4 1 0,-1 3 1,-1 2-63,-2 0 0,0 1 236,4 1 1,0 3-598,0-3 1,0-3 0,1 1-423,3-1 0,-3-3 214,3 2 0,-3-6 234,-1-1 1,4-5-1,1 4-657,2-2 844,-5-1 1,8-6 0,-3-1-69,-1-5 1,4-3-1,-2-5 78,2-3 0,1-2 96,1-2 0,3-4 0,0-1 0,-1-1 0,3-1 0,-2-5 0,4-3 0,-4 2 166,-1 3 0,-1 3 188,-2 8 1,-3 0 238,-1 3 0,-3 4 297,4 7 1,-6 4-350,2 8 0,-3 4-333,-1 7 1,-3 4 0,-2 8 11,-2 3 0,1 3-206,-2 1 1,-2 4 0,4 2-106,-1 0 0,-3-2 0,3 3-148,-4-2 0,4-4 0,1-6 98,0-1 1,-1-2 0,3-4-163,1-3 0,-2-6 106,2-6 0,-1-5 1,5-2-1,2-8 11,0-6 0,6 0 0,-2-5 0,0-3 233,1-3 1,-2 5-17,2-3 0,2 6 1,-4 0 400,1 0 0,-1 6 108,-2 3-484,2 6 1,4-2 0,-2 8 0,-3 3-13,0 3 1,-4 3 12,3 2 0,1-2 0,-1 3 9,-1 1 1,2-4 0,0 2-10,1-2 1,0-6-1,3-1 1,-1 1-38,1-1 1,1-3-1,1 1 1,1-3-79,-1-1 1,1-5 0,0-3-1,2-2-122,2-1 1,-1-2 0,-4-1 0,-1-3 157,-2 0 1,1 3 0,-5-2 0,-2 4 33,-1 0 0,-2-3 72,-3 0 0,2 1-89,-6 6 1,4-1-1,-3 6 104,-2 0 1,-1 3 216,-2 4 1,2 2-1,1 6-83,2-1 0,4 2-183,-1 2 1,3-2-1,1 3-194,0 1 0,0-5 1,1 4-195,3-4 0,2 0 0,6-1 31,-1 1 1,1-5-1,-1-1 79,1 0 0,0-3 0,2-3-24,1 0 0,1-3 96,-5-1 0,1-6 0,0-1 20,3-3 1,-2-2-1,2 1 156,-2-4 0,-2-2 0,0 1 6,-4 1 1,2 4 0,-5-3 120,-2 2 1,0 0 0,-2 5 288,0 0 0,0 3 365,0 0-384,0 6 1,0 6-282,0 7 1,0 3 0,0-3 0,0 2-89,0 2 1,0-1 0,0 4 0,0-1-209,0-4 1,0 4 0,-2-2 0,0-1 90,-2-1 0,-1-2-137,1 1 1,3-5 74,-3 1 1,-1-7 0,1-1-62,2-6 0,0-4 0,2-3 0,2-1 90,2-1 1,-3-4-1,3 4 265,-3 1 1,3-3 0,0 2-25,-2 1 1,1 2 0,-1 4 304,2 0 0,4 4-101,-5-3 1,6 4-786,-1-1 71,2 3 0,0 2 0,-1 2-220,-1 1 0,-6 1 1,3-3-319,0 2 1,0 1 657,3-1 251,2-3 0,-3-1 0,4-6 0</inkml:trace>
  <inkml:trace contextRef="#ctx0" brushRef="#br0" timeOffset="77">19587 12540 8355,'0'6'756,"0"5"0,0-4-109,0 3 1,0 6-457,0-1 1,0 5-175,0-1 0,0 3 1,0 1 267,0-1 1,0 0-294,0-3 0,0-1-865,0-3 0,0-2-1127,0 2 1340,0-2 0,0-8 271,0-5 1,0-5 348,0-7 1,0-3 0,1-2 284,3 0 1,-3-1 0,3-2 448,-3 1 0,-1 3-359,0-3 1,1 2-78,3-2 0,-2 2 1,1 6 111,-1-1 0,1 5 322,1-1-549,5 5 0,-3 0-60,6 6 0,-6 4 40,-2 4 1,-1 1-1,-1-1 4,2 0 1,0 1 0,-4-1 6,0 1 1,4 3 0,-1 0-494,0-1 0,-2-1 0,-1-2-1928,0 1 322,5-1 1228,2-5 1,4 0 647,0-6 0,-3-6 0,-2-1 89,-1-3 0,3 2 0,-4 0 388,5 6 1,-7-7 407,6 5 0,-4-1 283,3 1 1,-3 3-234,4-3 1,-4 3-872,3 1 1,1 0-281,3 0 1,1-1 31,-1-3 0,0 1 1,0-4-1,-3-2-18,0-1 1,-4 2 0,2 1 0,-1-2 142,-2-2 0,-2 0 1,-1 0-1,0-1 310,0 1 1,-1 3 0,-3 2-86,-4 1 1,2 1 0,-2 5 0,1 3-25,1 4 1,-5 3 0,5 3 0,-2 3 88,1 0 0,3-3 0,-2 3 1,1-2-130,2 0 0,2 4 0,1-4 0,0-1-60,0-1 0,5-3 0,2-1 0,4-1-71,0 1 1,0-4 0,1-1 0,-1-3-54,1-1 0,0 0 0,2-1 1,2-3-138,-2-4 1,0 0 0,-1-2 0,4-2 80,1-1 1,-3-4 0,3 1 0,-2-2 300,-2-2 1,-1 0 0,-2-1 0,-1 2 24,-2-1 1,-2 0-1,-3-1 1,1 4 221,-2 0 1,0-2 606,-2 4 0,-2 6-418,-2 9 0,3 6 1,-4 10-1,1 3-317,1 2 1,-1 2-1,4 0 1,0 0-345,0-1 0,0 1 1,0 0-1,0-1 25,0-3 0,0 1 0,0-3 0,0-1-1074,0 1 0,0-2-1540,0-4 2095,5-4 645,1-2 0,6-16 0,-1-1 0</inkml:trace>
  <inkml:trace contextRef="#ctx0" brushRef="#br0" timeOffset="78">20009 12597 11638,'0'7'2980,"7"-2"-2913,4-5 1,2 0-212,6 0 1,-1 3 0,2 1-154,-1-1 1,-1 3-875,1 2 0,1-2 1,-3 0 169,0 0 0,-7-3-780,2-3 1605,-8 5 1,6-3 0,-4 3 0</inkml:trace>
  <inkml:trace contextRef="#ctx0" brushRef="#br0" timeOffset="79">20546 12689 8355,'-6'0'5379,"1"0"-4845,5 0 1,0 6-556,0 5 1,0 1-1210,0 3 0,0 3 1,0 0-552,0-1 0,-4 5 570,0-3 1069,-5-3 1,3 6-1,-6-4 1</inkml:trace>
  <inkml:trace contextRef="#ctx0" brushRef="#br0" timeOffset="80">18627 12529 7814,'-6'-2'1139,"2"-1"-275,3 1-760,1-3 1,1 7 0,3 0 4,4 2 1,3 3-1,3-1 108,1 0 0,6 0-620,-2 2 0,2 1 0,2-4-169,0 1 1,4-3-131,-1 1 0,6 2 0,-3 0 1</inkml:trace>
  <inkml:trace contextRef="#ctx0" brushRef="#br0" timeOffset="83">21346 12609 8355,'0'-8'161,"0"0"122,0 0 1,-4 1 0,-1 1-108,-2 1 0,0-3 9,-5 4 1,1-1-91,-1 1 1,1 3 152,0-3 1,-1 3 0,1 1-441,-1 0 0,2 1-241,3 3 244,-4-3 0,9 8 16,-6-5 1,6 1 64,-2-1 1,3-1 114,1 4 0,0 1 100,0 3 0,4 1 1,1-1 156,1 0 0,2 5-225,3-1 1,-1 0 0,-1-2 168,-1 2 1,-1-2-1,5 2-102,-1-2 0,-1-2-84,-2 1 1,1-1-1,-4-1-58,1-2 0,-3 2-138,0-3 208,-1 4 1,-4-4 0,-1 0 6,-5-2 0,-2-2 1,-2-3-5,1 0 1,0 0 11,-1 0 1,0 0-1,-2 0 91,-2 0 1,1-1-36,4-3 1,-1-2-96,1-5 1,5-1 0,2 1-175,2-1 0,4-3 0,2-1 0,4-1-56,6 1 1,3 0 0,3 5 0,-1 0 54,1-1 0,2 5 0,1 0 8,0 2 0,-4-2 0,-1 1 76,-2 0 1,3 4 0,-4-4-23,-1 1 1,-1 4 289,-2-3 0,-3 3-13,0 1 0,-6 1 0,2 3-136,-3 4 1,-1 3 379,0 4 1,0-2 0,0 2 38,0-2 0,0-2-220,0 1 1,0-1-354,0 1 1,5-5-77,3 1 0,2-6 0,1 2-124,1-2 1,-1-2 0,1-2 5,-1-2 0,-3 2 214,-1-6 1,-4 1 0,2-5 0,-1 1 16,0-1 0,-2 1 0,-4 0 209,-2-1 1,-5 1-1,0-1-89,-5 1 0,0 3-167,-5 1 0,4 4 0,-3-1 0,2 3-1115,2 1 1,5 0 909,1 0 0,6 0 0,-3 0 0</inkml:trace>
  <inkml:trace contextRef="#ctx0" brushRef="#br0" timeOffset="85">21700 12494 8970,'-5'-6'780,"3"-4"0,-2 9 1,8-2-1,4 4-580,2 3-330,1 5 0,1-3 1,-1 7-62,1 2 1,-1-2 0,1 2 95,-1-2 1,-3-3-1,-2-1-576,-1-1 794,-1-1 0,-4 5 0,-1-2 1,-3-3 264,-4-3 1,-2 1-306,-1-1 1,-1 1 0,1-2 53,-1 1 0,-3 3 0,0-2-74,1 2 0,5-5 1,3 3-1558,1 0 1075,-4 2 0,9 3 358,0-3 0,1 0 8,7-4 1,-1-1 300,5 2 1,-1-3-17,0-1 1,1 0-168,-1 0 0,1 0 1,-1 0-274,1 0 0,-1-1 0,0-2-354,1-1 0,-1 0 0,1 4-1598,-1 0 1936,1 0 1,-1-5 0,0-1 0</inkml:trace>
  <inkml:trace contextRef="#ctx0" brushRef="#br0" timeOffset="86">22042 12643 8036,'2'6'3204,"1"-2"-2808,-1-3-533,3-1 0,-4 4-3111,3 0 2653,-3 5 0,9-3 0,-3 6 0</inkml:trace>
  <inkml:trace contextRef="#ctx0" brushRef="#br0" timeOffset="87">22362 12414 8355,'0'8'654,"0"0"0,0-1 0,0 5-327,0-1 1,0 2-194,0 2 0,0-1 0,0 4-412,0-2 0,0 5 0,0-4-1154,0 1 0,0 0 539,0-3 1,1-3 852,3-1 1,-3 0 0,4-4 0</inkml:trace>
  <inkml:trace contextRef="#ctx0" brushRef="#br0" timeOffset="88">22648 12289 8355,'5'-12'6369,"-4"6"-6233,4 11 1,-4 9-219,3 13 1,-3 2-1,3 6-449,-3 4 0,3 2 0,0 8-1081,-1 0 1,-2 3 0,-1-1 963,0 2 0,-5 6 0,-2-7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58:52.417"/>
    </inkml:context>
    <inkml:brush xml:id="br0">
      <inkml:brushProperty name="width" value="0.09071" units="cm"/>
      <inkml:brushProperty name="height" value="0.09071" units="cm"/>
      <inkml:brushProperty name="color" value="#FF0000"/>
    </inkml:brush>
  </inkml:definitions>
  <inkml:trace contextRef="#ctx0" brushRef="#br0">19381 1359 8355,'-11'0'332,"-1"0"1,1 1 130,0 3 0,4 4 0,3 6-51,3 1 0,0 7 0,-2-1-361,-1 4 1,1 8 0,1 0-1,0 6 1,-2 1-58,2 3 1,-4-2-1,3 0 1,0-2-40,2-2 0,-3-3 1,0-2-1,2-3 0,0-1 1,2-4-1,2-3 0,0-3-52,2-1 1,4-2 0,-3-4-123,1 1 0,2-2 0,3-2 107,1-5 1,-1-1 0,0-2 0,2-2-101,2-1 0,-2-5 0,3-6 1,0-3-163,-1 0 0,1-1 0,-2-2 0,2 1 39,-2-2 1,-2 0 0,0-2 71,-1 0 0,1 0 0,-1 0 0</inkml:trace>
  <inkml:trace contextRef="#ctx0" brushRef="#br0" timeOffset="1">19084 1679 8355,'-23'6'256,"2"1"0,2-5 1614,4 2-658,2 0-502,1-4 0,7-2-552,5-1 0,9 1 1,9-1-1,4 1-24,6 2 0,5-4 0,3 1 0,4-1-513,0-1 0,2 4 0,3-5 0,-4 3-635,-2-1 0,-5 0 0,-2 4 1,-5 0 204,-2 0 1,0 5 0,-7 1 0</inkml:trace>
  <inkml:trace contextRef="#ctx0" brushRef="#br0" timeOffset="4">19518 1747 8355,'-6'12'681,"1"-5"-252,5 1 0,5-5 0,3 0 0,2-1-190,1-2 1,4 0-1,2 0 1,1 0-161,2 0 0,1-2 1,2-1-1,0-5-229,0-2 0,0-2 1,0 1-1,-2 0-106,-2-1 0,-2 1 0,-6-1 0,-1 1 99,-2-1 1,-3 5 0,-5-1 0,-1 1 370,-3 0 1,-2-2 0,-7 6 0,-1 0 9,-1 2 1,-6 2 0,2 4 0,-2 5 74,-2 4 0,0 10 0,0-1 0,2 1-24,2 0 0,2 3 0,6 0 0,1-2-288,2-1 0,3-1 0,5-1 0,0-3-253,0-4 1,10-2-1,4-3 1,5-3 160,4-3 1,2-3-1,10-2 1,-1-4-475,0-6 1,0-2-1,1-7 1,-1-3 113,0-3 0,-1-2 0,-1 3 0,-3-3 402,-1-1 1,-1 2-1,-5-2 1,1 0 452,0 0 0,-5 3 0,-3 1 1,-3 3 207,-5 3 0,2 5 574,-5-1 1,-2 8-1,-5 3-945,-5 3 0,-1 6 0,0 2 0,2 5-199,-2 3 0,-1 1 0,-1 5 1,4-2-108,3 1 1,3-2 0,1 0-1,1-1-181,3 1 1,2-4 0,6 1 0,0-2-70,3-2 0,2-3 1,3 0-1,-2-1-178,-1 0 1,2 1 0,-3-4 0,1 0 396,-1 1 0,-2-2 0,-5 3 0,-3 0 407,-1 1 0,-1 0 0,-5 5 256,-3-1 1,-4 1 0,-6-1 0,-2 0-271,-2 1 0,-1 1 0,-4 1 1,1 1-122,-1-1 1,4-2 0,1 0 0,0-2-240,0-2 0,4 2-451,-1-3 1,8-3 0,4-4-1273,6-6 1,8-9 833,8-4 1,8-8-1,2-2 1</inkml:trace>
  <inkml:trace contextRef="#ctx0" brushRef="#br0" timeOffset="5">20706 1279 9405,'-5'19'848,"-3"0"0,-2 5 1,-1 8-1,-2 5 1,-1 5 284,-1 2-959,0 2 0,3 2 1,1-1-146,-1-3 1,6-2-1,2 0 1,3-5 31,1-5 1,0-4 0,1-6 0,3 0-347,4-3 1,2 1 0,1-4-396,1-2 0,-1-3 0,2-3 0,1-5 99,1-1 1,0-4-1,-3-1 1,-1-5 52,0-2 1,1-5 0,-1-2-1,-1 1 82,-2-1 1,1-3 0,-5 1 0,-2-3 408,0-1 0,-8-5 0,0-1 0</inkml:trace>
  <inkml:trace contextRef="#ctx0" brushRef="#br0" timeOffset="6">20546 1530 8355,'-23'7'743,"4"-2"0,1-5-406,2 0 0,1-1 0,3-2 0,1-1 3008,0 2-2898,4 0 0,3 2 1,9 0-1,7 0-176,6 0 0,3 4 0,3 0 0,3-1-200,3-2 1,3-1 0,2 0 0,-1 0-81,0 0 0,-3-1 1,-2-2-1,-1-1-500,-3 2 0,-1-5 0,-2 1 1,-2-2-1129,-1 1 0,-5 3 0,1-2 51,-2 1 1,-5-1 1133,-1 3 0,1-4 0,3-4 0</inkml:trace>
  <inkml:trace contextRef="#ctx0" brushRef="#br0" timeOffset="11">18445 2764 8355,'-7'-12'0,"-3"1"0,3 0 477,-4-1 0,0 6-142,0 2 0,3 12 65,0 3 0,6 9-357,-2 3 1,-1 5 0,1 6 0,2 1-49,0-1 0,2 0 1,0 0-1,2-1-68,1-2 0,4-3 0,4-5 1,1-2 53,-1-2 0,0-6-108,1-5 1,-1-6 0,1 2-85,-1-3 1,2-2 0,1-4 138,1-7 0,4-4 28,-4-7 1,0-5 0,-3-1 39,-1 0 1,1-4 0,-2 4 72,-2-1 1,0-1 0,-3 4-1,1 2 12,-1 1 0,-2 6 111,-3 3 269,0 2 1,2 7-290,2 2 0,-3 13 0,3 6 0,-3 5-16,-1 3 1,4 1 0,-1 1 0,1 3-170,1 2 0,0-6-9,3-1 1,2-2 0,-2-4-93,2 0 1,1-4 0,1-2-39,-1-5 0,2-5 0,1-1 1,2-3-31,2-4 1,-3-2 0,3-12-1,0-1 55,0-4 1,-1-5 0,4 0 0,-4-2 27,0-1 1,-1 0-1,-2-1 1,2 0-42,-2-3 0,-5 2 0,-2-2 0,2 4 41,1 3 1,-2 1 0,-2 6 0,0 5 464,1 5 0,-5 0-98,2 6 1,-3 4 0,-1 4-1,0 7 39,0 3 0,0 6 0,0 3 0,0 4-69,0 4 1,0 1-1,0 5 1,-1 0-114,-3 2 1,3 6-1,-4-3 1,1-1-275,0-2 1,-1 0-1,3-2 1,-2-3 23,1-3 1,2-4-1,1-3 1,-1-2-209,-3-2 1,3-4 47,-3-5 201,3-4 0,2 1 1,2-8-53,0-4 0,5-7 0,-3-4 0,1-3 33,3-1 1,1-4 0,2-3 0,-1 1 45,1 2 0,-1 1 0,1 2 0,-2 3 224,-3 4 0,3 3 161,-2 6 0,2 4 1,0 8-49,-2 4 0,-2 7 0,-3 4 1,2 3 42,1 0 1,-3-3 0,2 0 0,-1 2-222,0 0 0,3-2 0,-2-1 0,0-1-134,0-3 1,4-2-1,-1-2-346,2-2 1,1-3-1,1-5 1,-1 0-128,1 0 0,-1-1 0,1-3 0,-1-4 205,0-2 1,0-1-1,-3-1 1,0 1-164,1 0 1,-3-5 0,2 1 0,-1 0 179,0-2 0,-1 9 831,-2-4 0,-3 10-202,3 2 0,-3 1 0,-1 6 0,0 2-102,0 1 1,0 2 0,0-1 0,0 1-394,0-1 0,4-3 1,0-1-876,-2 2 1,5-4 593,0-1 0,4-8 0,0-2 0</inkml:trace>
  <inkml:trace contextRef="#ctx0" brushRef="#br0" timeOffset="12">19575 2547 8708,'0'-6'3209,"0"-5"-2773,0 10-931,0-4 0,2 6 0,0 3 1,3 4-666,2 2 0,0 6 0,5 2 0</inkml:trace>
  <inkml:trace contextRef="#ctx0" brushRef="#br0" timeOffset="15">19907 2775 8355,'0'-11'173,"-2"-1"0,0 0 1,-3-2-1,0-1 498,0 1 0,-3 1 1,3 1-1,-2 1-210,-1 0 1,1 0-258,0 4 1,-1 2-154,-3 5 0,-1 1 0,1 3-319,-1 3 1,1 13-1,0 4 1,-1 2-12,1 2 1,4 4 107,4-2 1,-3-2-1,3 0 9,0 0 0,2-5 1,2 1 13,3-4 1,2-6 0,6 0 0,-1-4-178,1-2 1,3-5 216,0 0 0,4-5 0,-2-4-150,0-5 1,1 1 0,2-9 94,-1-1 0,-1-3 0,2-2 0,-1-3 162,2-1 0,-3-2 1,1-4-1,1-2 52,1-1 0,6-9 1,0 1-1,-2-1-55,-1 0 0,-2 3 0,-2 2 1,-3 5 268,-5 5 0,1 10 0,-9 6 1195,-2 4-807,0 5 0,-7 21-100,-3 13 0,-3 10 0,-3 3-332,-2 6 0,-3 6 1,4-1-1,0-2-55,-2-2 0,5 4 0,-4-8 1,5-1-96,3-1 0,-1-5-302,6-5 1,-1-5 0,4-6-469,0-5 0,0-3 315,0 0 0,1-7 1,3-6-1,4-9 71,2-8 1,5-5 0,0-4 0,0-3 120,2-3 0,-4 0 1,2 2-1,-2 3 600,-2 1 1,0 6-1,1 0 1173,-1 3-680,1 8 0,-1 6-489,0 8 0,-3 7 1,-2 7-292,-1 0 0,1 3 0,-4-2 0,2 3-441,-2 1 1,0-2 0,-1 0 0,2-2-1694,0 1 420,1 1 0,6 2 0,3 0 0</inkml:trace>
  <inkml:trace contextRef="#ctx0" brushRef="#br0" timeOffset="20">21220 2455 8355,'0'-11'197,"-4"0"330,0-1 0,1 7 1,3 5-1,0 8-183,0 6 1,-4 9 0,-1 7 0,-2 4-269,-2 4 1,3 3 0,-2 3 0,1 0-258,1-3 0,0-4 0,6 1 0,0-3-267,0-5 1,0-2 348,0-5 1,6-2 0,1-2-624,3-3 0,3-9 0,1-3 299,1-3 0,5-1 0,-2-2 0,1-5 312,0-4 1,-1-7 0,2 2 0,-2-2 321,-1-2 0,-2-2 1,-4-1-1,-1 0 190,-2 1 0,1 0 0,-5 2 0,-2 2 84,0 1 1,-2 1-196,0 1 1,-2 6-1,-2-1 65,-3 3 0,-3 3 0,-2 4-149,1 0 0,-2 6 1,-1 2-1,-1 6-95,1 5 1,-2-1 0,0 1-1,4 2-99,3 0 0,-1 1 0,3-2 1,1-2-116,2-2 0,3-1 0,1-3 1,1-2-158,3-2 0,2 1 1,6-6-1,-1 0-37,0-2 0,5-1 0,0-1 0,1-3 100,-1-4 1,-1-2 0,-3-1 0,-1-1 231,1 1 1,-5 3 214,1 1 1,-4 4-86,3-1 0,-4 8 0,1 4 0,-3 2 568,-1 1 1,0 2-473,0 2 1,1-2-375,3 2 1,-1-3-1,4-3-108,2-2 1,1-4-135,2 1 0,0-3 0,2-2 192,2-3 1,3-4-1,-3-6-462,2-1 0,-4-5 0,1 1 0,-2-2 307,-2 2 1,1-2 0,-1 2 0,-1-2 370,-2 2 0,1-1 1,-6 5 626,0 1 0,-2 5-60,-1 1 0,0 11 1,0 1-151,0 5 0,0 6 0,0 1 0,0 1 150,0-1 0,0 3-699,0-3 0,4 3 0,1-4-208,1-1 1,-2-5-1,4-3-98,1-1 1,1 3 0,1-4 0,1-2-71,-1-1 1,1-2 0,-1-3 0,0-3 76,1-4 1,-1 0 0,1 0 0,-2-1 122,-3 1 1,4-4 0,-5-2-1,0 1 531,-2-1 1,1-2 0,-1 4-1,-1 1 115,-2 1 0,-1 6 1084,0-1-769,0 5 0,0 8-453,0 11 0,0 4 0,0 4 1,0 3-74,0 3 1,0 4-1,0 3 1,0 3-164,0 0 0,0-2 0,-1 4 1,-2 0-271,-1-1 0,0 2 1,4-4-1,0 0-91,0 1 1,0-6 0,-1-3 0,-1 0 481,-2 2 0,-5-4 1,1-2-1,-2-4-267,-1-4 1,-1-3-1,0-4 1,-2-2 33,-2-2 1,0-3-1,2-7 1,-1-3-113,1-6 0,1-3 1,2-8-1,0-3-346,4-3 0,2-4 0,6-7 0,3-7 274,3-6 1,9-3-1,1-3 1</inkml:trace>
  <inkml:trace contextRef="#ctx0" brushRef="#br0" timeOffset="25">21951 2798 9268,'11'0'1082,"1"-1"-301,-1-3 1,1 3-470,-1-3 0,0 1 1,2 1-1,1-3-211,1-2 1,4 4 0,-2-5 0,-1-1-308,1-1 0,2 2 0,-4 1 0,-1-2-99,-1-1 0,-6-2 1,0 1-1,-2-1 51,-3 1 1,0 0 0,-4 0 291,-1 4 0,-4 2 0,-6 5 0,0 0 226,-3 0 1,-4 9 0,2 3-1,-1 6 74,0 6 0,5-1 1,0 5-1,5-1-208,6-1 0,1 1 1,2-4-1,0-2-247,0-2 1,3 2 0,3-6-1,6-2-77,0-4 1,2-1 0,1-4 0,4-1-243,3-2 1,5-4-1,-1-3 1,1-5 1,1-2 1,-4-5 0,3-1 0,-3-2 117,-1-2 0,-6 0 316,-1 0 0,-1 0 0,-2 0 4,-3 1 1,-3 0-1,1 2-55,-4 1 0,-3 9 1,-1-2 2118,0 2-1298,0 5 0,0 1-385,0 8 1,-1 7 0,-2 8-244,-1 3 0,-1 1 0,3 0 1,-2-1-148,1 1 0,2 0 0,1 0 0,0 0-32,0 0 1,0-6-38,0-1 1,0-4 0,0 0-715,0-1 0,0-3-127,0-1 604,0-4 1,0-1 183,0-9 0,0-1 1,0-8 114,0-1 1,0 3 76,0-5 0,0 0 0,0-2 98,0 2 1,1-2-1,2 5-169,1-2 0,5 5 536,-2 2 1,0 0 0,0 4-190,2 1 0,1-3 1,2 5-249,-1 2 1,1 0-431,-1 2 0,0 0 0,1 0-343,-1 0 1,2 0 0,1 0 478,1 0 1,5 0 0,1 0 0,3 0-1030,2 0 1,1-1 648,-4-3 0,0 3 567,0-3 0,-1-1 1,1 0-1,0-1 0,-1-2 1,-2 0-1,-2 1 0,0-2 77,-1-1 1,-4-2 0,0 2 0,-6 1 1403,-2 2-246,-1 4 1,-5-6-558,-3 6 0,-2 0 0,-6 7-42,1 3 0,-2 4-369,-2 0 1,1 0 0,-4 1-181,2-1 0,4 1 0,5-1-180,-2 0 0,4 1 61,1-1 1,3 1 0,2-1-295,3 1 1,2-5-1,6 1 65,-1 1 0,0-3 1,1 2-1,-1-1-30,1 0 0,-1 3 1,1-3 149,-1 4 0,-5-4 1,-2 1 207,-3 1 1,-2 0 0,-3-1 0,-5 0 157,-5 1 1,-2 0 0,-4 0 0,1-3-327,-2-1 1,1 3-1,0-3 1,2 0-750,1 0 1,2-1 310,4-4-170,-1 0 0,1-5 0,0-2 1</inkml:trace>
  <inkml:trace contextRef="#ctx0" brushRef="#br0" timeOffset="29">17577 3780 8355,'-8'-11'-221,"2"-1"-283,1 1 0,-3 0 396,4-1 0,-3 1 0,2-1 497,-2 1 1,1 0 0,-3-1 103,1 1 1,1-1 0,-5 2 0,1 1-230,0 2 1,-5 4-161,1-1 1,-4 3 0,3 2 50,-2 3 0,-1 4 0,-4 7 7,0 4 0,0 8 0,2 3 0,0 4 77,2 4 1,5-5 0,-1 5 0,4 2-86,3-1 1,3-3 0,5-7-1,0-1-266,0-3 1,5-2 0,4-4 0,5-5-25,5-5 0,-1-4 1,2-5-1,3-1 120,2-3 1,6-4-438,-5-7 0,1-3 0,-3-6 35,3-3 0,-7 0 0,2-5 277,-5 1 0,-1 5 0,-6-5 0,-3 1 171,-3 1 0,-3 1 0,-1 5 0,0 1-155,0 3 1,-1 4 0,-3 7 606,-3 5 0,-3 4 0,-2 5 22,1 6 0,3 8 0,2 2 0,1 3-338,2 0 0,2 1 0,1-1 0,0 0-169,0-3 1,2 0 0,5-7 0,4-1-235,2-2 1,5-5 0,-1-3 0,2-3-494,1-1 0,-1-3 1,3-3-1,1-7 241,0-3 1,-1-3-1,-3-4 1,-3 0-85,1 0 1,-8 0 456,2 1 1,-6-1-1,1 0 87,-1 0 0,-1 0 0,-4 2 1020,0 2 1,0 2-1,0 6-209,0-1 0,0 7 0,0 5-482,0 7 0,0 8 0,-1 4 0,-2 4-22,0 3 0,-1 1 0,4 5 1,0 1-236,0-2 0,-1-3 0,-2 0 0,-1-1-541,2-2 0,0-7 0,2 4 0,0-5-256,0-3 0,0-5 152,0-1 0,4-7 357,0-1 0,4-10 1,-3-9-29,1-3 1,-3 2 444,0-3 1,3 3 0,-1-7-1,0 2 4,0-2 0,0 3 0,-1-1 0,2 3-65,0 3 1,4 5-1,-2-1 1,2 2-91,2 2 0,-1 1 1,0 2-1,1 4-153,-1 3 1,2 1 0,1 0 0,1 0-599,-1 0 0,-1 0 0,-2 0 468,1 0 0,-1 5 0,1 1 0</inkml:trace>
  <inkml:trace contextRef="#ctx0" brushRef="#br0" timeOffset="31">18102 3780 8355,'0'12'62,"0"-5"1,-1 0 0,-2-1 0,-1 0 459,2 3 1,2-2-172,4 0 0,2 0 0,5 0 1,1-3-141,-1-3 1,1-1-1,-1 0 1,1 0-536,-1 0 0,4-4 0,0-1 1,-1-1 103,-1-3 0,-5 3 1,-2-2-1,-1-1 93,-2-1 1,2 3 0,-1-1 0,-3-1 101,-4-1 1,1 2 0,-6 2 0,-1 0 35,-1-1 0,-1 5 60,-1-2 1,-3 4-1,0 4 1,1 3 298,1 3 0,2 3-286,-1 2 1,1 3 0,-1 5 0,2 0 588,3 0 1,2 3-451,5 1 1,0 0 0,0-5-89,0 1 1,3-5 0,3-1-147,0-1 1,1-5 0,5 2 0,-1-5 60,1-3 0,3 2 0,0-3 1,-1-1-613,-1-2 1,2-1 0,0-1-1,-1-2-718,-1-1 1,-2-9-1,1 0 1</inkml:trace>
  <inkml:trace contextRef="#ctx0" brushRef="#br0" timeOffset="34">18753 3940 8355,'0'23'0,"0"0"-25,0 0 1,0 1 248,0 2 1,0 4 283,0 4 1,-4-1-231,0-3 1,1 0-219,3-4 0,-4-5-177,0 1 1,0-6 125,4-1 1,1-4 332,3-3-365,-2-3 0,8-5-395,-3 0 0,0-5 237,0-3 0,-3-7-28,4-4 0,-6 1 157,2-1 1,1 1 73,-1-1 0,0-5 87,-4 5 0,1-5-90,3 5 1,-3-2-27,3-2 0,-2 5 174,2 3 282,-2 2-276,8 2 1,-8 4-44,6 3 1,-6 4 17,2 4 1,1-1 113,-1 4 0,1 5-89,-1 3 0,-3 2-40,3-2 0,-1-1 1,0 5 0,-1-5 11,1 1 0,2-6-342,-1-2 1,1 0 26,-1 0 0,-1 2-121,4-5 216,-4 0 0,7-4-228,-2 0 0,2-5-11,1-3 1,1-2 91,-1-1 0,0-6 94,1-2 0,-1-2-30,1-2 1,-1 1 116,1 3 1,-1-1 36,0 5 0,0-1 406,-4 5-325,3-1 0,-5 5 142,3-1 0,-2 6 349,-2-2 0,-3 4-261,3 4 1,-1 2-40,1 5 0,-3 5-11,3-1 0,-3 4 376,-1-4 0,4 5-428,0 0 0,-1-3-191,-3 2 0,4-5-24,0 2 1,0-3-192,-4 3 0,1-7-428,3 2 472,-3-2 1,8-2-213,-5 1 262,5-5 0,-3 2-1508,5-5 1,-3-4 660,0 0 0,-1-9 334,5 2 0,-1-3 497,1 3 1,-1-6 122,0-2 0,-4 3 0,8-6 0,-2 4 0</inkml:trace>
  <inkml:trace contextRef="#ctx0" brushRef="#br0" timeOffset="35">19336 4020 8355,'6'-6'-5,"0"-3"772,-2 5-80,-3 0-343,4 9 1,-3 2-1,0 4-91,2 1 0,0-1 0,-3 0-35,3 1 0,-3-1 0,3 1-519,-3-1 0,3 1-454,0-1 1,5-5-348,-2-2 1,3 2 0,2 1 0</inkml:trace>
  <inkml:trace contextRef="#ctx0" brushRef="#br0" timeOffset="36">19473 3792 8355,'-8'0'969,"0"0"-612,6 0 0,2 4 37,7-1-1569,4 6 1,0-2-1,0 4 1</inkml:trace>
  <inkml:trace contextRef="#ctx0" brushRef="#br0" timeOffset="37">19758 3872 8814,'-5'-7'609,"-1"2"0,-6 5 1,1 0 286,-1 0 0,5 2-693,-1 1 0,1 4 43,-5 4-376,1 1 1,4 0 0,4 2 66,1 1 1,2-3 0,0-5 164,0 2 1,5 1-291,3 2 0,2-2 1,2-1-887,-1-1 1,0-2 0,1 3 782,-1-2 0,1 1 0,-1 3 525,1 1 1,-6-5 0,-2 1 220,-3 1 1,-1 1-1,-1 2-95,-3-1 1,-4 0 0,-6 1 130,-1-1 0,0-1-469,3-2 0,1 1 1,0-4-507,-1 1 1,5-3-1699,-1 1 1790,5-3 0,0-2 1,6-4-221,5-7 214,2 1 0,2-16 0,-1 3 1</inkml:trace>
  <inkml:trace contextRef="#ctx0" brushRef="#br0" timeOffset="38">19987 3860 8355,'6'-11'0,"0"3"0,-3 1 0,1-2 902,-2-1 0,-1 2 216,-1 0 0,-1 6-996,-3-2 0,-1 8 0,-2 3 1,2 2 159,-1-1 1,5 2 0,-3-2-775,3 2 1,5 1-1,1 1 1,1-2 176,3-3 1,1 2-1,2-4 1,-1 2-115,1 2 0,-1-3 1,-1 2-1,-1 0 324,-1 3 1,-2-4 0,2 1 0,-5 1 337,-1 1 0,-2 1 1,0 1 607,0-1 1,-5 1 0,-4-1-468,-5 0 0,1 1 0,-2-1 0,2-1-280,2-2 1,-1 2-1,1-3 168,0-1-2538,4 4 0,7-14 1437,8 0 0,12-10 0,4-3 0</inkml:trace>
  <inkml:trace contextRef="#ctx0" brushRef="#br0" timeOffset="39">20375 3826 9213,'-5'11'1788,"2"1"-1510,-4-1 1,4 1-117,-1-1 0,2 1 0,-1-1 0,-1 0-470,2 1 0,-3-1 0,1 1 1,1-1-349,2 0 1,1-3-1,0 0 1,-1-1 0,-3 0 0,3 3 0,-4-4 1</inkml:trace>
  <inkml:trace contextRef="#ctx0" brushRef="#br0" timeOffset="40">20409 3632 8355,'0'-12'2419,"5"2"-1114,3 3-628,-3 2-218,0 5-649,0 0 1,0 1-558,3 3 0,1 2 697,-6 5-1340,6 1 1,-2-1-1,4 1 1</inkml:trace>
  <inkml:trace contextRef="#ctx0" brushRef="#br0" timeOffset="43">20672 3872 8355,'0'-8'0,"0"0"-571,0 0 572,0 2 253,0 1 0,0 7 52,0 1 0,0 5-228,0 7 1,-2-1 0,0 4 0,-3 0 22,-1 0 1,-1 1 0,-2 3 0,3 0-29,1-3 0,-3 1 1,3-4-1,0-2 138,0-2 1,1 0-498,4-1 0,0-6 89,0-5 0,2-6 0,1-9 0,5-4-57,2-3 0,3-1 0,1-1 0,1-1 22,-1-2 0,0 0 0,0 5 0,1-1 143,-1 0 1,3 5 0,-2 3 228,-1 2 1,-2 3-108,0 2 0,-6 5 0,-2 6 253,-3 5 1,3 2 0,0 3 320,-2 2 0,0-1-343,-2 5 0,3-1 0,1 2-25,-1-1 1,3-5 0,0 3-225,1-1 1,3-7 0,-2 2 0,3-2-89,4-2 1,-2-2-1,3-5 1,0 0-26,-1 0 0,4-5 0,-3-3 0,1-2-133,-1-2 1,0-3-1,-5-1 1,0-1 85,1 1 1,-6-3 0,-1 2 0,-1 1 118,0-1 1,0 2 0,-4 2-5,0-2 0,-2 4 0,-1-2 234,-5 4 1,-2 7 0,-2-1-1,1 6-76,0 4 0,1 3 0,1 2 1,2-1-44,2 1 1,1-1 0,4 0-212,0 1 1,2-2 0,1-1 0,5-3-277,2-1 0,2-1 253,-1-4 1,0 0-210,1 0 0,-1 0-626,1 0 1185,-6 0 0,-1 1 230,-5 3 0,0 3 1,0 5-179,0 3 0,-4-1 0,1 5 1,0 3-69,2 3 0,-3 5 0,0 4 0,0 1-14,-1 3 0,4 4 0,-3 7 0,2 0-338,-2-1 0,3 4 0,-5 2 0,3-1-120,-1-4 1,-1 3 0,2-8 0,-2-3 228,-1 0 1,2-7 0,-4-5 0,0-1 137,-3-2 0,1-3 0,0-4 1,1-4 39,0-2 0,-7-3 1,4-3 203,0-3 1,-1-3-226,2-1 1,-1-5 0,1-5-45,-1-8 0,5-2 0,0-10 61,2-2 0,1-2 0,4-6 0,0-4-50,0-4 0,6-6 1,1 4-1,5-1 19,3 0 1,3-2 0,6 5-1,1 3 209,2 6 1,3 3 0,-2 3 0,1 2-80,3 0 0,-3 6 0,-1-1 0,-2 5-144,-5 2 0,-1 5 0,2-1 0,-2 2-370,-1 1 1,-5 2-1,1 3 1,-3 2-2259,-4 0 1,-2 3 2061,-2-2 0,-8 3 0,3 1 0</inkml:trace>
  <inkml:trace contextRef="#ctx0" brushRef="#br0" timeOffset="44">21974 3883 8355,'6'-5'-258,"3"-1"1,-4-6 0,1 1 324,3-1 0,1-3 0,3 0 0,1 1 0,3 1 1,-1 2-1,1 1 918,-3 2 1,2-1-854,-1 5 1,0-3 0,-3 3 31,-1 1 1,1 2-188,-1 1 253,1 0 1,-2 1-201,-3 3 0,0-1 0,-5 4-527,2 2 1,0 1 0,-4 3 0,0 1 0,-1 3-153,-3 0 1,1-1 0,-3 3 368,1 1 0,-4 2 0,3 0 1</inkml:trace>
  <inkml:trace contextRef="#ctx0" brushRef="#br0" timeOffset="45">22145 4294 8355,'8'7'1114,"-1"-4"-275,-4-1-1487,7-7 0,-7 3-172,4-1 1,-4 6-1,2 4 1</inkml:trace>
  <inkml:trace contextRef="#ctx0" brushRef="#br0" timeOffset="46">22305 3815 8355,'0'-12'-79,"0"1"1,0-1 47,0 1 0,0-1 0,0 1 0,0 0 977,0-1 1,1 2-601,3 2 0,-3 5 1,3 6-107,-3 5 0,-1 7 0,0 4-87,0 3 1,-3 1 0,-3 1 36,0 2 0,-1 2 0,-4 4 0,2-3-102,2-1 1,1 3 0,-3-5 0,1 0-241,-1-2 0,0-3 0,2 0 0,2-4-108,0 0 0,2-2 0,-3-3-550,1-1 462,1-5 0,4-2 0,0-9 0,1-5 52,3-4 1,1-6-1,4 1 1,-2-4-1944,2-4 2099,1-2 1,-3-5 0,-2-1 0</inkml:trace>
  <inkml:trace contextRef="#ctx0" brushRef="#br0" timeOffset="47">22351 3461 8355,'0'-7'3338,"0"2"-2945,0 5-827,0 5 1,3 2 0,3 4 0,0 0 0,1 1-1787,0-1 1728,3 1 1,1-1-1,7 0 1</inkml:trace>
  <inkml:trace contextRef="#ctx0" brushRef="#br0" timeOffset="48">22499 3620 8355,'0'12'49,"0"-1"0,0 1 100,0-1 0,-4 1 0,0 0 0,1 3 65,-2 4 0,3 1 0,-3 1 0,1 2 174,1-3 1,-2 3 0,2-4 0,-1 1-453,2-1 1,-1 2-1,1-6 1,-2-1-361,1-1 1,2-2 220,1 0 1,1-4-1,2-5-34,1-4 1,4-5-1,-1-5 1,0-3 12,1-4 1,0 1 0,3-1-1,1-2 184,-1 0 1,-1-1 0,-1 3-1,-1 4 91,0 2 0,-1 3 0,-1 1 0,1 3-22,-1 1 1,-2 1 0,2 5 0,-1 3 588,-2 4 1,2 2-1,0 3 1,0 1-211,0 1 0,-1 4 1,-4-3-1,0 1-244,0-1 1,0 3 0,0-2-1,0-1 5,0 1 1,4-2 0,-1-4 0,0 1-1102,-2-1 1,0 1 0,3-1-436,4 1 0,2-6 0,1-2 1144,1-3 0,4-6 0,2-1 1</inkml:trace>
  <inkml:trace contextRef="#ctx0" brushRef="#br0" timeOffset="49">23287 3700 7741,'0'12'0,"-1"3"134,-3 0 0,2 6 1,-6-2 326,-1 2 0,3-2 0,-2 0 1,0 0-528,2-1 1,-3-1 0,5-5-839,2 3 0,1-2 529,1 2 0,1-7 0,3-5 93,3-6 1,3-8-1,2-7 1</inkml:trace>
  <inkml:trace contextRef="#ctx0" brushRef="#br0" timeOffset="50">23367 3552 8355,'0'-12'-655,"0"5"-237,0-1 658,0 6 1,5-3 81,3 5 0,2 5 0,1 1 1</inkml:trace>
  <inkml:trace contextRef="#ctx0" brushRef="#br0" timeOffset="52">23470 3723 8355,'-5'12'7,"2"3"0,-3 0 0,0-1 136,-1-1 0,3 2 1,-3 0-1,-1-1 130,2-1 0,-3 2 0,4 0-348,-1-1 1,2-1-1,-3-2 319,2 1-479,2-6 0,6-2 0,2-8 0,2-3-176,2-4 1,1 0-1,1-2 1,1-2 233,-1-4 0,0 2 0,1 1 0,-1 1 139,1 0 1,-1 1 0,-1 5 0,-1 2-91,-1 2 0,-4 3 462,3 6 0,-4 2 1,1 5-1,-3 1 104,-1-1 0,0 1 1,0 0-1,0 2-287,0 1 1,0 1 0,1-5-50,3 1 1,-2-2 0,6-3-1,1-2-340,1 0 1,-1-3-1,1 2 1,3-4-75,-1-4 0,5-3 1,-1-4-1,1-2-50,-1-2 0,0 2 0,-4-3 0,2-1 208,2-2 1,-1-2 0,-4-2 0,1-1 183,-1-3 0,1 3 0,-2-3 0,-3 5 742,-3 2 1,-1 4-200,0 5 1,-3 4-1,2 5-213,-5 4 0,-4 8 0,1 7 1,1 1 52,0 2 0,-2 2 0,2 0 0,0 1-586,-1 0 1,3-4 0,3-1 0,0 0-465,0-1 0,0-3 1,0 2-1,1-4-105,3 0 1,-2-5-1,6 0-331,1-2 1073,-4-1 0,5-4 0,-4 0 0</inkml:trace>
  <inkml:trace contextRef="#ctx0" brushRef="#br0" timeOffset="53">23698 3678 8355,'0'7'184,"0"1"1,2-2 0,1 3-1,5-3-416,2-1 267,2 4 1,3-6-1,1 3 240,2-1 0,-3 0-1221,4-1 0,0-3 0,4 4 1</inkml:trace>
  <inkml:trace contextRef="#ctx0" brushRef="#br0" timeOffset="56">23938 3803 8355,'0'6'234,"0"5"186,5-10 0,2 4-346,4-5 0,0-1 0,1-2 0,-1-1 0,1 1 57,-1-3 1,0 4-1,1-6-730,-1-1 0,-3 3 1,-2-2 401,-1 0 0,-1 1 0,-5 1 92,-3 1 1,2 1 0,-6 4 0,-1 0 60,-1 0 0,-3 1 0,-1 3 0,-1 4 371,1 2 0,1 6 0,2 2 0,0 1 1,-1 0 1,2 0-1,2 3 1,5-3-187,1-4 0,2 2 1,0-2-1,2-2-233,1-5 1,8 1 0,4-5-1,0-1 55,1-2 0,1-1 0,3-1 1,-2-3-503,-1-4 1,-1 2 0,-2-3 0,1-2 317,-1-3 1,-1-2 0,-3 5 0,-1 0 138,-1-1 0,-5 1 1,4-1-1,-2 1 84,-3-1 0,3 1 0,-1 0 392,-1-1-156,-2 1-449,-1-1 0,1 6-171,3 2 150,-3 3 271,4 1 388,-5 0 757,0-5-818,0 4 0,0-6 267,0 3-504,0 3 1,2-4-87,1 5 1,-1 1 0,2 3 45,-3 4 0,-1 2 0,0 1 0,-1 1-14,-3-1 0,2 4 0,-3 2 0,2-1 38,-1 1 0,-4 2 0,4-3 0,1 1-69,-3-1 1,5 0 0,-3-5 0,3 0-155,1 1 1,0-5-932,0 1 716,0-5 0,1 0 0,2-6 0,1-5 103,-2-2 1,3-2 0,0 1 0,1 0 97,-1-1 0,2 1 1,-2-2-1,2-1 64,1-1 1,-1 0 0,0 5-1,1 1 425,-2 1 0,5 2 0,-5-3 0,2 2 245,-1 2 1,1-2-383,3 3 1,1 0-1,-1 4-462,0 0 1,-3 0-588,0 0 50,-1 0 1,5 0 0,-1 0 0</inkml:trace>
  <inkml:trace contextRef="#ctx0" brushRef="#br0" timeOffset="60">24521 3735 7226,'-2'11'225,"-1"0"0,0 2-44,-5 2 0,2 2-130,-2 2 1,-2 2 0,4-1 0,-2 0 0,2 0-3,1-1 0,-3-5 1,3 3-1,0-2-5,0 0 0,-3 0 0,5-3-31,0-1 0,1-5-87,-2-2 1,4-4 28,0-4 0,1-2 0,7-5 0,0-1 16,3 1 0,-4-4 0,1-2 0,1 1 20,1-1 1,-2-2-1,-1 4 1,1 0 1,-2-2 0,4 4 15,-2-2 1,1 3 0,0 1 40,-2 4 0,-3-2-5,4 5 1,-5 0 39,5 4 0,-5 2-1,0 1 1,-1 5 66,-2 7 1,0-2 0,0 2 0,0-1-52,0 1 1,0-2 0,0 2 0,0-2-8,0-2 0,0-3 1,0 0-36,0 0 1,4-1 0,1-1-65,1-1 0,2-1 0,3-4-32,0 0 1,1-4 0,-1-1-1,1-1 24,-1-3 1,4-1 0,-1-2 0,-2 1-126,-3 0 0,-3-2 1,3-1-1,-3-1 125,-1 1 0,3 0 0,-4 0 0,-2-1 26,-1 1 0,-1 1 1,0 1 26,0 1-29,0 5 0,-5 1-7,-2 5 0,-3 5 0,-2 4 48,1 5 0,-1-1 0,2 7 1,1-1 52,2-2 1,4 5 0,-1-4 0,3 1-103,1 0 0,0-5 1,0 1-1,1-2-47,3-2 1,2-1 0,6-1 0,1-3-84,2-1 1,-1-1 0,4-5 0,-1-2 7,1 0 1,0-6-1,1 1 1,-4-3-54,-2-4 0,-2 2 383,1-2 1,-2-2 0,-1 1 11,-2-2 1,0 3 0,2-3 7,-2 1 0,-3-3 0,2 1 0,1-1-169,-1 1 0,-3-2 0,2 6 0,-2 1-150,1 2-143,0 0 1,-4 7 0,0 5 114,0 6 0,0 5 0,0 1 0,-1 3 104,-3 4 1,-1 3-1,-4 1 1,3 0 63,1 0 0,-3-1 1,3 1-1,0 0-8,0 0 0,1-1 0,4-2 0,0-2-98,0-2 1,0-1-1,0-3-459,0-1 1,1-5 10,3-2 0,2-2 189,6-2 1,-6-2 0,-2-2-1,-3-3-24,-1-3 0,0-2 305,0 1 0,0-1 0,0 1 1</inkml:trace>
  <inkml:trace contextRef="#ctx0" brushRef="#br0" timeOffset="61">24863 3792 8355,'-6'1'712,"2"3"1,3-2-1,1 6 1,1 0-193,3-2 1,7 0-372,8-2 1,2-3-259,-2 3 1,2-3 0,-2-1 0,3 2-329,1 1 0,0-1 0,-1 2 1,0-2-1865,-3 2 1718,3-3 1,-10 9-1,5-3 1</inkml:trace>
  <inkml:trace contextRef="#ctx0" brushRef="#br0" timeOffset="64">15532 4968 8355,'-5'-19'0,"-1"1"-62,0 2 1,1-1-1,5 3 1,-2-1 0,0 0 105,-2-2 1,0 5 167,4-4 0,0 4 43,0 0 0,0 5 12,0-1-355,0 6 209,0 12 0,0 1 0,0 16 95,0 2 0,0 4-97,0 5 0,-1 8 1,-3 7-86,-4 3 1,0 0 0,-1-3-35,1-4 0,0 2-298,-3-1 0,3-5 208,1-3 0,4-5 0,-1 0-167,3-5 0,1-4 0,0-7-2,0-2 1,0-2 33,0-6-290,0 0 0,1-5 52,3-6 1,-1-7 292,4-8 1,0-3 0,2-6-1,-2-1 289,2-2 1,-4-8-120,-1 0 0,1-2 0,-1 3 0,0-1 0,-4-3 0,0-3 36,0 0 1,0-3 0,1 2-1,1-1 91,2 1 0,1 3 1,-1 4-1,3 3 296,-1 1 0,4 4-140,-2 8 0,2-1 1,2 6-13,4 4 0,-4 0 0,4 5-87,-4-2 0,4 5-109,-1-2 0,1 3 1,-2 2 59,1 3 1,4-2 0,-3 6-154,-2 1 1,-2 5 0,-1 2 0,-3 1-36,0-1 1,-5 5 0,0-4-1,-1 2 71,-2 0 1,-5-1 0,-3 3 0,-3-4 33,-5 0 1,4 2 0,-5-4 0,2-1-27,0-1 1,-6 2 0,4-1 0,-2-3-30,0-2 1,5-2 0,-2 1 0,4-1-244,0-2 1,5-1-160,-1-4 1,5-2 0,1-1-1,3-5-41,3-2 1,5-3 0,0-1 0,3-2 65,4-2 380,4 4 0,-2-13 0,5 3 0</inkml:trace>
  <inkml:trace contextRef="#ctx0" brushRef="#br0" timeOffset="67">15852 4854 8355,'7'0'-326,"1"1"564,-4 3 0,0 2-68,-4 6 0,0 3-83,0 0 0,-1 5 0,-2-2 0,-1 1-76,2 0 1,-3-3 0,1 1 0,0 1-45,-1 0 0,4-4 0,-3 1 0,3-2-273,1-2 1,-4 1-207,0-1 377,0-5 1,4-2-1,0-8 1,2-3 1,1-3 0,0-2 0,3-1 1,1-2 63,-1-4 1,2 1-1,2 1 1,-1 0 90,-2 3 1,1-2 0,3 0 0,1 3 57,-1 0 1,1 5 0,0 2-8,3 1 1,-2 1 0,2 4 0,-2 0-25,-2 0 1,1 0-158,-1 0 0,1 0-47,-1 0 1,1 0 41,-1 0 128,-5 0 58,-1 0 1,-5 1 355,0 3-306,0 2 1,0 6 0,0 1-1,0 0 1,0 3 0,0-1 1,0-2-1,0 1-99,0 1 0,0 0 0,2-4 1,0 1 20,2-1 1,5-1 0,-1-1-102,2-1 0,1-6 1,1 2-1,-1-4-103,0-4 1,1 2 0,-1-6-1,1-1 115,-1-1 0,-3-1 0,-2-1 0,-1 0 85,-2-3 1,-2 2-1,-1-2 1,-1 2 10,-3 1 1,-1 1 0,-5 0 0,-1 1 243,-1 2 1,-2 2 0,2 3-1,1-1-81,0 2 0,-5 2-555,1 3 1,1 0 0,6 5-26,5 1 1,6-4 0,6-2-1,4-1-2,2-2 0,4-2 0,-2 0 306,1-2 0,1-10 0,3 1 1</inkml:trace>
  <inkml:trace contextRef="#ctx0" brushRef="#br0" timeOffset="68">16332 4842 8355,'10'-11'-766,"-2"0"521,2-1 1170,-4 1-555,0 4 1,3 4-1,-5 6-166,-1 5 0,-2 3 1,-1 3-1,0 3-130,0 1 1,-4 1-1,0 4 1,1-1-164,-3 1 0,5-1 1,-3-2-1,3-2-203,1-2 0,0 0 0,0-5 1,1 0-230,3 1 1,-1-5-1,4 0 208,2-2 0,-2-1 1,0-4-1,1-2 206,-2-1 1,4-4-1,-3-4 1</inkml:trace>
  <inkml:trace contextRef="#ctx0" brushRef="#br0" timeOffset="70">16309 4854 8355,'-6'6'-166,"2"-1"305,8-5 0,-2 0-190,6 0 0,1 2 0,5 0 0,2 2-8,2-2 0,-3 0 0,4-2 1,0 0 31,-1 0 1,2 4 0,-4-1 0,-3 0-85,0-2 0,-1 3 49,-1 0 120,0 0 1,1-4 165,-1 0 1,-3 3-65,-1 1 50,-4 0 1,2 1 0,-5 3-24,0 2 0,0 1 0,0 1 94,0-1 0,0 0-75,0 1 0,0 1-141,0 2 0,0-2-144,0 2 1,1-4-105,3-3 0,3 1-55,4-6 0,0 1 0,1-4 62,-1 0 0,1-4 0,-1-1 22,0-1 0,1-5 0,-1-5 0,1 1-51,-1-1 0,-3 3 0,-2-2 0,-1 1 248,-2-1 0,-2 2 1,-1-2-1,0 2 93,0 2 1,-4 3-1,-1 2 1,-1 1 74,-3 2 1,-1-2 0,-2 1-79,1 2 1,-1 5-441,1 5 1,1 2-1,2 2-664,4-1 606,3-5 1,1 4 0,0-3 0</inkml:trace>
  <inkml:trace contextRef="#ctx0" brushRef="#br0" timeOffset="73">16937 4877 8429,'-11'0'329,"-1"0"1,5 0-131,-1 0 0,0 0 1,-3 1-197,0 3 1,0-2-1,4 6 1,2 2-179,0 4 1,3 0 0,-3 5 0,2 1 48,-1 2 1,0-3-1,4 0 1,1 0 39,3-1 0,-1 2 0,3-5 0,0-1-235,1-1 1,0-2-1,5 0 247,-1-4 1,4-2 0,0-5-1,-1-1 35,-1-3 1,-1-2-1,0-6 1,2 0 16,1-4 0,1 3 0,-5-7 0,1 1 19,-1 2 1,-1 0-1,-1 4 1,-1 0 166,0-3 0,-2 1 1,-1 4 118,0-1 0,-4 1 0,3-1-187,-3 1 1,-2 3-190,-3 1 0,1 4 1,-4-1-73,-2 3 1,-1 2 134,-2 3 1,1-1 0,1 4 14,2 2 1,-1-2 0,4 0 40,-1 2 0,3-3-48,0 2 1,1-4-66,2 3 44,0-4 65,0 2 0,0-4 66,0 3 1,0-1-11,0 4 1,0 1-1,0 3 50,0 1 1,0-1 0,0 1 3,0-1 0,2 0-42,1 1 1,0-2 1,4-2 0,-4-2 51,1-2 0,2-3-69,2 3 0,1-4 0,0-3 0,-2-2-78,2-1 1,-3 0 0,2-3 0,0 1 21,-2-1 0,3-1 0,-4-1 1,0-1 6,0 1 1,0 3 0,-2 1 0,0-2 27,0-2 0,0 0 0,-1 0-25,2-1 0,0 1 1,-4-1-6,0 1 1,-2 3 0,0 1 16,-2-2 1,-5 4-115,2 1 0,-4 3 0,0 1-105,0 0 1,3 4-1,0 1-433,0 1 0,1-2-198,0 3 1,4-3 658,-1 4 1,3-1-1,1 5 1</inkml:trace>
  <inkml:trace contextRef="#ctx0" brushRef="#br0" timeOffset="74">17268 4717 8355,'0'-8'238,"0"1"304,0 4-465,0-2 0,0 6 0,0 4 0,-1 7 0,-1 4 0,-4 3 83,0 0 0,2 4 0,-2 5 0,0 0 80,-1 0 1,5 2-49,-2-3 0,-1 3-185,1-3 0,0 0 1,4-6-1,0 0 8,0-2 0,2-5 1,0 1-1,3-2-277,1-2 1,1-3 0,2-2-342,-2-1 0,1-1 0,3-4-114,1 0 1,-6 5 0,-1 1 0</inkml:trace>
  <inkml:trace contextRef="#ctx0" brushRef="#br0" timeOffset="75">15235 6110 8355,'-1'-11'-508,"-3"1"1,-3 2 1084,-3 4 1,-2 3-184,1 1 1,-1 0-251,1 0 1,-2 1-1,-1 2 1,-1 1 105,1-2 0,5 3-376,2-1 76,4 5 1,-2-3-164,5 6 1,4-1 0,1-1-1,1-1 102,3-1 0,1-1 0,2 5 1,-1 0 79,0 4 1,1-4 0,-1 5 0,-1-2-2,-2 0 0,1 0 0,-4-3 0,0-1 97,0 1 0,-1-1 0,-4 1 0,0-1 106,0 0 0,-1-3 1,-3-2-1,-4 1-86,-2-1 0,-1-3 0,-1 0 1,1-1-188,-1-2 1,5 0 0,-1 0-186,-1 0 1,3 0 0,0-2 0,1-1-456,2-5 253,7-2 0,2-7 0,6 0 0</inkml:trace>
  <inkml:trace contextRef="#ctx0" brushRef="#br0" timeOffset="76">15452 5882 7925,'7'6'517,"-3"6"0,-3 0 0,-1 7 0,0 3 128,0 3-720,-5-1 1,2 8 0,-3-5 57,1-2 1,-3 3 0,4-1 0,2-2-243,1-1 0,1-2 0,0-2 0,0-2-284,0-2 0,1 3 0,1-3-243,2-3 0,5-1 407,-1-4 379,-3-3 0,5-10 0,-4-2 0</inkml:trace>
  <inkml:trace contextRef="#ctx0" brushRef="#br0" timeOffset="79">15361 6030 8355,'-6'0'1094,"1"0"-1389,15 0 0,-1 4 110,10 0 1,0 5 0,4-3 0,-1 2-154,1-1 1,0 0 0,0 2 0,0-3 126,0-1 0,-4 3 1,0-5-1,0 0 113,-1-2 0,-2-1 98,-5 0 0,1-5 59,-1-3 0,-3 0 1,-1-1-1,1 1 234,-2-1 1,0-1 0,-6-1 0,1-1 253,3 1 0,-3-1 0,1 2-108,-4 3 0,-1-2 0,-4 5-297,-2 1 1,2 2-1,0 2 1,-2 3-82,-1 4 1,2 6-1,1 2 1,-2 2 5,-1 2 0,-2 6 0,2 0 0,1 0 6,2-2 0,3-1 0,-3 0 1,2-1-54,3 1 0,0-4 1,2-1-1,2-3-240,2-5 0,-1 2 0,9-6-11,4 1 0,0-4 0,0-6 0,-1-5-297,0-2 1,4-5 264,-3-1 1,-1-4 0,-4 2 127,1 0 1,-5-3-1,1 2 253,1-3 1,-3 1-46,2 2 0,-6-2 0,2 6 95,-3 1 1,3 1 494,0 2 289,0 0-705,-4 4 0,0 7 1,-1 9-141,-3 5 1,3 0 0,-3 5 0,2 1-105,2 2 0,-1 1 0,-1-2 0,-2 0-56,1-2 1,2-5-1,2 1 1,2-2-547,1-2 0,1 0 0,-1 0-556,3-4 0,3-2 836,2-5 1,-1 0-1,1 0 1</inkml:trace>
  <inkml:trace contextRef="#ctx0" brushRef="#br0" timeOffset="80">16046 6030 8355,'0'-11'344,"0"-1"0,0 5 267,0-1-531,0 6 1,-3-2-1,-3 8 1,0 3 0,-2 3-1,1 3-28,-1 2 0,2-1 0,-3 5 0,1 2 80,0 0 0,2-2-107,3 0 1,1-4 1,2 4 0,0-3 0,0 1 1,0 0-27,0-3 0,0 2 0,2-2 1,1-2-22,5-3 1,-2-3 0,2 3 0,1-3-235,1-1 0,1-1 1,1-4-1,-1 0-146,1 0 1,-1-5-1,1-3 1,-1-2-71,0-1 1,1-4 0,-1-2 0,1 1 232,-1-1 1,1-2 236,-1 4 0,-1-4 0,-1 2 0,-1 0 0,-1-2 0,5-4 0</inkml:trace>
  <inkml:trace contextRef="#ctx0" brushRef="#br0" timeOffset="81">16240 6064 8355,'4'-17'-1229,"0"1"1,4 4 1482,-4 0 1,-1 1 239,-3 0 1,4 3 0,0 0-223,-2-1 1,0 6-1,-2 3 1,-2 6-25,-1 4 1,1 7 0,-1 2 0,0 3-56,-1 5 1,3-1-1,-3 4 1,2 0-130,-2 0 1,3 1-1,-3-3 1,2 0-279,2 0 1,0 3 0,0-5 0,0 0-128,0-2 0,0-1 0,0-1 0,0 0-194,0-3 0,4-3 0,1-5 172,2-4 0,-5-7 0,3-6 0</inkml:trace>
  <inkml:trace contextRef="#ctx0" brushRef="#br0" timeOffset="83">16560 5985 8355,'-7'0'-21,"-1"0"1,0 5 0,-3 2-35,0 3 0,-1 2-2,1-1 1,-1 2 0,1 1 0,-1 1 0,1 0-1,0 1-114,-1-1 1,1 0 236,-1-4 0,2 1 141,3-1 1,-2-3 0,4-1 107,-2 2 0,5-2 25,-2 0 1,3-3-81,1 4 20,0-1 1,0 1 0,0 0 252,0 0 1,0-1-285,0 0 0,5-3-175,2 4 0,2-4 0,0 2-33,-1-1 0,-1 0 1,5-2-133,-1 1 1,1-1 0,-1-3-1,0 0-206,1 0 0,-1 0 1,1 0-1,-1 0-1012,1 0 0,-1-3 638,0-1 0,1-5 0,-1 2 1</inkml:trace>
  <inkml:trace contextRef="#ctx0" brushRef="#br0" timeOffset="84">17040 5905 8355,'0'-12'934,"0"1"-660,0-1 1,0 5-1,1 0 1,2 1 121,1 0 1,4-1-1,0-2-191,2 2 0,2 4 1,-1-2-1,0 1-197,1 1 1,-1-1-1,1 5 1,-1 2 29,1 0 0,-1 5 0,0-3 25,1 1 0,-2 2 0,-1 2 0,-3-1 41,-1-1 1,-1-4-1,-4 3 1,1 2 12,3 1 0,-3 2 0,3-1 1,-2 0-104,-2 1 1,0-1 0,-2 1-1,0-1-234,-2 1 1,-5 0-434,1 3 0,-2 3 0,0 4-90,2-3 1,0-3 0,3-3-1,-1 1-829,1 1 1305,-4 0 0,3 2 0,-5 1 0</inkml:trace>
  <inkml:trace contextRef="#ctx0" brushRef="#br0" timeOffset="85">17131 6464 8355,'0'12'3607,"5"-6"-2277,-3-1-1642,3-5 0,-4 0 0,3 0-1344,3 0 1,4 5-1,0 1 1</inkml:trace>
  <inkml:trace contextRef="#ctx0" brushRef="#br0" timeOffset="86">21197 1930 8355,'0'12'74,"0"-5"0,1 0 335,3-2 1,-1 2-302,4-3 0,-3 4-160,4-5 0,-6 2 0,2-1-285,-3 4-491,-1-3 0,0 5 0,0-4 1</inkml:trace>
  <inkml:trace contextRef="#ctx0" brushRef="#br0" timeOffset="87">21288 1759 6628,'-6'-7'3070,"1"2"-2691,5 5-155,0 0 1,1 4 637,3 0-749,-3 0 1,6-3-37,-3 3 0,-3-2-201,3 6 1,-3-4 0,0 2-360,3-1 1,-3 0 0,4-1-607,0 4 1,-3 2-1,3 0 851,0-2 0,-4 7 0,4-2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1039 2535 8355,'0'-12'-227,"0"-2"1,0-1-449,0 1 0,0 1 0,0 1 1581,0 1-633,0 5 0,-4 2-364,1 8 1,-1 3 131,4 9 1,-4 1-1,0 7 69,2 3 1,-3 4-51,1 7 1,-4-2-1,3 6-11,-1 1 0,2 2-43,-4 1 1,6-1-1,-2 0 1,2-3-73,-2-4 0,2-4 0,-1-4 0,1-2-162,2 0 1,0-8-156,0 3 0,0-7 102,0-1 1,2-3 275,1 0 1,-1-6-1,3-1 1</inkml:trace>
  <inkml:trace contextRef="#ctx0" brushRef="#br1">994 2558 8355,'0'-17'-331,"0"0"1,0 6 303,0-1 1,0 1 0,1-1 808,3 1 1,-1 3-1,8 2 1,3 1-513,2 2 0,4 2 0,6 1 0,2 1-295,1 3 0,1 0 46,5 7 1,-5 0 150,1 8 0,-1 0 1,3 3-1,-1 1-404,-2 0 1,-4 0 0,0 0-1,-3 0-62,-4-1 1,0 1 0,-6 0 0,-4 0 247,-3 0 1,-2 3 0,-5 1 0,-5-1 207,-5-2 0,-2-2 83,-6 1 1,0 4-123,-4 0 1,-3-1 0,-2-3 0,0-1 32,0-3 1,-2 1 0,3-3 0,2-1-64,0 1 0,-1-2 0,-2-4 1,0-1-100,0-2 0,1 1 1,6-4-1,1 0-116,0 0 1,7-1 0,-3-4-371,4 0 1,1-1 228,4-3 0,-2 1-153,5-4 1,0 3-1,6-4 1,1-1-968,5-1 0,7-5 1263,4 0 0,3-6 0,1 4 1</inkml:trace>
  <inkml:trace contextRef="#ctx0" brushRef="#br1">1702 2889 8355,'7'7'-479,"1"-3"1,-6 2 1313,2 2 1,-2 2-224,-2 1 1,-2 1-366,-2-1 1,-1 4-1,-3 2 1,0 0 32,-1 4 1,0-3-515,2 1 0,-2-2 38,5 2 0,-4 2 0,3-5 0,0 1-1277,0-1 378,1-1 0,4-3 215,0-1 801,0-4 0,0-2 0,0-5 0</inkml:trace>
  <inkml:trace contextRef="#ctx0" brushRef="#br1">1759 2741 8355,'0'-11'-472,"0"-1"0,0 5 949,0-1-676,0 5 1,0 0 19,0 6 0,1 4 0,2 4 0,2 1-862,1-1 1041,2 6 0,8-5 0,2 5 0</inkml:trace>
  <inkml:trace contextRef="#ctx0" brushRef="#br1">2033 2810 8482,'6'0'1777,"-2"0"-1302,-8 0 1,2 0-362,-6 0 1,0 0-4,-3 0 0,0 5 0,-1 1 0,2 2-380,2-1 0,-2 1-94,3 3 0,0 1-20,0-1 0,4-3 0,-1-1 0,3 2-44,1 1 1,0 2-1,1-1 1,2 1 150,1-1 1,3 0 0,-2 1 0,2-1 77,2 1 0,-3-1 123,2 1 0,-5-1 245,5 0 1,-2-3 0,2 0 0,-4 0 144,-3 3 1,-1-4 636,0 1-654,0-1 1,-1 5-1,-3-1-72,-4 1 1,-2-5-1,-1 0 1,-2-1-269,-2 0 1,2-2 0,-2 3 0,2-1-606,2 0 0,-1-3-70,1 1 0,5-4 1,2-4 601,3-4 1,6-7-1,1-3 1</inkml:trace>
  <inkml:trace contextRef="#ctx0" brushRef="#br1">2216 2775 8355,'5'-6'309,"-4"-4"1376,3 2-447,-3 3-950,-1 0 0,0 8 0,0 4-142,0 8 1,0 6-13,0 2 0,-4 1-129,0 2 0,-4 1 0,1 5 1,0 1 265,-1-2 1,5-3-654,0 3 1,-2-6 215,1 2 0,0-3 1,4-3-1,0 0-242,0-2 0,0-5 56,0 1 1,1-4 0,2-2 0,2-2-368,1-2 0,2-1-59,3-4 1,1-2 503,-1-2 0,0-3 0,1-8 0,-1-3 168,1 0 106,-6-3 0,4 3 0,-3-5 0</inkml:trace>
  <inkml:trace contextRef="#ctx0" brushRef="#br1">2181 2867 8355,'-11'0'1330,"0"-5"-415,4 3-860,2-3 1,10 5 0,3 0 0,3 0-435,4 0 0,2 0 1,3 0-1,-1 0 372,2 0 1,0 1 0,2 2 0,-1 1-882,-3-2 1,2 5 0,-3-1 0</inkml:trace>
  <inkml:trace contextRef="#ctx0" brushRef="#br1">2478 2844 8355,'0'6'223,"0"0"390,0-2 1,-3 3-209,-1 4 1,0 0-261,4 1 1,-1 4-1,-2 2 1,-1 1-159,2 0 0,0 0 0,2 3 0,0-2-195,0-1 0,0-1 1,0 2-1,0-2-280,0-1 0,0-2 0,0-4-1005,0 1 1010,0-1 1,0-6 0,0-5 437,0-6 1,-1-6 0,-1-3 0,-2-3 165,1 1 0,2-4 0,1 5 0,-1-1 653,-3 1 1,3 1 0,-3 3 0,3 1-477,1-1 0,5 1 1,2 1-230,3 2 0,2-1 1,-1 5-1,2 2-820,2 1 1,-1-3 417,5 0 0,-4 0-182,5 4 0,-7 0 1,4 1-1,-2 2 382,0 1 1,6 0 0,-4-4 0</inkml:trace>
  <inkml:trace contextRef="#ctx0" brushRef="#br1">2764 2935 8355,'-1'-6'-257,"-3"2"0,3 1 1,-5 1 1862,1-2-1344,4 0 0,-4 9-112,5 3 1,0 0-1,-1 2 1,-2 2-134,-1 1 0,1 5-8,3 1 0,0-1-418,0 1 0,0-4 0,0 3 1,0-2-455,0-2 1,0 3-183,0-2 815,0 0 230,0-3 0,-5-6 0,-2-1 0</inkml:trace>
  <inkml:trace contextRef="#ctx0" brushRef="#br1">2798 2752 8355,'-5'-7'0,"-1"-1"2882,-1-1-615,-3 4-2686,9 0 0,-4 6-48,5 3 0,0 3 0,1 5-916,3 4 0,2 6 0,6 8 1</inkml:trace>
  <inkml:trace contextRef="#ctx0" brushRef="#br1">3072 2581 8355,'0'-7'-1453,"0"-1"2803,0 5-1032,0 8 0,0 9-141,0 13 0,0 3 0,-1 7 0,-2 3-84,0 0 0,-6 1 0,1 2 1,-2-2-157,-1-2 0,3-5 0,2-3 0,-1-1-188,1-1 0,3-5 0,-2-6-559,0-1 558,4-2 0,-3-10 1,8-6 115,4-9 0,2-7 0,1-6 0,2-1 63,2-3 1,-2 3 0,3-2 0,-1 2 72,1 1 0,3 1 0,-4 2 1,-1 2 197,-1 2 1,-2 5 0,-1 6 0,-1 2-122,-1-1 1,-5 1 0,4 7 0,-1 5 298,0 5 1,-3 0-1,1 5 1,-3 0-143,-1-1 1,0 2-1,-1-4 1,-3 2-146,-4 3 0,-2-4 0,-2 1 0,-2 0-68,-2 0 1,-3-3-1,3 3 1,-1-2-68,1-2 0,1-1 1,4-2-1,3-1-1338,0-2 694,5-3 1,5-14 0,8-5-1,5-5 190,3-5 500,6-6 0,0-5 0,4-5 0</inkml:trace>
  <inkml:trace contextRef="#ctx0" brushRef="#br1">3369 2810 8355,'7'-7'-519,"-2"3"0,-5 8 1563,0 4 1,0 2-431,0 1 1,-5 6-379,-3 2 1,2 2-1,-2 2 1,0-1-391,2-3 1,-3 3 0,5-3 0,2 2 184,0 2 0,2-4 0,0-1 0,0-2-433,0-2 1,6-2-1,1-3 1,3-3-228,2-1 0,-1-1 1,2-7-1,2-3 319,4-6 1,-1-7 0,0 0 0,-1-2 309,1-2 0,-4 0 0,1 0 0,-2-1 0,-2-2 0,0 1 0,-2-1 0,-3 3 88,-1 4 1,-1 2-1,-4 6 670,0 0 1,-2 5 62,-1 6 1,-2 7 0,-4 8-1,1 4-499,-1 3 0,0 4 0,0 1 0,3 0-164,1 1 0,1-4 0,4 2 0,0-2-366,0-1 0,1-1 1,3-3-680,4-4 0,6-4 0,1-3 0,0-4 212,2-3 0,-1-7 0,5-6 0,-4-5 645,0-5 1,2-2 0,-3-1 0,1-3 29,-1-2 0,0 0 0,-5-3 0,0 1 0,1 2 0,-1 4 0,-1 1 0,-2 3 1222,-4 3 0,1 6-525,-1-3 0,-2 9 0,-6 4 0,-3 7-176,-3 7 0,2 6 1,0 6-1,0 1-285,-3 2 1,4 2-1,1 4 1,-1-1-364,1 0 0,3 1 0,-1 0 0,3-3-417,1-1 0,0-2 1,0-4-1,1-3-625,3-4 1,1-2 0,4-3 130,-1-2 1,-1-4 1037,5-8 0,-1-3 0,1-4 0</inkml:trace>
  <inkml:trace contextRef="#ctx0" brushRef="#br1">3655 2832 8355,'-7'5'1330,"-2"-2"1458,6 5-2120,-1-6 1,5 4-554,3-2 0,2-1 0,6 3 0,0 1-735,4-1 0,1 0 0,6 3 0,0-3-360,0 0 1,0 1-46,0-3 1,-1 5 0,1-3 0</inkml:trace>
  <inkml:trace contextRef="#ctx0" brushRef="#br1">3963 2981 8355,'-11'-1'-254,"-1"-2"196,1-1 0,3-1 1309,1 1-436,4 3-258,-2-4-366,5 5 0,1 1 0,3 3 1,4 4 97,2 2 0,1-3-272,1 1 1,3 0 0,1 3 0,1-1-154,-1-2 1,3-3 103,-3-5 0,4 0 51,-1 0 1,-1 0-1,-1-1 1,1-2-576,0-1 1,-4-5 178,1 2 0,-6-3 99,-1-2 1,-6 1 0,2-1 0,-3 1 139,-1 0 0,-5-1 0,-2 2 1,-4 1 118,0 2 1,-2 4-1,-1-1 1,-1 3 52,1 1 0,-2 5 13,0 3 1,-3 2-1,4 1 0,0 6 0,4 2 0,0 2 277,4 2 0,-2 0-242,5 0 0,0 0-212,4-1 0,5 0 0,4-3 0,5-4-250,5-2 1,4-7 152,4-2 1,-2-3-60,6-1 0,3-1 1,4-4-1,-1-5 106,-2-4 0,-6-5 0,-1 2 0,-1 0 248,0-4 1,-2 0 0,-5-2 0,-2 1 135,-1 3 0,-2-2 1,-5 3-1,-2-1 207,-5 0 0,-1 5 1,-2-1-253,0 2 1,-5 7 0,-4 2 0,-4 4-86,-2 4 1,-4 3-1,2 9 1,1 3-41,-1 2 0,-2 2 1,4 0-1,1 1-12,1 3 0,7-3 0,2 2 1,3-3-208,1-4 1,5 2 0,3-7 0,2-3 68,1-2 1,2-7 0,2 1 0,4-6 74,3-4 0,1-6-541,-1-6 0,1 0 371,0-8 1,0-1-1,-2 0 1,0-1 234,-2-2 0,-4-2 0,3-2 0,0 0 225,-1-3 1,-3-4-1,2-6 1,-4-1-80,0 5 0,-2 0 0,-3 7 0,-3 4 173,-2 5 0,-2 9 1,-2 5 395,-2 5 0,-3 5 0,-7 8 0,-1 6 322,1 8 1,1 3-784,2 14 1,-3-2 0,1 9-145,3 1 1,2 1 0,1 2-1,3-2-89,2-2 0,2-4-374,0-7 0,0 0 1,2-4-1,2-2-393,3 0 0,-1-3-741,2 1 0,-2 0 0,3-1 862,-1-3 1,0 7-1,3-2 1</inkml:trace>
  <inkml:trace contextRef="#ctx0" brushRef="#br1">5653 2570 8355,'0'-12'-1533,"0"1"2288,0-1 0,0 4-244,0 4 0,0 10 1,0 14-1,0 6 3,0 4 1,-1 8-236,-3 4 0,2 6-368,-6 2 1,6 2 0,-4-5-1,3-3-163,-1 1 1,0-6 0,4-2 0,1-4-210,3-3 1,-1-6 0,4-1 0,2-6-415,1-5 0,2-5 0,-1-3 773,1-3 1,-1-6 0,0-2 0</inkml:trace>
  <inkml:trace contextRef="#ctx0" brushRef="#br1">5688 2707 7952,'-5'-41'-271,"3"7"0,-2 7 0,3 3 833,1 1 1,5 2 0,3 2-1,3 5-17,5 5 0,-3 0 1,7 5-1,0 2-111,1 0 1,3 4-74,3 1 0,-1 5 1,3 7-294,-1 4 1,0 7 0,-4 2-11,-2 1 0,6 1-139,-9 4 0,4-1 0,-9-1 0,-2-1-106,-3 0 1,-7-1 161,2 0 1,-12-3 106,-3 3 1,-9-3-1,-3 3 1,-6 1 181,-4-2 0,-3-1-103,-2-5 0,1-1-43,-5 1 0,2-5 0,-1-3-20,7-2 0,1-3 1,6-2-111,2-4 0,6-3-567,3-1 1,5-1-36,3-3 1,3-3 0,7-5 0,3-3-2574,6-5 2593,6-1 1,16-2 0,2 0 0</inkml:trace>
  <inkml:trace contextRef="#ctx0" brushRef="#br1">6293 2924 8355,'-12'6'-103,"6"4"1,2-2 252,3 2 0,1 1 1,0 1-1,0-1 243,0 1 1,5-1 0,4 1-1,4-1-189,2 0 1,4-4 0,-1-3 0,2-3 65,4-1 1,2-5-1,-4-3 1,1-2-372,0-1 1,0-5 0,-2 0-1,0-1-287,-2 1 0,-9 1 0,0 3 0,-4-1-128,-3-2 0,-3 3 417,-4-4 1,-2 7 0,-7 3 3,-2 1 1,-3-3 0,-6 5 137,-3 0 1,3 6 0,-2 2 0,2 2 450,1 6 1,1 0 0,2 6 0,2 1-111,2 2 0,2 4 1,5 1-1,2 0-334,2 0 1,1-6 0,6 2 0,3-3-262,6-2 1,6-6-1,6-5 1,1-2-194,2-3 0,4-5 1,5-5-1,2-4-203,1-3 0,0-3 327,-4-4 0,1-1 1,-2 0-77,-3 0 1,-3 0 0,-7 0 40,-1 1 0,-5 0 564,1 3 1,-7 2 214,-4 6 0,-3 3 268,-1 1 1,-1 8-253,-3-1 1,-3 12 0,-4 0-60,0 5 1,0 2-1,3 4-241,0-1 1,0 1 0,-2 0 0,1 0-103,2 0 0,3-4-55,-4 0 0,4-6 1,-2-1-642,1-3 22,1-1 0,5-2 446,3-2 1,4-9 0,7-7-109,4-5 1,3-6-1,1-3-370,-1 0 0,1-9 0,-1 5 1,-2 2 321,-1 3 1,-5 2 0,1 1 0,-2 5 902,-2 5 0,-3 2 14,0 6 1,-6 2-1,2 5 1,-3 5 12,-1 2 0,0 7-306,0 2 1,0 1-1,2 0 42,1-1 0,-1-3 1,1 1-196,-1 0-155,3 3 0,1-7 0,6 1-639,-1-5 1,5-4 0,2-5-120,0 0 1,4 0 41,-3 0 0,2-5 0,1-3 229,-3-2 0,1-1 0,-5 0 307,-1 4 1,-5-2 0,-1 5 963,1 2 40,-4 0 1,0 4 0,-4 1-248,3 5 0,-2 2-287,6 2 0,-5-1 0,2 0 213,0 1 1,-3-5-1932,6 1 826,0 0 1,3-2-627,0-2 1,-3-3 855,0-1 1,-1-10 0,5-3 0</inkml:trace>
  <inkml:trace contextRef="#ctx0" brushRef="#br1">7355 2798 8355,'-1'-10'851,"-3"2"1,3 2 499,-3 2-1000,3 3 0,1-3-755,0 8 0,0 2 1,1 7-1174,3 2 679,2-2 1,5 8 0,1-3 0</inkml:trace>
  <inkml:trace contextRef="#ctx0" brushRef="#br1">7686 2947 8231,'-6'-17'-186,"-3"8"0,4-2 746,-1 1 0,2 3 0,-4 1 1,-1 1-144,-1 2 1,-1 2 0,-1 1 0,1 3-290,-1 4 1,1 2 0,0 9 0,-1 0-307,1-1 0,4-1 0,4 1 0,1 1-18,2 0 1,0-4 0,0 1 0,0-2-148,0-2 0,5-1 0,3-1 44,2-1 1,2-6 0,0 1-1,2-4-33,1-3 1,1-6 0,-4 0 0,1-4-15,-1 0 0,1-3 1,-6 2-1,0 0 349,1-2 0,-5 8 0,0-2 236,-1 1 0,-4 3-123,-1 0 0,0 4 0,-5 1 955,0 4 1,1 1 0,1 4-164,1 2 1,1 1-395,4 2 0,0-1-312,0 1 0,0-1 0,1 1-242,3-1 1,-1-5-1,4-1 1,2-1-263,1 0 1,2 0 0,-1-4-1,2 0-245,2 0 0,-2-5 281,2-3 1,1-2 118,0-1 1,-1-5-1,-4 0 1,1-1-238,-1 1 1,1-4 213,-1 0 0,-1-2 1,-1-4 46,-1 0 0,-5-6 0,4 1-32,-2-2 0,-1 0 1,-4 3-1,0 3 86,0 3 0,-2 4 0,-1 3 235,-5 6 0,-2 7 0,-2 0 0,1 6 779,0 5 1,-1 2 0,2 11 0,1 5-292,1 4 1,2 4-1,-1 2 1,3 2-431,2 1 0,2 1 0,0 0 1,0 1-218,0 1 0,0-6 0,0-7 0,2-1-280,2-2 1,1-8 0,3 2 0,0-5-895,1-3 1,-3 1-372,2-1 0,0 0 0,3 1 1</inkml:trace>
  <inkml:trace contextRef="#ctx0" brushRef="#br1">8840 2969 7700,'0'-11'-807,"0"0"0,0-1 1086,0 1 0,0-1 1104,0 1-428,0 5-503,0 0 1,0 9-70,0 5 0,0 1-186,0 10 1,0-2-87,0 2 0,0 2 1,0-6-101,0-1 0,4-1 0,1-2 0,1-1 0,3-1-55,1-1 0,1-6 1,2 1-1,1-6 159,1-4 1,2-5-520,-2-3 0,-2 1 186,2-5 1,-4 0 0,-3-3-1,-4 2 94,-3 1 1,-1 0-1,0-3 1,-1 3 219,-3 4 0,-6 2 0,-5 2 0,-1 1 29,0 2 0,-1 3 0,-2 5 1,3 1 2,-1 3 0,6 3 1,0 4-1,5 0-297,5 1 0,2 0 1,5 2-1,5 2-377,7-2 0,10-5 1,6-3-1,6-1 41,5-3 0,4-2 1,0-3-1,-4-5 478,-2-2 0,-4-3 0,0-2 0,-2-3 27,-4 0 0,-7-3 0,1 1 0,-4-5 70,-4-1 0,-3-2 0,-4 3 0,-1-2 758,1 1 0,-6 2 0,-2 2 0,-3 0 17,-1 3 1,0 2-1,-1 7 1,-3 1-496,-4 2 0,2 4 0,-2-1 0,-1 3-296,-1 1 1,3 5 0,-1 3 0,-1 3 35,-1 5 0,2 6 0,2 9 0,1 3-142,2 4 0,1-2 1,-1 3-1,0 0-80,0 3 0,1 4 1,-1 3-1,-2 5-216,-1 2 1,2 2 0,-3 2-1,1 2-3,0 1 0,2-4 1,-2-2-1,0-7 188,4-3 1,-1-5-1,1-2 1,-2-4 66,2-3 1,-4-10 0,3-1 0,-1-4-307,-1-4-79,4-7 0,-5-2 0,6-11 1,0-6-8,0-5 0,0-10 0,0-3 1,0-5 368,0-3 119,0-2 0,0-11 0,0-1 0</inkml:trace>
  <inkml:trace contextRef="#ctx0" brushRef="#br1">9228 2844 8355,'-11'-12'573,"3"1"1,2 0 569,1-1 326,1 6 0,9 1-1118,2 5 0,9 0 0,3 0-252,2 0 1,6 0-1,1 0-524,1 0 0,2 0-1330,3 0 1,-1 1 324,-3 3 577,3-3 0,-4 9 0,6-3 1</inkml:trace>
  <inkml:trace contextRef="#ctx0" brushRef="#br1">10781 2650 8028,'0'-18'-245,"0"0"1,0 4 511,0-1 1,0-2-1,0 3 1,0-1 677,0 1 1,-5 2-485,-2 0 0,-5 5 0,-3 0 144,-4 2 1,-4 1-335,-4 4 0,0 0 0,-5 2-129,1 1 0,2 8 0,-1 4-117,3-1 1,4 2 0,3-1-34,1-1 0,9 3 1,0-2-1,3-1 25,5-1 0,0-1-177,2 4 0,7 0 1,3 5-356,4-2 1,5-2 221,-4 2 0,5 3 0,-1-3-182,3 3 0,1 2 0,0 1 208,0 2 1,-6-1 0,0-3-29,-1 0 1,-7 0 146,3 0 1,-9-4-1,1-2 411,-2 0 1,-8 2 0,-2-4 296,-6-1 1,-4-1-366,-5-2 0,-5 1 0,-2-1 255,-3 1 1,0-6 0,1-2-23,1-3 1,2-1-305,-1 0 1,-2-1 0,5-3-200,2-4 1,5-3 0,2-4-706,1-4 1,6-3 0,5-1 0,2 0-2507,5 1 2913,4-6 1,12 4-1,1-4 1</inkml:trace>
  <inkml:trace contextRef="#ctx0" brushRef="#br1">10610 2810 8355,'11'16'-802,"6"-3"905,2 2 0,3-2 0,0-2 1,1 0 348,0 1 0,5-6 0,2-2 0,2-3-317,-1-1 1,0 0-225,-4 0 1,0-3 0,-6-3 53,-2 0 0,2-2 0,-6-3-150,-1 0 0,-7-1 58,-3 1 0,1-4-10,-1-1 0,-3 1 0,-7 4 0,-5-1 141,-2 1 0,-5 5-4,-1 2 0,-1 2 210,1 2 1,-3 6 0,3 1-95,-2 3 0,-1 7 0,3 2 273,4 2 0,2 2-187,2 0 1,4 4 0,3-1-77,3 0 0,1-2 1,1-1-182,3 0 0,4-2-107,7-2 0,3-4 0,5-7 1,1-4-606,2-3 1,4-1 463,4 0 1,-4-5-1,0-3-44,-3-2 0,1-6 1,-2-2-160,0 0 1,-3-3 414,-4 2 0,-5-3 0,1 0 133,-2 3 1,-3-1 0,-1 5 83,-1 1 0,-6 1 0,2 2 1231,-3-1-837,-1 6 1,-1 1-272,-3 5 0,2 6 0,-5 4 0,2 6 268,3 1 0,-3 2-433,1 4 1,-1 0-105,1 0 0,3 0 0,-3 0 0,3-2-285,1-2 1,0 2-126,0-6 0,0 0 1,0-4-265,0 1 1,0-4 472,0-1 1,1-6 0,2-1 0,2-6 5,1-4 1,-2-7 0,3 0 0,1-2 214,-2 0 0,1-4 28,-4-4 0,0 0 0,3 6 299,-1 2 1,-1-3-1,-2 4 42,1 1 0,0 0 1,3 6-89,-1-1 0,4 6 0,-1 2-193,2 3 0,-2 1 1,-1 1-1,2 2-641,1 1 1,3 4-1,1-1 1,1 0 53,-1 1 1,4-5 457,1 0 0,2 4 0,2-1 1</inkml:trace>
  <inkml:trace contextRef="#ctx0" brushRef="#br1">11604 2855 7774,'-7'12'424,"3"-1"0,-1 4-166,2 1 1,-5 4-219,4-1 0,0 1 72,4-1 1,0 1 0,0-3-1,0-1 68,0 1 0,2-2 0,0-3 0,3-1-138,2 0 0,-4-4 0,5-3 1,1-3-18,1-1 0,1 0-16,1 0 0,-1-5 1,1-4-274,-1-5 0,1 0 0,-1-4-170,0 2 1,1-3 310,-1 3 1,-1-4-1,-1 1-65,-1-2 0,-1-2 1,4 1 84,-4 3 0,3 3 0,-3 4 1,-1 1 105,-2-1 1,1 5-414,-1-1 0,1 6 0,-3-1-268,2 6 678,0 3 0,-4 5 0,0 1 0</inkml:trace>
  <inkml:trace contextRef="#ctx0" brushRef="#br1">12015 2832 8359,'-8'12'344,"1"-1"0,4 2 0,-2 2 0,1 4 66,0 3 0,-3-1-132,3-2 1,-4 3-851,4-3 1,1-3 0,1 1-719,-1-1 0,1-3 206,-2 2 1084,3-7 0,6-3 0,2-5 0</inkml:trace>
  <inkml:trace contextRef="#ctx0" brushRef="#br1">12072 2775 8021,'0'-16'-417,"1"3"0,2-2 1965,0 2 0,1 6 249,-4-1-1992,0 5 0,4 0 1,1 8-1,2 6-1197,1 7 0,3 3 0,0 2 1</inkml:trace>
  <inkml:trace contextRef="#ctx0" brushRef="#br1">12449 2878 8396,'0'-8'41,"0"1"804,0-2 0,-2-2 1,0-3 77,-2-2 0,-3 1 0,1 5-699,0 2 1,-2 3 0,-3 7-256,0 1 0,-1 5-42,1 7 1,-3 3-1,0 5 102,0 0 1,8 3-1,-5 1-82,5-2 1,2 2-28,4-4 1,0 5 0,0-8 14,0 0 1,0-3 0,0 1 18,0-2 0,5-1 0,3-5 0,1-1-163,-2-1 1,5-5 74,-1 0 0,1-1 0,4-2-235,1 0 1,-1-5-1,5-3-271,-2-2 0,-4-5 351,4-1 0,-1 1 135,1 4 0,-2-1 0,-3 0 124,2-4 0,0 2 1,-2-3-30,1 0 1,-1-2 59,-6 4 0,2-4 0,-4 4 519,1 1 1,-2-3-30,-5 2 1,0 0-1,0 3-191,0 1 0,0-1 1,-2 2-145,-1 3 0,0 0 0,-4 5 0,-2-2 141,-2 1 1,0 6-216,0 1 1,0 6-1,3 0-29,0 4 1,2 2 0,-3 0 11,1 3 1,4 2 0,-2 1 0,1-2 29,2-1 1,2-1 0,1 2 0,0-2 35,0-1 1,1-2-10,3-4 1,-1 1-81,4-1 0,1-1-283,3-2 1,-3-2 0,0-3-1,0 1-1781,3-2 0,0-1 872,0-1 1,6 0 0,1 0 0</inkml:trace>
  <inkml:trace contextRef="#ctx0" brushRef="#br1">13854 2672 8355,'-6'-6'0,"0"-4"0,-5 9 25,-1-3 200,-4 3 1,2 6 0,-4 2 0,0 5-1,2 3 145,-1 4 0,2 3 0,4 0 1,-1 3-3,1 1 1,4-2-107,4 3 0,1-3-324,2-1 0,0-2 0,3 0 0,3-3-404,6-2 0,3 3 0,1-4 0,6-1-300,3-1 0,11-3 1,-2-2 238,2-4 0,4 2 0,1 0 1</inkml:trace>
  <inkml:trace contextRef="#ctx0" brushRef="#br1">14527 2615 8092,'0'-11'218,"0"5"1,-1 2-1,-1 9 526,-2 6 1,-4 7-441,4 9 1,-5 2-164,2 5 1,-2 4 0,0 0 0,3 0-542,1 2 0,-3-9 1,4 2-1,2-2-189,0-2 1,2-4 0,0 1 0,0-6-1019,0-5 1577,0-2 0,5-2 0,2 1 1</inkml:trace>
  <inkml:trace contextRef="#ctx0" brushRef="#br1">14562 2638 8355,'-7'-16'22,"-2"3"0,6-2 234,0 2 1,3 2-1,4 1 1,3 2 167,4 4 1,1-1-1,4 1 1,3 3 55,2 4 0,-1 4 0,1 7 0,2 3-333,1 0 1,-7 2 0,6 4 0,-1 0-111,-1 0 1,-3 0 14,-3 0 0,-3 3 53,-5 1 1,-1 1 0,-6-3 0,-2 2-139,-2-2 1,-7-1-4,-8-1 1,-6 0 189,-2 0 0,-10 0 0,-1-2 0,-4 0 2,0-2 0,-1-4 0,5 3 1,1-1-256,2 1 0,6-4 0,3 0 1,6-4-532,5-2 1,3-4-4023,5 3 3826,7-4 1,11 2 0,7-5 0</inkml:trace>
  <inkml:trace contextRef="#ctx0" brushRef="#br1">15178 2730 8355,'0'-12'-2128,"0"1"3485,0-1-451,0 6-676,0 1 1,0 6-1,0 3 1,0 5 178,0 5 1,0 9-469,0 7 0,-3 4 0,-3 3 65,0 1 0,2 0 0,-3-3-256,-2-1 1,2-4 0,1-1-1,0-1-322,-1-2 0,5-3 318,-2-4 0,3-3-420,1-4 1,0-1 502,0 0 1,1-4 170,3-3 0,2-13 0,6-4 0</inkml:trace>
  <inkml:trace contextRef="#ctx0" brushRef="#br1">15235 2695 8355,'0'-23'-215,"0"2"0,0 2 545,0 4 0,0 2 0,2 3 0,2 1 693,3 1 0,3 6-602,2-2 1,4 3 0,3 2-143,3 3 0,1 3 0,-2 9-265,-2 3 0,5 2 0,-3 2 0,-1 1-156,2 3 1,-2 2 0,0 5-1,-2-1 118,-2-2 1,-4 0 0,-6-3 0,-1 0-301,-2 0 0,-3 3 0,-5-5 0,-7 1 365,-5 1 0,-6-4 1,-4 3-1,-3-3 296,-3-1 0,-5-4 0,-1-2 0,3 1-258,0 0 1,6-4-1,2 1 1,2-3-347,5-5 0,6 2-779,-1-5 1,11 0 0,9-7-1471,10-5 2164,11 1 1,10-20 0,5 3 0</inkml:trace>
  <inkml:trace contextRef="#ctx0" brushRef="#br1">15818 2958 8239,'-10'5'361,"2"3"0,2 3 1,3 3-1,-2 3 480,-1 0 0,2-1-413,-4 3 0,6-4-231,-2 4 1,3-5 0,2 1 0,3-2-177,3-2 1,5-1 0,2-2 0,2-4-302,2-3 0,1-1 0,4 0 0,0-1-73,0-3 1,-6-2 0,-1-7 0,-5-1 108,-3-1 0,1-2 1,-6 2-1,0-3 155,-2 0 0,-7-3 0,-4 3 1,-6-1 570,-1 0 1,-2 6-92,-4 2 0,0 1 0,0 6-143,0 1 0,0 2 1,2 1-294,2 0 0,0 5-72,7 3 0,0 3 1,8 3-530,1 1 1,3 1-1,5-5-713,7 1 0,6-1 1035,8 0 0,9-4 0,5-2 1</inkml:trace>
  <inkml:trace contextRef="#ctx0" brushRef="#br1">16423 2878 8355,'0'-11'1301,"-1"-1"-285,-3 1 1,-3 3-497,-9 1 0,4 4-396,-4-1 0,0 3 0,1 2 0,1 2-94,1 1 1,2 4 0,-1 0 0,2 2 151,2 2 0,3-1 0,5 0 0,0 1-849,0-1 1,5 1-1,3-1 1,3 2 70,5 2 0,-2-1 0,3 4 0,1 0 353,0-1 0,-3-1 0,2 1 0,-2 0 329,-1-3 1,-8-2-1,4 0 1,-3-1 20,-5 1 1,-1-1-1,-1 1 1,-1-1 240,-3 0 0,-3-3 1,-7 0-1,-3 1 77,0 1 1,-2-3-1,-4 1 1,0 0-189,0-2 0,0 0 0,0-3 1,2 1-724,2-2 0,2-1 1,6-1-444,-1 0 1,2-1 348,3-3 1,2 2 0,6-7-256,3-4 521,2 2 1,10-11 0,2 4 0</inkml:trace>
  <inkml:trace contextRef="#ctx0" brushRef="#br1">16674 2570 8355,'6'-7'0,"0"-3"-161,5 3 0,1 2 0,-1 1 1,1 2 602,-1 2 1,2 2-1,1 2 1,2 3 1226,2 3 0,-4 8-1313,1 5 1,-2 1-1,-2 8-88,1 3 0,-5 5 1,0 5-95,-2 1 1,-2 0-105,-3-1 1,0 1-1,-1 0-226,-3-1 1,2 1 0,-6-2-78,-1-2 1,-2 3 0,-3-3 0,-4 1-960,-3-1 1,-1-2-1,-10-2 1,-2 4 519,-3 3 0,14-22 0,-2-1 0,-22 24 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Property name="color" value="#3165BB"/>
    </inkml:brush>
  </inkml:definitions>
  <inkml:traceGroup>
    <inkml:annotationXML>
      <emma:emma xmlns:emma="http://www.w3.org/2003/04/emma" version="1.0">
        <emma:interpretation id="{4EF6A395-1179-474A-AE9A-C933B637C8EA}" emma:medium="tactile" emma:mode="ink">
          <msink:context xmlns:msink="http://schemas.microsoft.com/ink/2010/main" type="inkDrawing"/>
        </emma:interpretation>
      </emma:emma>
    </inkml:annotationXML>
    <inkml:trace contextRef="#ctx0" brushRef="#br0">2672 6190 8355,'0'-11'-18,"0"3"1647,0 0-1107,0 6-337,0 7 1,-3 8 0,-1 12 282,1 6 0,1-1-248,-2 8 0,3 3 1,-4 2 167,0 5 0,2-5 0,-3 3-203,1-2 1,-3 1 0,3-1-64,-1-2 0,2 1 0,-3-6 0,1-3-164,0-2 0,2-7 0,-2 2 1,1-4-6,2-4 1,2-3 0,-1-6-334,-1-2 324,1-3 0,-3-11 0,5-4 1,0-6 28,0-1 0,4-6 0,1-5 0,0-1 0,2-3-125,-1-1 1,0 3 113,2-1 0,2 6-46,-2-2 1,6 4 0,1 3 0,-1 2-237,-2 2 1,4 2 183,-1 6 0,4 2 44,-4 2 1,4 3 0,-2-2-1,-1 7-2,1 7 1,-2 2 0,-5 6 171,-2 1 0,1 2 1,-4 1-58,1 0 0,-3-1 53,0 1 0,-1 0 1,-4 0-1,-1 0-60,-5 0 1,-2-4 0,-2-2 466,1 0 1,-2 2 0,-1-4-1,-1-1-54,1-1 0,-2-2 0,0-1-288,2-2 1,-2 1-110,1-5 0,-1 0 0,5-4-129,0 0 0,-1-2 107,1-2 0,4-2 1,4-5-1,1-1-1490,2 1 0,0-2 456,0-2 1,5 2-1304,3-2 1706,7 2 1,3 2 0,5 0 0</inkml:trace>
    <inkml:trace contextRef="#ctx0" brushRef="#br0">3152 6807 8355,'13'-12'341,"1"1"0,1-2 0,-1-1 104,-1-1 1,-3-1 0,-1 2 650,-2-2 0,-3-3-724,4 4 1,-4-4 0,2 3-3,-1-2 0,-1 4 0,-4-1-121,0 2 0,0 5-224,0 1 1,0 3 74,0-4 0,-5 6 0,-4-2 0,-4 4 13,-2 4 1,-5 7-457,1 8 0,-2 7 0,1 2 176,1 1 1,5 0-1,-1 3 149,2-2 1,2-3-1,0 2 1,3-1-1,1-3 40,2-1 0,1-5 0,4-1-15,0-1 1,2-2-1,1-5-116,5-2 0,2-3 0,2-5 0,0 0-30,4 0 0,-4-5 84,3-3 0,-2-7 1,-1-4-15,-1-3 0,0 3 1,1 0-1,-1-1-62,1-2 1,-5 3 0,0 1 152,-2 2 1,2 1 572,-3 3-462,0 6 1,-4 3-113,0 11 1,0 1 0,0 10 198,0 1 1,0 1-96,0-2 0,0 5 0,1-4-55,3 0 1,-3-4-1,4-1-455,0-3 0,1 0-131,1-1 1,3-4 117,-2-4 1,3-1 0,3-2-186,2 0 0,3-5 0,-4-4-67,-1-5 1,2-4 407,-1-5 0,1 0 0,-5-1 0,1-1 121,-1-2 0,0 1 0,0 3 0,-3 0 0,-1 1 1174,-2 3 0,0 3 1041,-1 4-1575,-3 6 0,4 10 1,-5 9-239,0 3 1,0 7 0,-1 4-57,-3-2 0,3 0-163,-3 2 1,-1-3 0,1 3 0,1-4-25,2-4 0,-3 1 1,1-5-1,0-1-105,2-1 1,1-6-544,0 1 499,0-6 1,0 2 0,1-8 18,3-3 0,2-8 0,6-4-580,-1-3 0,-1-1 0,-1 0 358,-1 1 0,-1-5 1,5 0-1,-2 2 307,-3 1 1,4 5 0,-5 1-1,2 3 341,-1 5 0,-3-1-262,4 8 1,-5-1-1,4 6 1,-2 5 1088,-3 4 1,0 7-889,-2-3 1,0 4-1,1-2-57,3 0 1,-3 1-1,3 2 1,-3-1-164,-1 2 1,0-5 0,0 0 0,0-4 0,0 0 55,0-1 0,0 0-536,0 1 1,1-5 0,3 0-2083,4-2 1,-2-1 1919,2-4 1,-1 0 0,5 0 0,-1-2 212,1-1 0,-1-9 0,0-6 0</inkml:trace>
    <inkml:trace contextRef="#ctx0" brushRef="#br0">3883 6613 8355,'6'-12'4405,"0"7"-3650,-6 5 1,0 5-552,0 7 0,0 4-76,0 3 1,0 4 0,-2 4-1,0 2-920,-2 0 0,0 3 931,4-6 1,0 4 0,0-6-161,0-3 1,0-2 0,0 0 0,1-3-2605,3-4 0,-1-2 1128,4-2 1130,1-3 1,-2-5-1,-1 0 1</inkml:trace>
    <inkml:trace contextRef="#ctx0" brushRef="#br0">4134 6670 8355,'7'-18'0,"-2"2"1035,-5 4 0,0 1 45,0-1 0,-1 6 0,-3 2-744,-4 3 0,-3 2 0,-3 3-320,-2 4 1,-4 3-381,1 4 1,-1-1 347,1 5 0,-2-4 0,6 3 1,1-1 431,2-3-741,5 3 1,-2-4-1,6 2 610,0-2 1,2-2 256,1 1 1,0-5 13,0 1 0,1-2-65,3 2 0,-2 1-182,6-5 1,0 0-185,3-4 1,0 0 0,2 0 0,1 0-191,1 0 0,2 0-496,-2 0 0,-2-4 0,2 0 0,-2 1-3844,-2 2 2975,1 1 1,-1 5 0,0 2 0</inkml:trace>
    <inkml:trace contextRef="#ctx0" brushRef="#br0">4271 6807 13762,'7'0'-3744,"3"1"796,-2 3 2614,2-3 0,1 9 0,1-3 0</inkml:trace>
    <inkml:trace contextRef="#ctx0" brushRef="#br0">4922 6487 8355,'-11'-8'-86,"0"1"0,3 4 1,0-1-1,-1 3 0,-1 1 1,-2 0 1195,-4 0 1,4 1-512,-4 3 1,0 3-234,1 4 1,0 6-161,3 2 1,4 2-54,1 2 1,1 1 0,-2 1-176,4 2 1,3 0 0,1-4 40,0-1 1,0-2-253,0-1 0,1-6 102,3 3 1,0-5-1,6-2 1,3-3-199,-1-1 0,5-1 252,-2-4 1,5-5 0,-2-2-1,1-5-611,0-3 1,-1 1 336,1-5 1,1 0 144,-5-4 1,4 1 150,-3 3 0,-1-1 0,-4 4 0,-1-1 396,-2 1-80,2 0-411,-8 5 595,3 5 0,-5 2 1,0 8 485,0 3 0,0 3-402,0 2 1,0-1-365,0 1 0,3-1 1,2-1-1,2-1 1,2-3-112,1 0 0,-3 1 0,1-3 1,1-1 56,1-2 0,2-2 1,-1-3-410,0-4 1,1-2-1,-2-3 1,-1-1-271,-2-1 0,0-5 360,0 1 0,-2 1 1,-5 0 152,0 2 0,-1-3 0,-3 2-39,-3-1 1,0 8 0,-1-1 0,-4 2 114,-2 3 0,-1 1 0,4 5 629,-1 0 1,-3 5 0,0 3-274,1 6 1,5 3-1049,1 2 1,2 3-1,-2-5 1,4 2-615,3 0 1,6-5-1,2 3 1</inkml:trace>
    <inkml:trace contextRef="#ctx0" brushRef="#br0">5356 6373 8546,'0'7'790,"0"1"-243,0 1 0,0 5 0,0 2-401,0 2 1,-1 2-44,-3 7 1,3-1-1,-3 3 151,3-1 1,1-2-1,-1-4-229,-3-3 1,3 1-212,-3-5 1,3 1 46,1-5 1,-4-3 226,0-1 1,0-5 0,4-2-15,0-7 0,5-7-15,3-1 1,1-9 0,0 1-345,-2-1 1,5-5 0,3 0-398,-1-1 0,-2-1 395,0 4 0,-1 0 259,1 5 0,-2 4 0,-1 3 220,-2 2 1,0 5 397,0 1 1,0 4-401,-3-1 0,-3 9 152,3 7 0,-3 0 0,-1 7 0,0 2 569,0 0 1,0 2-737,0 0 0,0-4-95,0 0 0,0 0 0,0 3 0,0-3-35,0-4 1,0-2 98,0-2-570,-5 1 1,5-6 0,-1-4-428,3-4 1,7-8 0,-1-7 471,2-1 0,1-2 0,1-5 0,-1-2-89,0 2 0,1 1 0,-1 1 0,-1 1 182,-2 3 0,2 3 1,-2 6-1,1 1 2664,-2 1 1,3 5-1645,-2 0 0,1 6 1,0 5-1,-3 4 0,-1 1-294,-2 3 0,-1 0 0,1-2 0,1 3-263,-2 0 1,1-1 0,-1 1 0,2 1 0,-1-1-291,-2-1 0,-1 4 0,0-2 0,0 1-1105,0 0 0,0 0 0,0 4-858,0 0 1,5 5 0,1 1 0</inkml:trace>
    <inkml:trace contextRef="#ctx0" brushRef="#br0">21597 11432 8355,'0'-15'-317,"0"-1"469,0-2 0,-4 3 1,-1-3-1,0 0 1,-1 2-1,-1-1 1,0 3-1,-1 1 536,0 2 0,1 1-626,-5 2 0,2 2 0,1 3-8,2 0 1,-1-1 0,-3 4-1,-1 0-54,1 0 0,-6 5-85,-2 2 0,-1 9 0,0 3 130,1 2 1,0 7-1,-4 4-75,0 5 1,1 3 177,3 6 0,-1-2 1,5 0 2,1-3 1,6 0-56,4 1 0,3-4 1,1-8 15,0-3 0,5-4-129,3-4 1,7-4 0,3-7 172,0-4 1,7-3-151,-2-1 1,6-9-1,-1-4-369,1-3 1,3-8 0,3-6-43,0 1 0,1-5 309,-5 0 0,-2 0 0,0-5-37,-1 4 0,-1 1 0,-6-1 15,-2 1 0,2-4 0,-6 0-38,-1 1 1,-1 5 0,-3 3 170,-3 1 0,2-2 1,-4 3 265,2 2 1,-5 5-127,2 1 1,-3 5-55,-1-2 567,0 9-528,0 2 0,0 15 1,-1 5-83,-3 5 0,-2 10 1,-6 3-59,1 3 1,1 7 0,1-1 97,1 3 0,2-1 1,-3-1-84,2-1 0,0-6 1,0-2 60,3-6 1,2 0 0,2-3 4,0-3 0,0-3 1,0-5-322,0 1 109,0 0 0,2-5-44,2-2 0,2-3 0,5-6-170,1-3 0,-1-2 1,1-6-31,-1 1 0,4-4 1,0-2-1,1-1 123,0-2 1,-3 2 0,2 0 0,-1 2-36,1 2 1,-2 1 0,2 2 0,-2-1 219,-2 1 0,-3 3 384,0 1 0,-6 6 0,1 1 14,-6 6 1,1 4-267,-6 1 1,0 5 0,-3-1 492,-1-1 0,5 2-402,-1 0 0,4 0 0,-2-2 0,1 1-132,2-1 0,-2-1-622,2-2 0,0 0 30,7-4 1,2 2 171,6-5 47,4-5 0,2-11 0,5-6 1</inkml:trace>
    <inkml:trace contextRef="#ctx0" brushRef="#br0">22077 11318 8355,'0'-11'230,"0"-1"0,0 1 0,-2 1 1,0 1 974,-2 1-966,0 6-183,-1-3 1,4 6 17,-3 3 1,8 1 0,2 4 0,2-2-1674,-1 2 1,5 1 1047,3 2 1,0 4 0,-3 2 0</inkml:trace>
    <inkml:trace contextRef="#ctx0" brushRef="#br0">22214 11512 8355,'0'12'137,"0"-1"0,0 0 1,0 1-1,0-1 297,0 1 0,3-5 0,2 1 0,2 0-45,2-2 0,1-1-268,1-5 1,4 0-202,1 0 1,3 0-1,-3-1-27,2-3 0,-4-1 0,1-4 8,-2 1 1,-2 1-1,-1-5 62,-2 1 0,1-1 0,-5 1-39,-2 0 1,0-1 6,-2 1 0,-2-1 0,-1 2-103,-5 3 0,-2-2 134,-2 5 0,1 0 50,-1 4 0,1 5 73,0 3 1,-1 7 0,1 4 57,-1 3 1,1 4 0,1 2 0,1 0 0,3 0 0,0-3-45,4 0 1,1-3-1,2 0 1,1-2-116,2-1 1,5-5 0,0 0 0,4-4-40,2-2 0,4-5-178,-4 0 0,6-1 1,-2-4 5,2-1 0,-2-5 0,0-7 38,2-4 1,0 1 0,2-1 0,-1-3 46,-3-3 0,1 0 0,-5-5 0,0 1 163,2 0 1,-8 4 0,2-2 0,-2 4 546,-3 4 0,-1 3 987,-5 4-1241,0 6 1,-1 3 0,-1 10-75,-2 4 0,-5 12 1,1 0-110,-2 1 0,3 1 0,0-1 0,2 2-310,3-1 0,-3-5 1,1 4-132,1-3 0,-2-6 1,1 3-195,2-2 1,0-4 392,2-5 0,2-4 0,2 1-143,3-3 0,3-7 1,2-6-1,0-6 100,4-3 1,-2-2 0,3 0 0,0 0 173,-3 0 1,-1-3 0,-2-1 0,0 3 78,1 4 0,-2 3 1,-1 7-1,-3 1 9,-1 2 1,-1 5 0,-3 2 409,3 7 1,-3 8 0,3 4-1,-3 2-279,-1 2 1,0-4-1,2 0 1,0 0-175,2-1 0,1 0 0,-1-4-12,4 1 0,2-1 0,1-5 0,1-3-278,-1-1 1,2-2-1,1-6 1,2-2-40,2-1 1,-3-3 0,3-5 0,-2-2 185,-2-2 0,3 3 1,-2-4-1,-1-2 93,-1 0 1,2-3 0,0-2-1,-1-2-68,-1-1 0,-3-1 0,-1-5 0,-3 2 202,-1 3 1,3 7 0,-4 8 596,-2 2 0,-6 9-513,-3 8 0,-3 8 1,-2 12-1,1 2 1,1 5-5,2 2 1,-1 5-1,5-1 1,2-3-91,1-2 1,1-3 0,0 3 0,1-3-313,3-1 0,2-5 0,5-6 0,1 1-210,-1 0 0,1-5 1,0-1-1,2-4-272,2-3 0,-1-1 0,-4-4 0,1 0 220,-1 0 1,0 0 0,1 0 0,-2-2-504,-2-1 1,1-4 546,-6-4 0,1-1 0,-4 1 346,0 0 1,-5-6 0,-1-1 0</inkml:trace>
    <inkml:trace contextRef="#ctx0" brushRef="#br0">23024 11535 8355,'-5'0'1751,"5"0"0,11-4-1409,8 0 495,2 1 0,6 1-732,-1-1 1,6 1 0,-1 0-188,2 4 0,-3 1-1991,1 4 0,-1 6 0,4 5 0</inkml:trace>
    <inkml:trace contextRef="#ctx0" brushRef="#br0">3483 12894 8355,'-3'-13'171,"-1"-2"1,-4 3-1,3-2 1,-1 3-1,-4 4 1,-4-1 0,-4 1-1,-1 0 1,0 2-1,-2 3 808,0 0 1,-1 4-1036,3 1 1,-1 0 6,5 5 1,-4-2-1,5 3 1,2-2-276,3 2 0,6 1 212,-5 2 1,5-1 0,1 1 83,4-1 0,1 1 1,6 0-553,4 3 0,-1-2 278,7 2 0,-3-2 0,3 0 101,1 2 0,-2-2 1,1 2 168,1-2 0,-3-2 1,-2 0-1,-3 1 52,0-1 0,-2 1 0,-2-1 0,-5 1 156,-1-1 0,-4-1-28,-1-2 1,-9 2-1,-7-2 61,-2 2 1,-7 0 0,-2-1 242,1-2 0,-4-3-197,3 4 1,2-4 0,1 2-103,3-1 0,6-1 0,3-4-625,2 0 0,8-1-37,5-3 0,11 1 1,9-4-316,5-2 0,9-7 0,7-1 0</inkml:trace>
    <inkml:trace contextRef="#ctx0" brushRef="#br0">3723 12826 8355,'12'-12'962,"-6"1"1,-1 6-199,-5 5 1,-4 6-358,0 9 0,-4 4-186,0 8 0,2 1 0,-2 4 1,0-2-196,2 2 1,-3 1-11,5 1 1,1-3 0,3-2-154,0-1 1,1-3 0,1-5-519,2-1 0,1-5 0,-1 2-117,4-4 0,-2-5 0,2-4 66,0-1 0,-1-4 0,-1-1 438,-1-5 1,-1-7 0,-4-3 0</inkml:trace>
    <inkml:trace contextRef="#ctx0" brushRef="#br0">3598 12940 8355,'-12'5'2105,"1"-4"-1648,4 4 0,4-5-137,6 0 0,4 0-123,4 0 1,2 2-1,1 0 1,2 2-246,2-2 1,1 3-304,4-1 1,0 0 0,0-4-606,-1 0 0,5 4 1,0 0 190,-2-2 1,-1 0 0,-1-2 0</inkml:trace>
    <inkml:trace contextRef="#ctx0" brushRef="#br0">3963 13020 8355,'0'6'2183,"1"3"-1352,3-5 0,2 0-618,6-4 1,1-2-249,2-1 1,-3 1 0,5-3-1,-2 0-615,0-2 1,-3-2 470,-5 1 0,-3-2 0,3 2-75,-2-2 0,-3-1 191,-6-1 0,-2 5 0,-5 0 0,-1 2 145,1 3 1,-2 2 0,-1 3 0,-1 5 164,1 2 1,1 3 0,3 2 0,1 3 135,2 0 0,4 3-329,-1-2 0,3 3 1,1-1-34,0-2 0,1 2 1,3-6-48,4-1 1,2 1 88,1-3 1,1 0 0,0-7-316,4 2 1,-2-5-1,5 2 34,1-3 1,2-2 0,0-3 0,1-3-36,0-3 0,0-3 0,0-1 0,-2-3-151,-2 0 1,3-1 267,-3-1 1,-1-3 0,-1 3 36,0-2 0,-2-2 0,-3 0 49,-1 0 0,-1 5 0,-2 2 1395,-4-1 549,-3 5-1550,-1 0 0,-1 14 0,-2 9-103,-1 7 1,-3 6 0,3 4-22,1 2 1,-2 11-252,1-3 0,-3 4 0,2 1 12,-2-1 1,4 2 0,-4 3-170,2-2 1,-2-2-1,3 2 1,0 1-15,-1 0 0,2-6 0,-3-2 1,0-2-134,-1-2 1,5-5 83,-2-2 1,1-8 0,1-4-649,-2-2 654,0-7 1,4-2-383,0-8 1,2-7-1,1-9-521,5-6 1094,2-3 1,2-20-1,-1-5 1</inkml:trace>
    <inkml:trace contextRef="#ctx0" brushRef="#br0">4454 12986 8355,'0'-17'0,"1"4"0,3-3 665,4-1 0,-2 8 0,2-1 0,1 4-112,1 3 1,3 2-1,0 2 1,3 3-478,-2 4 0,2 7 0,-1 3 0,1 1-88,0 0 1,-4-1-5,-1 1 0,0 1 1,-4-5-82,-1-1 1,-1-1 0,-5-2-46,0 1 1,-2-2-1,-5-1 402,-4-2 1,-8 0-65,0 0 0,-3 2 1,1-5-161,2-1 0,-2-2 0,6-1 0,1 0-130,1 0 0,3-1-782,3-3 1,3 1-1,9-4 1,5-2-270,4-1 0,1-2 0,-3 1 1</inkml:trace>
    <inkml:trace contextRef="#ctx0" brushRef="#br0">5048 12769 8775,'5'-7'1292,"-4"3"-768,3 8 1,-3 0-38,-1 7 0,0 0 0,0 8 0,0 1-280,0 1 0,-1 2 1,-1 0-1,-3 0-173,-2 0 1,3 0-70,-3 0 0,3-4 1,-2 0-193,1 1 0,-3 0 1,3 1-294,-1-2 0,3-4 171,-1 4 0,3-4 0,1 3-890,0-2 1,0 0 519,0-5 0,0 0 358,0 1 1,-5-6-1,-2-1 1</inkml:trace>
    <inkml:trace contextRef="#ctx0" brushRef="#br0">5425 13020 8355,'0'-12'806,"0"6"-862,0 1-2632,0 5 2517,5 5 0,-4-4 0,4 4 1</inkml:trace>
    <inkml:trace contextRef="#ctx0" brushRef="#br0">5379 13168 10275,'-6'-5'1807,"1"4"-1859,10-4 1,-3 6 81,6 3-1599,-5 2 0,2 6 0,-5-1 1</inkml:trace>
    <inkml:trace contextRef="#ctx0" brushRef="#br0">17463 12540 8355,'0'-24'-49,"0"-3"0,3 2 0,2-4 0,2 0 0,0-1 0,1-1 1,0-1-1,0 0 0,1 3 0,0 1 9,-1 3 1,-4-3 179,3 1 0,-4 1 1,1 4-2,-3 3 0,3-1-8,-1 4 1,1-3 79,-4 4 1,0-4-114,0 4 0,2-4 5,1 4 1,-1-2-1,1 3 51,-1-1 0,-2 0-61,0 3 1,0-3 0,0 0 39,0 1 1,0 5 0,0 1 132,0-1-135,0-1 0,0-1 19,0-1 0,0 5-190,0-1 0,0 4 75,0-3 1,-2 4-11,-1-1-28,-4-2 1,-4 5 0,-1-3 37,1 3 1,0 1-24,-1 0 1,-1 0 0,0 0 9,-3 0 0,0 0 0,1 1-49,-4 3 1,1-2 40,-1 6 0,0-4 0,-4 2-5,0-1 0,0 0 0,-1-2 24,-3 1 0,2-1 0,-4-1 0,0 0-4,-1 2 0,4 0 0,-5-4 0,0 0-18,-2 0 1,-2 0-1,1 0 1,0 0-25,0 0 0,-1 0 0,0 0 0,-2 0-2,-1 0 0,-1 0 6,1 0 0,-3-1 1,-6-2-21,-3-1 0,2-5 1,-5 3 226,-2 0 0,1-4-217,1 2 1,-6 2 0,5-2 22,-1-1 0,4 4 0,-1 0-174,1 0 0,-3 0 136,1-3 0,1-2 0,-2 4-24,0-1 0,0-3 4,-3 3 1,3 0 0,-6 0 15,6-2 0,-5 2 0,5 1 27,-1 1 1,0-4-1,-2 3 7,0-1 1,1-1-10,3 4 1,-3-4-1,3 4 25,-3 2 1,-1-5-25,0 0 1,-4 2 23,0 1 0,-1-1 0,1 0-13,29 1 0,-1 1 0,0 2 1,0 0-1,0-1 0,-1 0 1,0 1 0,0 1 0,-1-2 0,0 0 0,-4 0 0,0 0 0,2 1 0,-1 0 0,2 0 0,-1 0-7,2 1 1,-1 0-1,-3 0 1,-1 0 0,0 0-1,0 0 1,-1 0 0,0 0 4,-2 0 1,1 0 0,1 0-1,-1 0 1,-1 0 0,-1 0-1,-1 0 1,1 0-280,-1 0 1,0 0 0,1 0 0,0-1 293,0-1 1,1 0 0,-1 2 0,0-1-1,-2-1 1,1 0 3,-1 1 0,0 1 1,-3 0-1,-1 0-12,1 0 0,-1 0 0,-2 0 1,0 0-1,3 0 0,-1 0-2,0 0 1,-1 0-1,-2 0 1,-1 0-1,0 0 1,0 0-15,0 0 1,-1 0 0,2 2 0,0 0 0,-2 0 0,0 0 10,2-1 1,-1 0-1,-2 0 1,0 1-1,1-1 1,1 0-1,-1 1 1,-1 0-19,1-1 1,0 1-1,1-2 1,0 1 13,1-1 1,0 0 0,-5 1 0,1 2 0,3-1 0,0-1-4,-1 1 1,0-1 0,1 0 0,0 1-1,0-1 1,0 0-4,2 1 0,0 0 0,-4 0 0,-1 1 1,4-1 0,0 0 1,-4-2-1,1 1 1,2 1-1,1 1-2,1 0 1,-1-1-1,0-1 1,1-1 5,-2 2 1,1 0 0,-1 1 0,0-1-1,-2 1 1,0-1-64,1 2 0,0-1 0,2-1 1,1 0-1,-2 1 0,0 0 40,0-1 0,0 1 0,1 1 0,1 0 0,-3-2 0,1 1 28,-1 0 0,2 0 0,0-1 1,2 0-1,2 1 0,1 0 0,2 0 1,1-1-36,0-1 0,0 1 1,0 0-1,0 1 0,-1-1 1,2 0-1,0-1 0,0 0 53,2 0 0,0-1 0,0 2 1,-1 0-1,1 0 0,0 0 0,2 0 1,-1 0-8,2 1 1,1-1 0,-1-1-1,0-1 1,3 3 0,-1-1-1,-1 0 1,1 0-12,-2 0 0,1 0 1,0 0-1,1 0 0,-1-2 1,1 1-1,0 0 1,1 1-28,3-1 1,-1 1-1,0 0 1,0 0 0,-30-2-1,-1 0 21,1 0 1,2 4 0,-2 0-1,4-2 1,1 0 1,0-2 3,6 0 1,-1 0-4,4 0 0,-2 0 0,4 0-20,0 0 1,3 0 0,-4 0-13,2 0 1,1 0 0,-1 0 33,-2 0 1,2-2 0,-3 0 36,3-2 1,5 0 14,1 4 1,4-4 0,0-1 110,5-1 0,0 2-153,6-4 1,-1 1 0,4-3 554,0 2 1,4-2-558,0 2 1,4-2 0,-3-1 136,2-1 0,1 1 0,5-1 0,1 0-225,1-3 1,0 1 0,-2-5 111,3-2 0,-2 4 0,5-4-45,1-3 1,1 0 0,-1-6-4,0-2 1,-1 0 3,4 2 0,4-7 0,1 3 42,1-2 1,-2-3 0,2 1-29,-1 1 0,3-4 0,-3 1 0,0-2-20,0 0 1,0 0-1,-2-5 1,0-1 4,0-2 1,-2 5 0,1 3 0,0-3-78,2-3 0,0 1 0,-4-2 0,0 2 62,0 1 1,0 0 0,0 1 0,0 0 16,0 3 1,0-1 0,0 4-1,0 0 44,0-1 0,0-2 202,0 4 1,0 1 0,-2 6 0,0 2 226,-2 1 1,0-3-382,4 5 1,-4 0 0,1 7 0,-1 3 85,-1-1 1,4 4 0,-5-2 0,3 3-150,-1 0 0,-1 2 1,1 1-135,-4 1 0,2 6 27,-2-2 0,1 4 0,-5 3 0,0 3 69,-4 4 0,2-1 1,-5 8-1,0-1 1,2 3 1,-5 3-1,3 2 1,-3 0-57,0-1 1,3 6 0,0-6 0,-2 1-213,0 0 1,3-5-1,3-1 1,2-2-614,2-2 1,4-1 175,3-2 0,13-4 0,7-4 0,5-3 558,6-3 1,2-4 0,5-4 0</inkml:trace>
    <inkml:trace contextRef="#ctx0" brushRef="#br0">5082 9571 8355,'0'-12'228,"4"5"0,1 0 485,2 2 1,0 3-228,5 5 1,4 0-365,3 5 0,3-1 1,0 6-348,1 2 0,5 3 1,3 6-227,2 3 0,1 3-616,0 8 0,0 8 0,1 6 0</inkml:trace>
    <inkml:trace contextRef="#ctx0" brushRef="#br0">14139 10975 8355,'-19'-3'59,"0"-1"1,5 0-1,-1 4 1,1 0-1,0 0 1,-3 0-1,1 0 1,-1 0 449,3 0 1,-2 1-232,1 3 1,3-1-303,5 4 0,4-3-279,-1 4 0,3-5 0,1 5 389,0 1 0,1 1-235,3 2 0,2-2-43,6-3 1,3 3 146,0-2 1,4 2 52,-3 2 1,3-2 0,-3 0 5,2 1 1,-4-6-1,1 7-50,-2-2 0,-2 0 1,1 2-1,-2-1-51,-3 0 1,2 1 33,-5-1 0,-1 1 31,-7-1 0,-3-5 62,-4-2 1,-4 1-1,-2-1 1,0-1 2,-4-2 1,3-1 0,1 0 0,0 0 0,3 0-640,2 0-28,0 0 1,7 0 308,5 0 0,5-5 0,7-1 1</inkml:trace>
    <inkml:trace contextRef="#ctx0" brushRef="#br0">14447 10987 6317,'0'-6'3918,"0"0"-3764,0 22 0,0-6-149,0 13 0,-1-2 0,-1 5 0,-3 0 0,-1 1-87,1 1 1,0-4 0,3 3-157,-2-3 1,0-3-1,4-2 1,0-3-107,0-4 0,0 0 0,1-2 0,2-1-181,1-2 1,1-4-418,-1 1 873,-3-3 1,9-6 0,-4-2 0</inkml:trace>
    <inkml:trace contextRef="#ctx0" brushRef="#br0">14322 11078 8355,'-12'0'0,"5"0"380,-1 0 583,6 0 0,-3-1-609,5-3 1,5 3-482,2-3 0,8 3 1,3 1-536,0 0 0,4 0 0,-5 0-93,1 0 1,2 4 577,-4-1 0,-1 5 7,-4-4 0,1 0-97,-1-4 0,0 5 0,1 1 1</inkml:trace>
    <inkml:trace contextRef="#ctx0" brushRef="#br0">14527 11135 8355,'0'8'-221,"2"0"171,1 0 0,4-1 0,4-1 1,1-1 161,-1-2 1,0 2 0,1-1-67,-1-2 1,2-1-1,1-1-144,1 0 1,0 0 65,-3 0 1,-1 0-1,-1-1-84,-2-3 1,1 2 0,-5-6 0,-2-1 0,-1 3 79,-1-2 1,0 1-1,-1-3 106,-3 2 0,-2-2 1,-5 4 131,-1-1 1,1 2-57,-1 5 0,-3 0 0,0 0 87,1 0 0,3 1 0,2 4-45,1 7 0,6 3 17,-2 4 0,2 4 0,2-1-343,0 3 1,2-2 0,3-4-175,6 1 1,2-2 0,5-2 252,-2-3 0,4 0 0,0-9-486,1-2 1,2-1-1,0-2 1,0-4 357,-1-6 0,-3-1 0,1-4 0,0-1 187,1-2 0,-2-2 0,-1-1 0,-1 2 0,-3 2 0,-2 1 0,-4-2 0,-2 4 408,-1 1 0,-1 2 593,-4 0-415,0 1 1,0 6-221,0 5 1,-4 5 0,1 7-269,0 4 1,-2 5 0,0 6 0,0-1-109,0 2 0,-3 0 0,3 4 0,0-2-360,0 2 0,-3 0 1,3 0 136,-1-2 0,3-5 0,-1 1-67,3-6 1,1 0-720,0-4 575,0-1 1,0-10 410,0-5 0,0-5 0,1-8 0,2-1 33,1-1 0,0-5 0,-4 1 0,5-3 0,1-1 0</inkml:trace>
    <inkml:trace contextRef="#ctx0" brushRef="#br0">14927 11147 8355,'-5'-23'219,"4"4"1,-3 1 0,3 2 0,2 3 195,3 4 1,2 0 0,7 5-81,2 2 0,-1-3 0,5 1-27,1 1 0,1 3-338,-2 4 0,2 1 0,-3 4-23,0-1 1,-1 1-1,-4 5 57,-1 1 0,0 0-184,-8-3 1,4-1 0,-4 0 57,-2 1 0,-2-1 1,-4 1 68,-3-1 1,-4-3 45,0-1 0,-4 0 0,-2 1-53,0 0 1,-1-2 0,-1 3-293,4-1 1,2 0-272,1 3 1,5-3 0,0-1-7,2 2 0,2-3 355,3 2 1,5 0 0,1 3 0</inkml:trace>
    <inkml:trace contextRef="#ctx0" brushRef="#br0">15487 11078 9488,'1'-6'650,"3"2"1,-3 4 2660,3 4-2938,-3 7 1,-1 3-398,0 5 0,-1 5 0,-3 7 0,-4 3-3071,-2 4 1614,-1 8 1,-6 6-1,0 5 1</inkml:trace>
    <inkml:trace contextRef="#ctx0" brushRef="#br0">15761 11375 8355,'0'-6'102,"1"1"-229,3 5-21,-3 0 0,8 1 169,-5 3 1,1 1-608,-1 3 0,-3 7 0,4-3 1</inkml:trace>
    <inkml:trace contextRef="#ctx0" brushRef="#br0">15681 11524 7668,'-6'0'-608,"0"1"-113,6 3 314,0-3 357,6 9 1,0-4-1,5 6 1</inkml:trace>
    <inkml:trace contextRef="#ctx0" brushRef="#br0">16115 11250 8355,'0'-12'8,"0"1"-114,0-1-73,0 6 1093,0 1-617,0 15 1,0-1-297,0 10 1,0 0-113,0 4 1,0 0-1,-1-1-118,-3 1 1,2-4 0,-1-1-91,1-1 0,2 2 0,0-4 0,0-1 0,0-1-269,0-2 0,0-3 571,0-1 0,0-4 0,0 2 0</inkml:trace>
    <inkml:trace contextRef="#ctx0" brushRef="#br0">16206 11181 8355,'1'-10'96,"2"1"0,2 3 0,3-1 239,4 1 1,1 0 0,6-2 218,1 4 1,2 3-602,1 1 1,3 0-1,1 0 1,0 1 90,1 3 0,-3 2 0,6 6-74,0-1 1,1 1-1,0-2 17,-2-3 0,1 4-187,3-4 0,1 3 0,2 2-155,1-1 0,2 1 1,-4-1 43,2 0 0,1 0 301,-5-4 1,0 3 0,0-3-6,1-1 0,-5 0 1,1-3-1,-1 1 101,-1-2 0,-1-1 0,-5-1 0,0 0 83,0 0 1,-4 0 0,-2 0 0,1 0 0,-1 0 102,-1 0 1,-1-3 0,-3-1-108,-1 1 0,1 2 124,-1 1 7,-5 0 71,0 0-306,-1 0 1,-4 5-8,3 3 1,-3-2 0,-1 3-53,0 4 1,-4-2 0,0 6-3,2-1 1,-5-2-65,0 5 1,0-4-1,0 4 1,-1 0-138,2-1 1,-4 4 0,3-3 0,0 1-335,-1-1 0,2 1 1,-3-4-94,1-2 0,5 2 0,-5-1 245,-1-1 1,-1-1 0,-2-2 0</inkml:trace>
    <inkml:trace contextRef="#ctx0" brushRef="#br0">16298 11444 8355,'-35'-7'-18,"7"-3"0,6 4 0,5-2 922,4 1 0,6 4-168,-1-1 0,7-1-459,1 1 1,6 1 16,9 3 1,4 3-99,8 1 1,4 5 0,8-1 0,5 2-65,5 1 1,1 2-102,0 2 0,1-2 1,3 2-38,-1-2 0,-1-2 1,3 2-139,-2 2 1,-6-3-190,-1-1 0,0 0 0,-6-3 41,1 2 1,-2-2 0,-6-2-98,-2-1 0,-5 0-113,-7-1 1,2-3 0,-6 3-1120,-1-3-32,-1-1 1451,-7 0 0,-6 0 202,-8 0 0,-7-10 0,-3-2 0</inkml:trace>
    <inkml:trace contextRef="#ctx0" brushRef="#br0">16652 11238 7183,'0'-6'1804,"1"1"-1154,3 5-513,-3 5 0,4-3 0,-5 6-25,0 1 1,0 6 0,-1 3 0,-2 1-373,-1 0 0,-4 0 0,1 4 0,0 0-302,-1-1 1,5 0-1,0-3 52,1-4 0,2-2 0,0-2 0</inkml:trace>
    <inkml:trace contextRef="#ctx0" brushRef="#br0">17063 11352 8693,'-7'13'374,"4"2"0,-2 3-75,1 5 0,-5 1-71,1 3-1362,3 2 1,-5 0 0,4-1 0</inkml:trace>
    <inkml:trace contextRef="#ctx0" brushRef="#br0">6510 12917 6116,'0'-11'-128,"0"4"1,0 2 0</inkml:trace>
    <inkml:trace contextRef="#ctx0" brushRef="#br0">6738 12837 7264,'0'-11'1111,"0"-1"0,0 5-684,0-1 1,0 4 228,0-3-128,0 4 29,0-7-358,0 9 0,-1-6-141,-3 3 1,-2 3-49,-6-3 0,1 3-27,0 1 0,-5 0 0,0 0 33,-2 0 1,3 4-1,-3 1 7,2 1 1,-3 2-76,3 3 0,1-3 0,4 0-15,-1 0 0,2-1 0,1 0-34,2 2 1,4-2-219,-1 0 0,-1-3-407,1 4 443,1-1 331,8 5 0,1-2-107,5-2 0,-3-2 147,0-2 0,-1-3 0,5 4 29,-1 0 0,1-2 0,-1 3-9,0-1 0,1 3 0,1-3-49,2 1 1,-3 2-1,4 2-24,-4-3 0,1 7 0,1-2 0,0 1-46,-4-1 1,2 0-1,-6-1-113,0 0 0,3 1 1,-5-1 213,-2 1 0,-2-2 1,-3-1-1,-5-3 226,-2-1 0,-2 3 0,1-3-186,0 1 0,-1-3 0,1 1 21,-1-3 1,1-1-23,0 0 0,-2 0 0,-1 0 0,-1 0 0,1 0-126,1 0 1,2 0 0,-1 0-270,1 0 1,3-1 0,1-2-798,-2-1 1,-2-3-56,0 3 1,5-1-320,2 1 1032,3 3 0,6-10 0,1 5 0</inkml:trace>
    <inkml:trace contextRef="#ctx0" brushRef="#br0">6955 12734 8995,'0'-1'900,"0"2"-712,0 11 1,2 4-5,1 3 0,-1 4 0,1 2-96,-1 2 0,-2 5 1,1-3-1,2 0-118,0-2 1,1-2 0,-4-1-1,0 0 21,0-2 1,0-7 0,0 0-267,0-2 1,0-5 376,0-1 1,0-5 0,0-2-80,0-7 0,0-3 0,0-1-85,0-1 1,0-4-1,1-3-184,3-3 1,-1-1 162,4 1 1,-3 2 0,4 3 119,1 0 1,0 2-1,-1 4-31,0-1 1,-4 2 307,3 2 0,-3 2 1,4 4 197,1-2 1,1 0-306,1 4 1,1 0-407,-1 0 1,1 0-171,-1 0 0,0 0 0,0 1-112,-4 3 1,3-3 96,-2 3 0,-2 1 1,2 0-1809,1 2 1965,-4-5 1,5 3 0,-4-5 0</inkml:trace>
    <inkml:trace contextRef="#ctx0" brushRef="#br0">7504 12826 8355,'0'-8'-54,"0"0"1,0 5 313,0-5 1,0 4 733,0-3-317,0 4-456,-6-2 0,0 5-113,-5 0 1,-2 0-1,-1 1-35,-1 3 0,0 2-41,3 6 0,1-1 0,-1 1-76,1-1 1,-1 0 0,1 2-23,0 2 0,3-2 1,2 4 16,1-1 0,-3-2 90,4 5 0,-3-5 0,3 3 57,1-1 1,2-3-1,1 2 207,0-2 1,0-2-121,0 0 0,5 0 1,3-2-1,3-3 41,4-1 0,-1-1 0,5-4 1,2 0-180,0 0 1,2 0 0,-1 0-1,-2-2-65,-1-1 0,-4 0 0,3-3 0,-2-1-306,-2 1 1,-1 0-1673,-2-2-139,-4-2 1308,-2 9 1,-10-4 0,-2 5 0</inkml:trace>
    <inkml:trace contextRef="#ctx0" brushRef="#br0">7858 13054 8355,'0'-11'37,"0"-1"1,0 0-1,0-2 1,0-2 0,0 2-1,0 0 469,0-1 0,3 2 0,1-2-170,-1 3 0,2 0 0,-1 1 96,-2-1 0,1 2-4,0 3 293,-1-4-1408,3 10 1,-5-3 245,0 8 0,0 4 0,0 6-350,0 1 0,0 1 1,-1 0-127,-3 3 0,1-4 796,-4-4 0,-1 1 0,-3-6 1</inkml:trace>
    <inkml:trace contextRef="#ctx0" brushRef="#br0">7835 13065 8355,'-5'7'1336,"3"-2"-1003,-3-5 0,7 4-529,1 0 1,0 4-1,3 0 1,1 2-1071,-1 2 1,-4-1 937,2 0 1,3 1-1,-1-1 1</inkml:trace>
    <inkml:trace contextRef="#ctx0" brushRef="#br0">8177 12803 8355,'0'-14'-1055,"0"2"1123,0 2-182,0 5 94,0 0 0,0 19 478,0 5 0,0 6 0,0 2-430,0 4 0,0-2-60,0 1 0,0-1 0,0 3-292,0-1 0,0-6 281,0 2 0,0-5 1,0-1-187,0-2 0,0-5-522,0 1 543,0-7 1,0 2 0,0-4 0</inkml:trace>
    <inkml:trace contextRef="#ctx0" brushRef="#br0">8257 12814 8355,'-5'-11'5,"4"-1"1,-3 1 0,3 0 0,2-1 554,3 1 1,2 1 0,6 1 0,-1 2-236,1 2 1,0 1-327,3 4 1,-2 0 0,4 2-88,-1 1 0,-3 3 0,2 2 13,-2 0 0,-6 0 0,0 3 0,-2 1 29,-3-1 1,0-3 63,-2-1 1,0 1 0,-2 2-78,-1-2 1,-4 2 95,-4-3 0,-4 5 1,-2 2 195,-1 1 1,0 0 0,-2-3-174,1-1 1,5-3-1,-1-1-232,2 2-51,2-4-265,-1 0 408,6-5 1,2 0-1,8 0 1,5 0-267,5 0 0,-1 0 242,2 0 1,3-4-1,-1 1 92,1 0 0,2 2-14,-4 1 0,3 0 0,-4 0 10,-1 0 1,-1 1-1,-2 2-12,0 0 1,0 6-1,-3-2 215,0-1 0,-5 4 0,0-2 168,-1 2 0,-7 1 0,-3 1 0,-2-1 72,-2 1 1,1-1-282,0 0 1,-5-3 0,1 0 18,1 1 1,-2 1-1,0 1-128,2 1 1,2 0 0,-1 2 0,0 1-1414,2-1 1,-3-2 0,6-3 581,-2-2 0,-1 6 0,-1 5 0</inkml:trace>
    <inkml:trace contextRef="#ctx0" brushRef="#br0">9114 13145 8449,'0'12'-78,"-4"-1"1,-1 2 0,-1 2-1110,-3 4 863,-1 3 0,-2 1 0,1-1 0</inkml:trace>
    <inkml:trace contextRef="#ctx0" brushRef="#br0">10233 12940 8355,'-11'-12'0,"-1"2"-100,1 3 0,1-4 0,1 4 1,1-2-16,-1 1 1,-2 2-1,-3 4 1,-1-2 683,1 1 1,0 3-426,-1 4 1,2 2 1,-2 6 1,1 0-1,1 2 1,0 3 127,3 1 1,1 1-137,-2 4 0,4-2-40,4-2 0,1 1 0,2-4 0,2-2-270,1-2 1,4-2 136,4-2 1,-2-3-152,3-5 0,-4 0 0,8 0 0,-2-1-184,1-3 1,-1-2 12,5-6 0,-1-4 224,1-3 1,1-3-1,-4-1 1,2-1-17,3-2 0,-5 0 1,1-3-1,-2 0 100,0 0 1,0 2-1,-3-3 1,-1-1 30,0 2 1,0-3 0,-4 6-1,-3 0 130,-3 2 1,3 2 76,0 3-60,0 3 633,-4 10 0,-4 6-441,0 7 1,-1 8-59,1 4 1,2 8-1,-5 4 1,1 2 403,0 1 0,2-2-597,-4 2 1,6-4 0,-2 6-36,3-4 0,1-3 0,0 1-116,0-3 0,0-4-928,0-4 1,3 1 0,3-5-245,0-1 0,-2-1 1073,3-2 0,1-4 0,3-2 1</inkml:trace>
    <inkml:trace contextRef="#ctx0" brushRef="#br0">10450 12917 8664,'5'6'634,"2"-1"0,4-5-323,0 0 1,-2-1-81,3-3 0,-3 3-157,6-3 1,-3 3 0,1 1 0,1 0-430,1 0 0,1 0 328,-5 0 0,-3-1 158,-1-3 1,0 1-431,0-4 1,-2 3 5,-5-4 1,-1 5-145,-3-5 0,-2 0 411,-6-3 0,1 3 0,0 2 5,-1 1 1,-1 1 0,-1 4 219,-1 0 0,0 6 1,4 5-169,-1 3 0,1 5 0,1-3 0,1 1 10,1-1 1,6 4 0,-2-2 0,3 1-28,1 0 1,1-5-218,3 1 0,2-3 3,5-5 1,2 2 0,1-5 0,2-1-215,2-2 1,1-2 218,4-3 0,0-3 0,0-4 24,0 0 0,3-6 0,1-1 21,-2 1 1,-1-5 0,-2 3 0,0-3 181,0 0 1,-5-3 76,6-1 1,-8 2 237,0-3 0,-3 8 0,-3 4 342,-2 2 0,-4 2-286,0-1 0,-3 6-48,-3 2 1,-6 9 0,-5 5-289,0 4 0,8 5 1,-5-2-1,5-1-240,4 1 1,0 2 0,2-4-1,0-1-74,0-1 1,4-2 143,0 1 1,5-1-1,-2 0 40,4 1 1,0-5 0,0 1-179,1 1 1,-2-3 113,-2 2 0,0-4 204,-4 3 1,1-3 109,-1 4 1,-4-2 0,0 3 44,-6-1 1,-4-2-110,-2 2 1,1 2 0,-1-4 4,1 0 1,0 3 0,-1-4-452,1 2 1,3-5-804,0 2 456,6 2 0,7-9 0,8 1 0</inkml:trace>
    <inkml:trace contextRef="#ctx0" brushRef="#br0">11238 12654 8355,'-6'12'666,"-4"4"1,3 3 156,1 3 0,-3 4-724,5 1 1,0 5-296,4-2 1,0-2-1,0-1 1,0-3-99,0-1 0,0-4 190,0 0 0,2-5 149,2 1 1,-2-6-314,6-1 1,-5-6-661,5 2 1,-4-3 334,4-1 0,-5-1 225,5-3 0,-6-2 368,2-6 0,3-4 0,-1-2 0</inkml:trace>
    <inkml:trace contextRef="#ctx0" brushRef="#br0">11090 12746 8355,'-23'0'0,"5"0"0,3 0 0,2 0 3483,2 0-2556,4-5 0,12 3-993,11-1 1,5 1 0,7 2-558,6 0 1,1 0 0,4 2-865,0 1 1,-4-1 258,-1 1 804,0-1 1,-10 3-1,4 1 1</inkml:trace>
    <inkml:trace contextRef="#ctx0" brushRef="#br0">11592 12791 8355,'-6'5'-973,"-4"-3"0,8 4 298,-1-2 675,1 2 0,2 6 0,0-1 0,0 0 0,0 1 0</inkml:trace>
    <inkml:trace contextRef="#ctx0" brushRef="#br0">11581 12974 8688,'-12'6'416,"5"0"0,0-5 27,2 3-492,1-3 0,6 5-329,2-2 0,2 2 1,5 5-373,1-4 1,-1 3-1,1-3 1</inkml:trace>
    <inkml:trace contextRef="#ctx0" brushRef="#br0">12209 12574 8453,'-8'-6'-25,"1"2"0,3 8 0,-4 5 0,-2 5 0,-3 7-5,-2 9 0,-4 0 52,4 8 1,-4 1-13,4 0 0,-4-1 0,2-4 0,1 0-76,-1 0 0,2-4 75,3-4 0,1 0-170,0 0 0,0-5 1,4 0-732,3-3 609,3-3 0,1-9 0,0 0 1</inkml:trace>
    <inkml:trace contextRef="#ctx0" brushRef="#br0">12186 12643 8355,'5'-18'0,"-2"2"0,3 4 0,0 2 430,1 2 0,-3 3-57,3 5 0,-3 2-27,4 1 1,-1 4 0,3 5-161,-2 4 1,2 3 0,-2 7-229,2 5 0,0-2 111,-2 1 0,2 1 0,-4 3 270,0 0 0,3-1-1321,-5-2 0,0 1 185,-4-6 1,4 3 0,0-4 123,-2-4 0,-1-2 286,-1 0 1,0-2 230,0-6 156,-5-5 0,-1 5 0,-5-5 0</inkml:trace>
    <inkml:trace contextRef="#ctx0" brushRef="#br0">12118 12951 8355,'-12'-5'1196,"6"-1"0,2-6-416,8 1 1,2 5-503,6 2 1,4 4-1120,3 4 0,3-2 0,0 6 0,1-1-326,0 0 517,0 3 0,0-9 0,0 4 0</inkml:trace>
    <inkml:trace contextRef="#ctx0" brushRef="#br0">12689 13020 8355,'11'0'3849,"-3"0"-3241,-1 0 1,-4 1-440,1 3 0,-4 2-1130,-4 6 1,-3 5 0,-4 6 0,0 5-86,-1 1 0,-4 4 0,-2-3 0</inkml:trace>
    <inkml:trace contextRef="#ctx0" brushRef="#br0">13534 12757 8098,'-7'3'259,"4"4"1,-3 7-53,3 13 0,-6 3-191,1 8 1,-1 3-68,2 5 0,-2-1 1,4 1-1,0-2-258,0-2 1,1-2 252,4-6 1,0-5-204,0-2 0,0-3 1,0-3-1,0-2-139,0-3 1,-4-7 112,0-2 1,-3-6 284,3-1 0,0-5 0,-1-11 0,-1-2 0</inkml:trace>
    <inkml:trace contextRef="#ctx0" brushRef="#br0">13431 13043 8355,'0'-35'-30,"4"-3"1,1 0-1,0 1 1,1 2 165,1 1 0,0 4 0,5 4 0,-1 3 335,0 4 0,1 2 0,1 6 0,1 1-190,1 2 1,4 3 0,-3 5-1,1 0-3,-1 0 1,3 5-64,-3 3 1,0 2-343,-1 1 1,-6 5 0,1-1 0,-2-1-81,-2-1 1,-3 2 236,1 0 0,-4 0 0,-4-3 50,-4-1 0,-6 0 0,-2 1-16,-2-1 0,3-3 0,-3-2 0,1 1 12,4-1 1,0-3-1415,1 0 236,1-1 1,5-1 269,2 3 1,8-3 0,2 4 0</inkml:trace>
    <inkml:trace contextRef="#ctx0" brushRef="#br0">14025 12826 8355,'6'-12'1046,"-1"-3"-740,-5 0 1,0-4 0,0 2 0,0 1 152,0-1 1,-4 2 0,-1 5-121,-1 2 1,-2 3 0,-4 6 0,-2 3-402,-1 4 0,-5 3 1,5 4-1,1 5-25,2 1 0,0 2 0,1-1 1,1-2-75,2-1 1,2-4 60,2 4 0,3-5-577,-3 1 0,3-2 434,1-2 0,5-4 1,2-3 25,3-3 1,2-1-100,-1 0 1,2-1-1,1-3 1,2-4-53,2-2 0,-4-5 0,1 0 1,-2-1 61,-2 0 0,0 2 838,-4-5 0,2 5 107,-5-1 1,3 6 695,-3 1-910,0 6 0,-4 3-162,0 10 0,0 1-89,0 3 1,0 1-1,0 0 1,0-2-458,0-2 0,4 0 62,0-1-120,5 1 1,-7-2-1,6-3 50,1-3 1,1-3 0,1-1 0,1-1 107,-1-3 1,0 2-1,1-6 1,-1-2-130,1-4 0,0 0 1,2-4-1,2 1 104,-2-1 0,-2-1 0,-2-3 0,-1 2 726,-1 1 1,-2 5 0,2-1-183,-4 2 341,-3 2 0,-1 9-123,0 6 1,0 9 0,0 3-166,0 2 1,0 0 0,1 2-598,3-1 1,-1-5 0,3 1 0,0-2-291,1-2 0,0 0 1,5-4-122,-1-3 0,0-3 415,1-1 1,-5-1-1,1-3-177,1-3 1,1-7-1,2-2 179,-1 2 1,-3-2 0,-1-1 0,2 1 351,1-1 0,2-2 0,-2 4 0,-1 1 308,-2 2 1,-3 1-339,4 4 0,-4 2 1,2 7-1,-1 5 256,-3 4 0,0 13 0,-2 3 0,0 6-68,0 5 1,0 2 0,0 6 0,-2 0-269,-1 0 1,0-1 0,-4 1 0,-2 0-22,-2-1 1,4-4-1,-1-2 1,-1-2-10,-1-3 0,-2-1 1,-2-9-1,-3 0 189,-1-2 1,4-3 267,-1 0 1,-1-4 0,0-7-184,2-4 0,0-3 0,1-1-81,-3 0 0,1-9 0,5-4-17,2-3 1,3-4 0,5-7-17,0-3 0,3-5-338,4-3 0,2 3 1,10-3-1,2 2-139,0 2 0,3 1 138,3 2 1,-7 3-1,3 6-1181,-1-1 1,-2 5-1,0 3-1265,-1 2 2285,-5 2 1,8-1-1,-4 1 1</inkml:trace>
    <inkml:trace contextRef="#ctx0" brushRef="#br0">14710 12609 8355,'6'-17'-456,"-1"-1"0,-5-4 0,0-1 1,2 1 1528,2 3 0,-3 3-624,3 4 0,-3 5-23,-1-1 0,0 7-326,0 1 1,0 6-1,0 11 1,0 5 14,0 8 0,-4 3 0,-1 2 1,-1 3 63,-3 4 0,2-3-16,0-1 0,4-3-244,-1-5 1,3-2 161,1-5 1,1-2 0,2-2-9,1-3 1,5-4-1,-2-1-811,3-4 0,6-2 484,-1-5 0,4 0 0,-3-1-225,2-3 0,-4-2 127,1-6 1,2-3 242,-2 0 0,0-2 0,-3 4-136,-1-3 0,-3 0 9,-1 1 0,-3 2 919,4-2 928,-6 7-1255,3 3 1,-5 10 0,0 3-246,0 2 1,0 1 0,0 1 0,2-2 64,2-3 0,-3 4 1,4-5-336,0 0 0,-2 1 0,4-5-141,2 2 1,-3 0 113,2-4 1,0 0-1,3-2 1,0 0 20,1-2 1,-1-5 0,-1 2 0,-2-4 41,-4 0 1,1 0 0,-1-2 0,-2-1 90,0-1 0,-6 0 0,-1 3 0,-2 1 203,-2-1 1,-1 1-12,-1-1 1,-2 2-51,-2 3 1,2 2-1,-2 5-224,2 0 0,6 0 0,0 1 113,2 3 0,1 2 0,4 5 34,0 1 1,6 4-865,1 3 1,8 3-1,3 1 1</inkml:trace>
    <inkml:trace contextRef="#ctx0" brushRef="#br0">15384 12871 8355,'6'-11'392,"-1"-4"1,-5-2 0,-1-1 29,-3-2 1,2 4-1,-6-1-148,-1 1 1,-1 3-1,-1-1 1,-1 5 185,1 5-389,-1 3 1,1 2-347,0 3 0,-1 6 1,1 7 44,-1 0 0,5-1 0,0 1-54,2 0 1,0 2 154,1-4 0,3 0 1,-3-3 19,3-1 1,5-3 0,1-2-272,1-1 1,2-1 173,3-4 0,2 0 1,1-1-1,2-3-179,2-4 1,-4-2 0,1-1 0,-2-1 105,-2 1 0,1 0 130,-1-1 0,-4 1 178,-4-1 1,0 2 0,0 1 2020,0 2-1483,1 4 1,-4-1-280,0 8 1,0 6-154,0 6 1,1 3 0,2-3 0,2 1 12,1-1 1,2-1-1,3-3 1,1-1-177,-1 1 0,1-2 0,-1-1 0,2-3-231,2-1 1,-1-1-1,5-4 1,0-1 104,-1-3 1,2 1 110,-5-4 1,2-1-50,-2-3 0,-2-5 0,2 1 0,-2 0-16,-2-2 1,-3 5 26,-1-4 0,0 0 203,0 1 1,-2-4-1,-5 3 1,0 1 25,0-1-64,-5 3 1,-1-2 0,-5 7-11,-1 4 1,-1 3-58,-2 1 1,3 1 32,-4 3 1,4 6 16,0 6 1,2 0 0,1-2 80,2 1 0,4 4 0,-1-3-156,3-2 1,1-2 0,1 0-29,3-1 1,2-3 0,6-2 0,-1-1-38,1-2 0,-1-2 0,0-1 1,1-1 39,-1-3 0,4-3 0,2-4 0,-1-2-262,1-2 1,2 1-1,-4-5 1,0-1 14,2-2 1,-3-2 250,5-2 1,-4 0 0,4-3 82,2 1 0,-5-4 0,1 2-117,-1-3 1,-3-3 18,2-2 1,-4 4 0,-3 0 98,-4 6 1,-3 5 689,-1 4 0,-1 4 0,-3 8 107,-4 7 1,-2 12 0,-1 11 0,-1 7-433,1 7 0,0 5 0,0 6 0,2 4-250,2 4 1,4 2 0,1-26-1,1 1 1,-1 28-1,2-3 0,5-4-290,3-1 1,3-8 0,3 5-2065,2 2 1,-6-1 375,-6 2 0,-8 0 0,-3 4 1</inkml:trace>
    <inkml:trace contextRef="#ctx0" brushRef="#br0">3198 13945 8355,'-12'-1'346,"1"-3"0,0-1 1,0-4-1,3 1 4,0-1 1,0 4 0,-3 0 296,-1 0-385,1 4-102,0-4 1,-1 1-33,1 0 1,-4 0-1,-1 4 1,1 2 0,-1 1 517,-3 5-979,2 2 255,-4 2 1,0-1 0,-3 0 0,3 1 0,0-1-82,3 1 1,3-1-1,6 1 39,2-1 1,4 0-9,-1 1 0,8-1 124,4 1 1,3-1-32,4 1 0,3-1 1,5 0-187,0 1 0,0-5 48,0 1 1,-1 0 0,0 2 54,-3-3 0,1 4 0,-4-5-28,-2 0 85,-2 4 0,-5-3 205,-4 4 0,-3-3 0,-3-2-94,-5-1 1,-7 4-26,-4-1 1,-3-2-1,1 2 250,2 1 1,-2-4-376,6-2 0,-4 2 1,4-1-1,2 0-1729,4 1 702,-1-4 0,10 3 908,0-8 1,10-2 0,8-5 0</inkml:trace>
    <inkml:trace contextRef="#ctx0" brushRef="#br0">3346 13876 8355,'-1'-10'179,"-3"3"180,-3 3 0,-4 5 0,0 7 374,0 7 0,-1 6-654,1 6 0,3 0 0,2 4 1,1 2-96,2-1 1,2-1 0,1-1 0,0-3-43,0-3 1,0-3 0,1 0 194,3-2 0,1-5-634,3 1 1,2-4 186,-3-3 1,0-3-208,0-5 1,1 0 201,3 0 1,-3-1 0,-2-3-145,0-4 1,1-3-1,-3-3 213,-2-1 0,0-2 1,-2 2 245,0-4 0,5-3 0,1 0 0</inkml:trace>
    <inkml:trace contextRef="#ctx0" brushRef="#br0">3232 13945 8355,'-18'6'258,"2"-1"524,4-5-61,1 0-451,5 0 0,1 2 0,6 0 203,3 2 0,6 4 0,6-5-359,2 0 1,-3-2-132,4-1 0,4 0 1,4 0-1,-2 0-829,-1 0 1,0 0 0,2 0 198,0 0 0,-3 0 0,-5 0 0,-1 0 234,-3 0 1,-2-5 0,0-1 0</inkml:trace>
    <inkml:trace contextRef="#ctx0" brushRef="#br0">3529 14002 8355,'0'11'-146,"0"1"1,1-5 0,2 1 563,1 1-61,5 1 0,-3-2 1,5-2-1,1 0 53,-1 1 1,4-5 0,2 2-367,1-3 0,-3-1 0,3 0 0,-1 0-187,1 0 1,-4 0-1,1-1 1,-2-1-369,-2-2 1,-3-5 348,0 1 1,-6 2 105,2-2 1,-8 2 0,-3-3 16,-4 1 1,0 5 0,-2-4 188,-2 2 1,1 1-36,-5 4 0,4 2 0,-3 1 114,2 5 0,-3 2 0,3 3 104,2 2 1,3-1-192,3 5 1,0-1 0,4 3-75,1 2 0,2-6 0,2 4-26,3-3 0,2 1-285,6-4 0,4-1 0,2-5-14,0-1 0,3-6 1,-2 2-1,3-2-185,1-2 1,0-6-1,-1-1 1,1-5 143,0-3 0,0 1 0,0-5 0,-2 0 141,-2 1 1,-2-2-1,-6 4 293,1-2 1,-1 4 92,1-1 1,-5 2-1,0 2 1231,-2-1-596,-2 1 0,-3 6-623,0 5 0,-3 10 1,-2 9-1,0 4-76,-1 3 1,-2 3-1,1 7 1,0 1-162,-1 1 0,4 4 1,-2-3-1,-1 0 1,2 2-317,0 0 1,2-6-1,3 1-10,0-5 0,0-9 1,0 0-1,0-5-1218,0-3 867,0-1 391,0-7 0,0-6 0,0-9-42,0-5 1,5-3-1,1-6 1</inkml:trace>
    <inkml:trace contextRef="#ctx0" brushRef="#br0">3952 14013 8355,'1'-21'583,"3"2"1,-2 2 0,6 6 471,1-1-786,1 1 0,3 1 0,1 2-66,1 4 1,4-1 0,-3 2 0,2 1-198,2 5 0,1 3 188,-2 6 1,1-1-130,-5 0 0,0 5 0,-3-1-794,-1-1 1,-4 2 485,-4 0 1,-1 0 0,-4-2 99,-1 1 1,-8 1 341,-4-5 1,-5 0 0,2 1-64,0-1 0,-3-3-337,2-1 0,2 1 0,2 2 0,2-1-984,2-1 170,5-1 1,6-5-1,6-4 1</inkml:trace>
    <inkml:trace contextRef="#ctx0" brushRef="#br0">4454 14025 7700,'12'5'-508,"-5"-3"1,2 5 1563,4-2 0,-2 0-488,4-1 1,-2-2-326,-1 6 1,-1-6 0,0 4 103,1-1 0,-1-3-359,1 6 1,-6-4 102,-2 3-160,-3-4 0,-2 7 1,-3-3-1,-4 4-221,-2 0 212,-6 0 1,3 1-1,-3-1-117,-1 1 1,4-1 0,-2-1 145,2-2 1,2 1 0,0-4-220,-1 1 1,5 1 168,-1 0 1,4 0 372,-4-4 0,6 4 214,-2 4 0,3-3 185,1-1 1,5 0-184,3 0 1,2-2-285,1-5 0,1 0 0,-1 0-83,0 0 1,5 0-1,-1 0-248,-1 0 0,-1 0 0,-2 0-324,0 0 0,1 0-313,-1 0 1,1-3 0,-1-1-221,0 1 0,2 2 0,1 1-499,1 0 1408,1-5 0,0-1 0,2-6 1</inkml:trace>
    <inkml:trace contextRef="#ctx0" brushRef="#br0">4900 14219 8452,'6'5'-680,"-1"-4"1,-10 9-1,-1-3 1</inkml:trace>
    <inkml:trace contextRef="#ctx0" brushRef="#br0">4888 14356 8355,'-6'5'1250,"1"-4"0,6 4-1876,3-5-498,2 0 0,6 6 0,-1 0 1</inkml:trace>
    <inkml:trace contextRef="#ctx0" brushRef="#br0">3940 10793 8355,'-5'15'0,"-1"1"-230,-1 2 0,-3-3 0,4 4 0,-2 3 0,1 3 0,-2 6 0,0 2 0,0 1 815,1 0 1,1 1 0,-3-1-246,2 0 0,-1 0-221,5 1 0,-3-5 0,3-1 47,1-1 0,2 3-82,1-5 1,0 0 0,0-6-28,0-1 1,0-5-1,0 1-12,0-2 0,0-2-208,0 1 0,0-1-82,0 1 0,1-2 41,3-3 0,-3 4 22,3-4 137,-2-2 1,-1 0-7,3-5 167,-3 0 1,5 2 22,-2 1 1,-1-1 0,4 1-1,2-1-105,1-2 1,2 0 0,0 0 0,2 0 12,2 0 0,4 0 0,0 0 1,4 0 32,3 0 1,1 0 0,-3 0-1,3 0-13,1 0 0,2 0 0,3 0 0,0 0-80,1 0 1,3 0 26,0 0 1,0 4-1,-4-1-52,0 0 1,2 2 0,2-1 20,4-2 1,-3 3 0,0-1-1,-2 0 3,-2 1 0,5-4 1,-7 4-1,0-1-14,-1 0 0,-3 4 0,3-3 0,-3 1 22,-1 3 1,2-3-1,-3 2 1,0 0-28,1-2 1,-4 3 0,2-4-1,-2 0 13,-1 0 1,-4 3 29,0-5 1,-1 5 0,2-4 2,-1-2 0,-5 3 0,2-1 49,-4-1 1,4 2 0,-1-1-1,0-2 105,1-1 1,-2 3-135,5 0 1,-3 0 0,3-4-5,1 0 1,2 0-1,0 0-25,1 0 1,0 0-1,1 0-110,3 0 1,-2 0 0,6 1 30,0 3 0,2-3 1,2 3 55,-1-3 0,1-1-20,4 0 27,1 5 1,6-3-15,0 1 0,-1-1 0,1-2 0,0 0 0,-1 0 1,0 0-62,-3 0 1,1 4 74,-5-1 1,4 1 0,-3-4-15,2 0 1,-3 0 0,2 1 57,0 3 0,1-2 0,-1 1 0,-1 0-25,1 1 0,-1-3 0,-2 3 0,1-2-5,-1 2 0,2-3 0,-1 4 1,0-1-20,1 0 0,-2 4 0,4-5 0,-1 1 12,1 1 1,-4-3 0,2 3-1,-1-1 4,0-1 1,4 5-1,-3-3 1,2 0 0,1 0 16,-1-2 0,3 2 0,-2 0 0,1 0-12,-1 0 0,2 3 1,-2-3-33,3 1 0,0-2 0,1 2 0,-2-1 25,-2-2 0,3 2 0,-3-1 1,2-2-1,2-1 44,-1-1 1,-3 0 0,0 2 0,1 0 4,2 2 0,0 0 0,1-4 1,0 1-25,-1 3 1,2-3 0,2 3-7,0-3 0,4-1 1,-3 2-1,-1 0 2,2 2 1,-3 0 0,4-4 0,-1 0 50,-3 0 1,0 0-1,2 0 1,2 0 6,0 0 1,-1 4-1,-6-1 1,2 0-20,3-2 1,-2-1-29,5 0 1,-3 4 0,2 0-10,-1-2 1,3 0 0,0-1-74,1 3 0,-1-3 73,-1 3 1,-3-3-1,3-1 3,1 0 1,-2 4 0,0 0 49,-1-2 1,2-1-1,-2-1 15,1 0 0,-2 0 1,2 0-63,-1 0 1,-1 0-8,0 0 1,-2 4-1,4 0-91,-1-1 1,3 2 0,0-2-66,2 0 0,1 0 117,0 0 0,0-1 1,0 3-8,0 0 1,3-4 0,-2 3 25,-2-3 0,-2 0 0,2 2 58,-2 1 1,4 0 0,-3-4-17,-1 0 1,1 3-1,2 1 1,1 0-26,3 1 1,-3-4 0,5 4 0,-3-1 31,1 0 1,2 0-256,-2-4 1,-3 4 0,3-1 167,-3 0 1,2-2 0,-1 0 36,1 3 0,-4-2 1,5 1 18,-3-1 1,-2 1 0,-1 1 21,-2-1 0,-1-1 1,3 1-8,-2 1 0,-1 1 0,2-3-40,0 2 1,-1 4 0,4-4-1,0-1 7,0 2 0,-3-3 0,-1 3 0,0-1 11,-1-1 1,3 2 0,-6-2 0,1 1 14,1-2 1,-3 3-1,4 0 1,-1 1-28,-3-1 1,0 0 0,0-3-1,2 3 9,-2 2 0,0-4 0,0 4 0,2-2 107,-2-3 1,3 3 0,-2-1-1,1 0-68,1 1 1,-8-4-32,2 3 0,-1 1 1,1-1-1,1 0 1,-2 0-1,-1 1 8,-1 1 0,0-2 0,3 2 0,-2 1-10,-1-1 1,-2-2-1,3 2 1,-2 1-44,-2-1 1,5-2 0,-4 2 0,2 0 32,0 1 0,-5-5 1,1 3-1,-3-1 6,0 0 0,-1 4 0,-1-3 0,-1 0-5,-2 0 1,-3 0-1,2-3 1,0 3 0,0 2 0,-3-5 1,0 3-1,-2-1-19,-1 0 0,0 4 0,0-5 0,0 1-4,0 1 1,-2-2 0,-1 3 0,-1-1 0,2-2 1,-3 2-1,-1 0 1,1 0 25,0 0 1,-3 0 0,3-2 0,0 2 20,-1 1 1,-1-2 0,3 2-1,1-1-17,1-2 0,2 3 1,0 1-1,0 0 19,0 1 1,3-4-1,2 3-1,2 2 0,-4-2 0,3-1 12,-1-1 1,4 4 0,-3-3-12,0 1 0,3 1 0,-4-3-7,1 2 0,-2-3 0,2 2-9,-1-1 0,-1 0 0,-6-2-10,-2 0 0,3 5 0,-3-4-10,2-2 1,2 3 0,0 1-24,0 0 0,0-4 0,0 4 0,0-3 12,-1 1 0,1 1 0,1-2 1,2 2 43,0 1 1,1-3-1,-4 2 1,0-1 15,-1-1 1,5 5 0,1-3-1,1 1 1,3 3 0,1-2 0,1 0 0,2 1-53,2-2 0,2 4 0,6-3 0,0 0-13,-1 1 1,1 0 0,0 2 0,-2-1 1,-2-2 0,1 0 0,-3 1 0,-1 0 14,0 1 1,-1-3 0,-2 1 0,-1-1-26,0 0 0,2-2 0,-8 2 0,0 0-34,-2-4 1,-3 3 0,-3-1 0,0-1-52,-2-2 0,-5-1-56,1 0 1,-6 0-249,-2 0 0,-4-1-557,1-3 0,-8 1 0,-4-3 423,-2 1 0,-6-4 0,-2 3 0</inkml:trace>
    <inkml:trace contextRef="#ctx0" brushRef="#br0">18639 12791 8355,'-12'-16'205,"2"3"0,1-2 791,2 2-615,4 2 0,1 4-68,9 4 0,2 3-102,10 3 0,0 5 0,5 6-5,3 1 1,1 6 0,4-1-34,-2 5 1,-1-1-199,2 3 0,0-4 1,-4-3-1,-1-1 19,-2 2 0,-3-4-62,-2 2 1,-1-3 0,-4 1 62,1 0 1,-3-2-1,-6-4-41,-1 1 1,3-1-1,-5 1 94,0-1 0,-7 1 1,-5-1 274,-5 0 1,-5-3 0,-9 0 0,-6-1-242,-6 0 1,-9 1-1,0-2 1,-2-1-947,-4 0 0,-2 2-436,26-5 0,-2 0 348,-3 2 0,-1 1 1,3 0-1,-1 1 1,-45 12-1</inkml:trace>
    <inkml:trace contextRef="#ctx0" brushRef="#br0">4020 10187 8355,'4'-17'20,"0"1"0,0 0 0,-4 1 0,0 1 0,0 1 190,0 2 1,1-1-51,3 1 0,-3-1 34,3 1 0,-3 3-205,-1 1-53,0 4 238,5-2 1,-4 6-132,3 3 1,-3 3-199,-1 4 1,0 5 0,0 3 62,0 3 1,-5 2 0,-2 2 165,-3 0 1,-2 6 5,1-2 1,3 3 11,0 2 0,2 0 1,-3 2 9,2 1 0,3 4 0,-2-3-87,0 2 0,1 1-35,2 3 1,0 2 0,-5 2-65,0 0 0,1 1 1,1-5-300,1 1 0,-4-4 121,1 0 1,2-9-1,0 0-8,0-4 0,-1-2 0,3-6 1,2-2-252,0-4 0,2-2 129,0-2 386,0 1 0,5-1 0,2 1 0</inkml:trace>
    <inkml:trace contextRef="#ctx0" brushRef="#br0">3986 10290 8195,'-5'-6'-526,"4"3"208,-3 11 1,2 2 139,2 13 1,0 2 0,-1 12-15,-3 5 0,-2 0 0,-5 9 0</inkml:trace>
    <inkml:trace contextRef="#ctx0" brushRef="#br0">19507 12906 8355,'-10'-6'196,"2"-1"0,-2-2 0,4 0 0,-3 2 0,-1-2 1,-3 0-1,0 0 0,0 1 0,1 1 0,-2 0 806,-1 3 0,-1 3-724,5 1 1,0 0-368,-1 0 1,1 0 0,1 1-298,2 3 0,-1 3 0,5 4 3,2 0 1,0 2 64,2 2 0,0-2 64,0 2 0,2 2 41,1-2 1,5 4 0,6-4 87,1-1 1,2 3 0,-3-2-1,1 0 1,-1 0 28,-1 1 0,-2 0 0,-1-2 0,-2 1 300,-4-1 0,-3-1 0,-1-2 87,0 1 1,-5-1-1,-4-1 1,-5-1-4,-5-1 0,1-4 1,-1 2-1,-1 0-185,-2 1 0,1-3 0,2 2 0,2 0-526,1 1 1,7-5 0,-1 3-246,3 0 1,3-2 0,6 3-1,2-1-593,3-2 1182,3-7 1,7-2 0,1-6 0</inkml:trace>
    <inkml:trace contextRef="#ctx0" brushRef="#br0">19621 12906 8355,'5'-12'608,"-2"2"-34,4 2 0,-4 1 1,-1 7-447,-4 5 1,1 5 0,-5 4 0,3 4-344,-1 3 1,-4 0-1,4 5 1,2-2-295,1-1 1,1 0-1,0 0 1,0 0-22,0 0 1,0-6 0,0-1 0,0-4 300,0 0 0,0-5 229,0 1 0,-5-6 0,-2 4 0</inkml:trace>
    <inkml:trace contextRef="#ctx0" brushRef="#br0">19415 13031 9143,'6'-6'1457,"0"-3"-1360,5 5 0,5-1 0,0 3 0,2-2 0,2 1 40,2 2 1,1 1-1,-1 0 1,2 0-196,3 0 1,-3 0 0,3 0 0,-4 0-1234,-4 0 0,1 0 539,-5 0 1,1 0-1,-5 0-83,0 0 835,-4 0 0,3-5 0,-4-1 0</inkml:trace>
    <inkml:trace contextRef="#ctx0" brushRef="#br0">19735 12997 8355,'0'11'-612,"0"1"913,0-1 1,5-3-1,3-2 76,2-1 0,2 3 0,-1-3-329,0 1 1,2-3 57,2 1 1,-1-2-1,4 1-1,-2 1 1,5-1 0,-3-3-417,-1 0 0,4 0 0,-5-1-88,2-3 0,-4-1 243,1-2 0,-2-4 1,-3 4 44,-2-3 0,-3-2 171,-5 1 0,0-1 0,0 1 29,0 0 1,-2-1-1,-1 1-53,-5-1 0,-2 5 17,-2-1 0,1 5 0,0 0 58,-1 1 0,1 2-54,-1 0 1,1 3-1,-1 3 41,1 6 1,3 5-31,1-1 1,3 4 0,-2-1-94,1 3 0,1 0 0,4 0-184,0-3 0,1 1-152,3-4 1,2 1 201,6-5 0,-1 2 0,0-8-127,1 0 1,1 0 0,0-6-45,3 0 0,3-6 0,-3-1 231,2-3 0,1-3 1,4-1 98,0-1 0,3-6 0,1 4 0,-2-1 0,-4-4 0,-2 3 0,-5 2 0,1-1 0,-2 1 0,-2-2 1669,0 4-462,-4 0-508,3 3 0,-9 7-318,3 5 0,-3 5-178,-1 7 0,-4 4 1,1 5 21,0 4 1,-2 0-133,1 6 0,-5-1 1,3 5 154,0-1 1,-4 0-132,2 0 1,-2 4-366,-2 0 0,1 6 0,0-4-73,-1 1 0,2-2 0,1-6-277,1-2 1,6-3 152,-2-6 0,3-4 0,1-3-1272,0-2 1388,5-7 1,-3 0-1,5-8 272,-2-2 1,-1-3 0,-4-7 56,0-1 0,0-11 0,0 2 0</inkml:trace>
    <inkml:trace contextRef="#ctx0" brushRef="#br0">20238 12974 8355,'0'-28'658,"0"4"-95,0-3 0,5 7 0,2 1 0,5 0-39,3 1 1,2 3 0,3 7-236,-1 5 1,-1 1-207,1 2 1,2 5-1,-2 4-34,3 5 0,-3 0 0,-1 5 0,-2 2-191,-2 0 0,-1 2 0,-3 0 0,-2 0-445,-5 0 0,-1-2 0,-2-1 1,-2-2 351,-1-1 1,-4-2 144,-4-4 1,-4-1 0,-3-1 189,-4-1 0,3-6 0,-5 4-21,4-1 1,1-4-287,-4 3 1,4-3-663,0-1-1429,5 0 1958,3 0 1,11 0 0,6 0 0</inkml:trace>
    <inkml:trace contextRef="#ctx0" brushRef="#br0">20820 12894 8355,'5'7'0,"2"-1"0,4-4 116,0 2 0,1 5 0,-1-3 501,1 1 0,-1 3 0,1-2-341,-1 2 1,0 5-247,1 0 0,-2 0 0,-1-2 0,-1 1 2,0 1 0,-1 0 0,-1-3 0,0-1-80,1 1 1,-5-1 41,2 1 1,-3-1 0,-2 0 45,-3 1 0,1-5 0,-8 1-170,-1 1 0,-7-3 40,0 2 0,1-4 0,0 2 1,2-1 0,-3 0 0,3-2 38,2 1 1,2 3 0,0-3 0,2 0 259,2 1-253,-2-4 1,9 5 450,-3-2 1,3-1 254,1 4 0,5 0 1,3 2-314,2-2 0,5 1 0,2 3-128,0 1 0,2-5-153,4 1 1,-5-4 0,-2 2 111,1-1 1,-3 0-40,5-1 1,-5-3 0,2 3-148,1-3 1,-4-1-293,2 0 1,-3 0-1137,0 0 0,-7 5-207,-5 3 0,-10-3 0,-8 0 1</inkml:trace>
    <inkml:trace contextRef="#ctx0" brushRef="#br0">6567 13991 8101,'0'-12'-425,"0"1"1,0 3 891,0 0 0,0 5 0,1-4 333,3 2-161,-3-4-448,4 3 0,-10-4 1,-2 2-1,-3 4-138,-2 3 0,-1 1 0,0 0-71,-3 0 1,-4 1-52,1 3 1,1-1 0,0 4 109,2 2 1,-1-2 0,5 0 0,-1 1-122,3-2 1,2 4-1,1-2-185,3 2 0,3-2 50,1-1 0,1 0 0,1 2-32,2-2 0,5 1 0,-1 2 83,2-2 0,-3 2 180,1-3 0,0 2 0,3 0-52,1-1 0,0-1 1,2 5 59,1-1 0,2-3 0,-3-1 1,2 2 1,2 1 0,-4 2 1,1-2-1,-1-1 40,1-1 0,-6-1-62,3 5 1,-7-2 0,1-1 5,-1-2 1,-1 1 94,-4 3 0,0-3 0,-1-2 0,-3 1-43,-4-1 1,-3-4 54,-4 2 0,2 1 0,-3-1 62,-1-1 0,3 2 0,-4-1-145,2-2 0,1-1 0,2-1 0,-1 0-68,-1 0 1,0 0-419,3 0 1,4 0 16,1 0 1,3 0-412,-4 0 0,5 0-52,-5 0 854,5-5 0,-2-1 0,5-5 0</inkml:trace>
    <inkml:trace contextRef="#ctx0" brushRef="#br0">6841 13899 8355,'1'7'350,"2"-2"4,1 0 1,0-3-1,-4 6-68,0 1 0,1 6 0,1 4-56,2 3 0,0 0 0,-4 1-208,0 0 1,0 0 0,0-2-153,0-1 1,0 0 0,0-4-123,0 2 0,-1-4 0,-2 1-389,-1-2 354,1-2 223,3 1 0,0-7 1,0-5 9,0-6 1,0-5-1,0-1 1,0-4 21,0-3 1,1-1 0,1 0 107,2 1 1,4 1-1,-3-2 114,1 1 1,2 5-162,3-1 1,-1 2-1,-1 1 1,-1 2 0,1 1 595,1 2 0,1 4-527,1-1 0,-1-1 0,1 2-515,-1 0 0,0 2 0,1 1 1,-1 0-487,1 0 0,-1 4 0,1-1 651,-1 0 1,0-2 0,1-1 0</inkml:trace>
    <inkml:trace contextRef="#ctx0" brushRef="#br0">7309 13945 8355,'8'-12'-506,"-2"1"1254,-1 0 1,-1 3 0,-5 2-402,-3 1 1,2 1-1,-6 4-327,-1 0 1,-1 5-129,-1 2 1,-1 4 0,1 1 28,-1 4 1,-3-3-1,0 5 150,1-1 0,1 3 0,2-2 0,-1 1 141,1 0 1,1-4-117,2 4 1,3-5 60,5 1 0,0-2 0,0-2-76,0 1 1,0-1 0,1 1-9,3-1 0,-1-3-11,4-1 1,1-3-1,3 3 81,1-2 0,-1-2-71,1-3-187,4 0 0,-3 0 0,2 0-46,-2 0 0,-2 0-310,1 0 0,-5 0-256,1 0 0,-4 0-274,3 0 1,-4 2-716,1 1 1612,2-1 0,-5 8 0,4-4 1</inkml:trace>
    <inkml:trace contextRef="#ctx0" brushRef="#br0">7606 14002 9957,'5'6'-519,"-2"-1"444,5-5-538,-6 0 1,7 2-316,-5 1-202,5-1 784,-8 3 346,4-5 0,-5 5 0,0 1 0</inkml:trace>
    <inkml:trace contextRef="#ctx0" brushRef="#br0">7606 14093 8355,'0'12'0,"0"-5"254,0 1 1,0 0 211,0 3 1,0-3 12,0-1-385,5-4 0,-2 3-174,5-2 1,-5-2 0,4 6-726,-2 1 0,0-3-125,-1 2 0,-3 0 674,3 3 1,2-5-1,0-1 1</inkml:trace>
    <inkml:trace contextRef="#ctx0" brushRef="#br0">8109 13808 8355,'0'-12'-127,"0"1"0,0 3 356,0 1 1,0 3 294,0-4-159,0 6 192,0-3-534,0 5 0,-4 5 68,0 2 0,-3 5 53,3 3 1,-5 3-33,1 5 1,-2 1-164,-1 2 1,-2 4-272,-2 4 1,1 0 206,-5 0 0,4 4-83,-4 1 0,5-5 71,-2-4 1,4-1-182,0 2 0,5-4-429,-1-8 224,5 2 214,-2-8 52,5-2-144,0-1 0,0-10 194,0 0 197,0-5 0,5-6 0,-3-6 0,8 0 0,-4-6 0</inkml:trace>
    <inkml:trace contextRef="#ctx0" brushRef="#br0">8063 13865 8355,'4'-11'0,"1"-2"0,0-1 0,0-1 0,-1-1 298,1 5 0,-4 0 0,4 0 266,0 4 1,-2-2-188,5 5-172,-6 0 0,8 9-82,-2 3 0,1 3 79,-2 5 1,4 0-261,-4 3 131,3 8-64,-3-8 1,3 10-65,-3-2 0,2-2 0,0 4 0,-2 0-53,-2 1 1,2-4-1,-2 2 1,0-1-268,0-2 0,-1-4-25,-4 1 1,4-3 87,0-3 0,0-4 0,-4 4-654,0-4 460,0-5 0,0-1 0,-2-4 381,-1 2 1,-4-5 0,-4-5 0</inkml:trace>
    <inkml:trace contextRef="#ctx0" brushRef="#br0">8017 14059 8355,'-11'0'0,"0"-1"833,-1-3-294,6 3-74,-4-9 1,8 7-132,-1-5 1,6 6-169,5-2 0,6 3 1,4 1-1,2 0 1,4 0-1,0 0 119,0 0 1,-2 4-157,-3-1 1,3 3-855,-3-3 299,-3-1-21,6 3 1,-10-2-453,4 1 1,-4 1 222,0-1 1,-2-1 117,-3 4 1,4-4 0,-5 2 0</inkml:trace>
    <inkml:trace contextRef="#ctx0" brushRef="#br0">8726 14219 8355,'-7'0'5001,"2"5"-4667,5-4-116,0 9 0,0-3-334,0 4 1,-1 4 0,-4 3-2864,-7 4 1712,1-2 0,-11 13 0,5-4 1</inkml:trace>
    <inkml:trace contextRef="#ctx0" brushRef="#br0">10439 13968 8160,'-8'0'-129,"2"-2"0,-1 0 1336,1-2 1,2-4-119,-3 5-737,4-6 0,-7 8-297,2-3 1,-2-1-214,-1 1 0,-5 1 111,1 7 1,-1 2 57,1 6 1,1-3-1,-4 1-36,1 3 1,-2 2 15,4 0 0,0-1 1,3 5-29,1 1 1,1 1 84,2-2 0,2-2 0,3-1 56,0 3 1,-1-3-222,4-1 1,4-2 129,-1-1 1,6-2 0,-1-3-186,2-3 0,-2-3 0,-1-1 83,2 0 1,5-1-1,1-3 1,1-5-1,-1-5-120,0-5 0,1-2 1,-2-2 122,2 0 0,3 0 0,-3 1 0,1-3 21,-1-1 1,3-3 0,-4-6 0,1 2-1,-1 0-29,0-1 0,0 2 0,-3-6 0,-2 1 80,-2-1 1,0 7 0,-3-4 0,1 4 287,-1 1 0,-2 0 0,-1 6 37,2 2 0,-3 3 1,3 0-27,-3 4 0,-1 6-91,0 2 1,-4 9-1,-1 2 1,0 6-100,0 5 0,-4 8 0,1 9 0,-1 3-30,2 3 0,-3 9 0,3 0 0,0 3-72,-1 1 0,4-2 0,-2-4 1,0-2-104,-1-1 1,5-6 0,-2 1 0,3-4 87,1-2 0,0-6 0,0 0-642,0-4 1,0-5 194,0-4 0,1-2 0,1-1 1,4-3-747,0-1 1,2-2 752,3-7 1,0 0 434,1-7 1,-1-3 0,1-9 0</inkml:trace>
    <inkml:trace contextRef="#ctx0" brushRef="#br0">10701 13922 8355,'-1'14'183,"-1"-3"0,-2 0 968,1-1 1,3-4-521,4-2 1,2 1 0,6-1-278,-1-2 1,1 0-457,-1-2 1,4-4-1,2-1 210,1-2 1,-5 1-1,3-3-91,-4 1 0,0 1-600,-1-5 1,-4 1 0,-4 0 287,-1-1 1,-2 1 0,-2-1 219,-1 1 0,-4 1 0,-4 2 0,-1 4 0,0 3 111,-4 1 1,3 5-1,-5 3-8,1 2 1,-2 6 0,4 5 0,1 3 147,1 2 0,2 9 0,1-5 0,2-1-170,4 1 0,3-3 0,1 3-140,0-7 0,1-2-153,3-6 1,3 1-1,4-6 130,0-3 0,2-2 0,2-5-90,4 0 0,2-1-189,-2-3 1,3-7-1,-1-7 1,2-1 69,-2 0 0,1-1 1,3-6 117,2 0 1,-4 2 0,-4 1 496,1-5 0,0 1-236,-1 1 1,2 1-1,-6 3 17,-1-1 0,-3 4 0,-2 2 2197,-1 5-1504,-6-2 1,2 9-350,-8-3 1,-1 4-1,-4 8-458,2 4 0,-1 2 36,-3 1 0,3 2 0,2 1 174,1 1 1,1 4 0,4-4-252,0-1 0,4-1-567,-1-2 1,6 2-1,-1 1 267,2 1 1,0 0 381,-2-3 1,2-1 164,-2 1 0,-2-5 1,0 1 74,-1 1 0,-1-3-132,-4 2 1,0-1 0,-1 3 0,-3-1 0,-4-1 328,-2 1 1,-5 0 0,0 0-365,1-2 0,0 1 0,0 2 0,-1-1-424,1-1 0,5-6 122,1 2 1,6-4 0,-2-4-482,3-4 1,7-7 318,5-4 0,1-7 0,4-4 0</inkml:trace>
    <inkml:trace contextRef="#ctx0" brushRef="#br0">11307 13796 8355,'0'-11'500,"0"5"1,-2 1 0,-1 7 104,-5 6 0,-1 1-243,1 10 0,-2 5 0,3 6-111,-3 3 1,3 1 0,3 1 0,3-1-239,1 0 0,0-3 0,0-2-170,0-1 0,4-2-29,0-3 0,3-5 0,-2-3-252,2-2 1,0-3 0,5-2-266,-1-4 1,1-3 135,-1-1 1,-1-5 0,-1-2-180,-1 1 0,-4-4 521,3 2 0,-4-6 0,0-1 222,-1 1 1,-7-4-1,-2 1 1</inkml:trace>
    <inkml:trace contextRef="#ctx0" brushRef="#br0">11181 13922 8355,'-11'0'603,"-1"0"1934,1 0-2061,4 0 0,4 0-209,6 0 0,5 0 0,7 0-249,4 0 0,7 0-275,0 0 1,1 0 0,-3 0 0,1 0-536,2 0 1,-4 0-1,-5 0 424,-2 0 0,-1 0 1,-3 0-1,-1 0 0,1 0-240,-1 0 1,-3 0 0,-1 0 484,2 0 1,1 0 0,2 0 0</inkml:trace>
    <inkml:trace contextRef="#ctx0" brushRef="#br0">11615 13945 8355,'1'6'30,"3"-2"0,-1-3 187,4-1-139,-4 0 1,3 0-235,-2 0 1,-2 0-531,6 0 0,0 5 0,3 2 0</inkml:trace>
    <inkml:trace contextRef="#ctx0" brushRef="#br0">11638 14116 8355,'-12'0'625,"6"0"2453,1 0-2748,5 5 1,1-3 0,2 3-936,1 0 0,5 0 1,-3 4-1,1-2-620,1 2 1,0 1 0,3 2 0</inkml:trace>
    <inkml:trace contextRef="#ctx0" brushRef="#br0">12346 13705 8355,'-11'-11'-164,"-3"-1"0,1 2-366,3 2 1,1 3 1210,-3 5 0,6 2-306,2 1 1,3 5 0,1 9-104,0 5 0,0 2-249,0 7 0,0-1 0,-1 5-105,-3-1 1,1 3-119,-4-3 1,3 3 66,-4-7 0,5-2 1,-4 0-231,2 0 0,-2-8 108,3 3 1,-1-8-562,1 1-27,3-4 602,-5-5 0,6-9 241,0-9 0,0-6 0,0-5 0</inkml:trace>
    <inkml:trace contextRef="#ctx0" brushRef="#br0">12266 13796 8268,'5'-17'-131,"0"-4"1,4 6 401,-1 1 0,-2 5 0,3 2 0,-2-1 326,2 2 0,-2 1 0,0 5-346,2 0 0,0 1 0,0 3 1,-3 3-71,-1 3 0,-1 2 0,-4-1 0,0 1 0,0 0-246,0 4 1,-1-4 0,-4 5 0,-5-2-150,-4 0 1,-5 2 0,2-3 116,-1 1 0,3 0 0,-3-3-31,2-1 1,-3-1 46,4-2 1,3-3 0,6-4-195,1 3-354,1-3 229,4 4 1,6-5 0,6-1 10,6-3 0,3 3 1,2-4 100,0 0 0,1 4 135,3-3 1,-3 2 0,2 4 190,-2 2 0,-4-2 1,-1 6 219,1 1 0,-4 1-173,0 1 0,-4 1 1,-2-1-1,-2 0 313,-4 1 0,-3 1 1,-1 0-60,0 3 0,-9-1 0,-3-4 1,-5 1 152,-3-1 0,-3 1 0,-4-1-48,-3 0 0,1 1-353,-2-1 0,6-3 0,-2-2 108,3-1 1,2 3 0,3-4-1,4-2-999,2 0 0,7-4 1,2-2-1,4-3-409,4-3 1,8-7 0,5-1 0</inkml:trace>
    <inkml:trace contextRef="#ctx0" brushRef="#br0">12814 14048 8355,'-11'6'638,"1"0"0,1-3 0,2 2-143,2 1 1,-4-2 0,2 5-904,-3 4 1,-2 3 27,1 7-827,-6 0 0,5 0 0,-5 0 1</inkml:trace>
    <inkml:trace contextRef="#ctx0" brushRef="#br0">13682 13785 8355,'-5'-17'453,"3"5"-82,-6-3 0,4 7-82,-3 4 1,4 9-178,-1 7 1,3 5 0,1 10-30,0 4 1,0 3 0,0 5 0,-1 6-163,-3 3 1,3 4-1,-4-4 1,1 0-327,0 4 1,-4-6 0,4 0 0,1-5 43,-2-4 1,3 0-1,-1-12 1,1-3-700,2-5 901,0-5 0,0-7 0,0-5 1,0-7 158,0-7 0,0-5 0,0-7 0,0-2 0,0-1 0,4-1 0,1-6 0,1-1 0,3-1 1,-2-9-1,0 2 1,2-2 101,1 0 1,2 6 0,-2 3-1,-1 4 168,-2 3 0,1 4 1,3 5-1,1 4 173,-1 7 1,1 1 0,-1 5 0,2-1-144,2 1 1,-2 2 0,2 4-90,-2 3 1,-2 2-263,1 5 0,-1 1 0,0-1 0,-4 1 0,-3-1 0,-3 1 76,-1-1 1,-5 0 0,-4 1 0,-4-1-78,-2 1 1,-5 3 0,1 0 0,-3-1-335,-1-1 1,2 1 0,0 0-534,2 0 0,7-4-259,0 5 1174,6-7 1,16-3 0,3-5 0</inkml:trace>
    <inkml:trace contextRef="#ctx0" brushRef="#br0">14219 13899 8355,'0'-11'567,"0"-1"1,-5 1 312,-3 0 0,-2 0-406,-1 4 0,-5 2-335,1 5 1,-1 0 0,2 2 0,-3 5-46,0 4 1,1 9 0,0 2-144,3 3 1,-1 3-3,7-1 1,1-4 0,3 1-109,1-4 1,2-2 0,2 1-1,1-4-233,5-2 0,2-7 0,3-2 0,2-3 43,4-1 1,-1-5-1,1-4 1,1-5-25,2-5 1,-3-2 0,0-2 0,0-1 108,-1-3 0,-2 3 0,-4-3 0,-1 4 230,1 4 0,-6-1 1,-2 5 2064,-3 1-1594,-1 6 1,-1 8 0,-3 8-1,-2 2-74,-1 2 1,-2 3 0,4 1-191,-1 2 0,3-3-208,0 4 0,1-5 0,2 1-3,0-2 1,0-5 0,2-2-443,1-1 0,4 0 188,4-1 1,4-3 0,2 2 0,-1-6-296,1-4 1,2-3 0,-3-2 210,2 1 0,-4-1 1,1 1-1,-3-1 421,-5 1 1,2-4-1,-5 0 1,0 1 309,1 1 1,-4 5 544,3 1 1,-3 5-411,-1 2 1,-4 6 0,1 6 0,0 2-425,2 1 1,1 2 0,0-3 0,0 1-393,0-1 1,5-1 0,3-3 233,2-3 0,1-1 0,0-6 1,2-2-535,2-2 0,-1 2 0,4-7 1,-1-2 273,-3-3 0,-2-2 0,0 5 0,-2-2 326,-3-2 1,2 2 0,-4-2 0,1 3 598,-1 0 1,0 4-284,-2 1 0,-1 6 1,2 1-1,-3 7 10,-1 7 1,1 4 0,2 7 0,0 4-7,0 6 0,-2 7 1,-1 1-1,0 4-847,0 2 0,0 5 0,0-5-68,0-1 1,-4 4 392,1 2 0,-6 0 0,1-2 84,-2-6 0,-1-6 0,-2-7 0,-1-3 121,-1-8 0,-4-1 1,2-9-1,-1-3 233,-2-2 0,2-4 0,1-4 497,0-3 0,2-3 0,3-8-278,1-4 1,5-8-1,2-5-87,3-5 0,1 1 0,1-6-132,3-1 0,2 2 1,7-1-1,2 0-466,4 2 0,2 0 0,2 6-268,0 0 0,0 3-104,0 1 1,-4 4 0,0 0 0,1 2-314,2 1 1,1 4 871,-1 0 1,-2 0 68,-1-4 0,5-5 0,5-1 0</inkml:trace>
    <inkml:trace contextRef="#ctx0" brushRef="#br0">14996 13705 7700,'6'-11'-917,"4"-1"3467,-9 1-2205,4-1 1,-5 9 0,-1 5 0,-3 11 0,-2 6 0,-2 7-105,1 6 1,3 0 0,-2 7-1,1-1 1,2-1-362,2-4 1,1 0 0,0-6 0,1-3-342,3-4 0,-2-3 0,5-6-153,-2 1 1,4-6 378,-2-2 1,3-3 87,2-1 0,-5-5 0,1-3 1,1-3-9,1-4 0,0 1 79,-2-5 0,2 1 1,-4-2 75,1 0 1,2 7 0,-4-3 133,1 4 1,-3 0 399,0 1 1,0 4-193,1 4 0,-3 6 0,3 5 0,-3 2-157,-1 2 0,4 3 0,1 0 0,0-1-170,0-1 1,4-2 0,-1 1 0,2-1-311,1 0 0,1-4 1,-1-3-1,0-3-42,1-1 0,1-1 0,1-3 1,1-4 189,-1-2 0,-5-1 0,-2-1 0,1-1 91,-2-2 0,3 3 1,-5-5-1,-2 2 282,0 0 0,-2-4 0,-2 3 66,-1 2 0,0 5 9,-5 2 1,1 1-1,-5-2-188,1 4 0,0 3 0,-1 1-232,1 0 0,-1 5-427,1 3 0,3 3 0,1 3-206,-2 1 1,-1 0 0,-2-3 0</inkml:trace>
    <inkml:trace contextRef="#ctx0" brushRef="#br0">15487 13819 8355,'-8'0'-749,"0"0"1108,0 0 0,-1 5 1,0 3 132,1 2 0,4 5-308,-3 1 0,4 4 0,-1-1 6,3 2 1,1 2-1,0-1-317,0-3 0,0 1 28,0-5 1,1 3 0,2-5-280,1-3 1,5-2-248,-2-1 513,3-2 1,2-6-1,-1-3 24,1-3 0,-5-1 1,1-2-46,1-3 1,0-1 185,-2 3 1,2-4 0,-4-1-1,0 2 34,0 2 1,0-4-1,-2 1 53,1 1 0,0 2 1,-4 0-1,-2 2-95,-1 2 1,0 0 0,-3 2 0,-1 1-325,1 0 0,2 2-142,-3 3 0,0 1-1163,0 3 1458,2 2 1,5 5 0,0 1 0</inkml:trace>
    <inkml:trace contextRef="#ctx0" brushRef="#br0">15624 13876 8355,'-7'0'-224,"2"0"875,5 0 0,0 5 0,0 3 69,0 2-587,0-3 1,4 3-1,0-3-220,-2 3 0,4 2 1,-1-2-1,0-1-194,0-1 0,0-1-1017,-1 5 1033,-3-1 1,8 0 0,-5 1-1,-2-1-712,-1 1 0,3-5 726,0 1 251,5-6 0,-8 4 0,4-6 0</inkml:trace>
    <inkml:trace contextRef="#ctx0" brushRef="#br0">15898 13991 8355,'6'-8'3,"-2"0"102,-3-1 0,-1 3 291,0-2 0,0 1-161,0-5 1,-1 1 0,-2 0-49,0-1 1,-6 5 0,1 0-143,-2 2 0,2 0 1,1 3-169,-2-2 1,0 1 0,0 6-3,2 1 0,3 6 84,-4 1 1,6 1 0,-4 4-169,1 1 1,4-5 148,-3 3 0,3 2-21,1-2 0,5 0-16,3-3 0,-2-6 0,2-2-87,1-3 1,-3-1 152,2 0 0,-1-5 0,5-2-141,-1-4 1,0 0-105,1 0 1,-5-1-1,1-1 54,1-2 0,1 1 0,0-4 168,-2 2 0,2-3 0,-4 2 75,1 0 0,2 1 58,-6-3 1,5 0 0,-4-5-6,-2-2 1,0 2-56,-2-3 1,3 4 0,1 3 139,-1 1 1,-2 5 481,-1-1 0,0 6 659,0 1-768,0 5 0,0 9-154,0 9 0,0 5 0,0 3 85,0 0 0,0 3-323,0 1 1,0 5 0,0-3 40,0 0 1,0 3-72,0-5 1,0-1-1,0-3-233,0 0 1,4 0 0,0-2-614,-2-2 1,3 2 0,0-5-1079,2 2 1,-3-3 1244,3 4 0,-4-5 0,2 3 0</inkml:trace>
    <inkml:trace contextRef="#ctx0" brushRef="#br0">3061 14756 8137,'-12'0'-116,"1"0"0,0 0 0,-1 0 741,1 0 0,-1 0-222,1 0 1,-1 1-299,1 3 0,-4-2 0,0 6-7,1 1 1,-4 2-1,0 3 1,0 1 68,3-1 0,2-1-174,2-1 0,1-1 1,2 0-26,4 1 0,3-1 0,2 1-20,3-1 0,3-3 0,4-1 0,2 1 44,2-2 0,1 4 0,5-2 1,-4 2 88,0 2 1,-1-2-42,0-3 1,-4 4-1,4-4-13,-4 3 1,-4 2 0,-2-1 3,-1 1 1,-1-1-1,-4 0 1,-1 1 6,-3-1 1,-6 1 0,-7-1-1,0 2-34,-4 2 1,0-2 0,-2 1 0,1-4 13,3-3 1,3-3 0,4 3-567,1-2 0,5-3 0,3-6-466,6-3 0,4-5 193,8-3 563,-2-3 1,14-5 0,-3 1 0</inkml:trace>
    <inkml:trace contextRef="#ctx0" brushRef="#br0">3198 14790 8355,'6'-11'-205,"1"3"0,-5 0 567,2-1 1570,0 4-1387,-4 0 1,0 18-194,0 2 1,-4 9-211,0-1 0,-4 4 0,3 6-283,-1 1 0,3-6 1,0 5-166,1-4 0,2 2 137,0-5 0,2 1 0,0-5-155,2-3 0,5-3 0,-1-5-145,2 1 1,-3-6-1,1-2 78,1-3 1,1-1-1,1-1-59,1-3 0,-6-3 0,-2-7 378,-3-2 1,-1-4-1,0 2 1</inkml:trace>
    <inkml:trace contextRef="#ctx0" brushRef="#br0">3198 14904 8355,'-13'-11'-103,"-1"-1"0,10 1 925,2 0 0,6 4-574,3 3 0,3 3-240,2 1 0,3-1 0,2-2 0,-1 0 0,3 0-551,3 2 1,-6 1-948,7 0 985,-3 0 0,3 0 0,0 0 0</inkml:trace>
    <inkml:trace contextRef="#ctx0" brushRef="#br0">3449 14916 8355,'-5'11'0,"4"0"90,-3 1 1,3-4 539,1-1 1,1-4-511,3 0 0,2-1 1,7-2-82,2 0 0,-1 0 1,5-2-300,1-1 0,1 0 63,-2-4 1,1 0 0,-4-2-5,2 2 0,-4-1 0,1-3 44,-2-1 0,-3 5 1,-2-1-1,-4-1-86,-3-1 0,-2-1 0,-2-1 190,-1 1 0,-5 4 49,2 4 0,-3 1 1,-2 2 272,1 0 0,3 2 1,1 1-37,-2 5 1,0 3-1,0 3 1,3 3 1,1 1 1,-1 1-174,3 3 0,1 1 0,-1 0-22,1 0 0,2-4 1,2-1-121,1-2 0,0 0-27,5-5 1,-1 0-1,5 0-71,-1-4 0,2-2 0,1-5 80,1 0 0,4 0-114,-4 0 0,5-5 0,-2-2 80,0-4 1,2-1 0,-3-2 57,1-1 1,-5-5-1,3 4 1,-4-1 144,0 1 0,-1-4 0,1 1 0,-2-2 192,-3 2 1,2-1 0,-4 5 936,2 1-1019,-5 1 1,2 12-1,-6 6 1,-4 8-26,0 6 0,-1 7 0,-4 6 1,2 5 60,2 5 1,-2 6-114,-6 1 1,2 5-1,-2-2-73,2 4 0,-2-2 0,0 7-435,1-3 1,1-2 255,2-2 1,0 0 0,3-6-181,0-3 0,5-6 0,0-8 64,1-5 1,2-7 0,0-4-289,0-2 0,0-4 64,0-5 0,4-10 1,1-15 487,2-4 0,3-2 0,4-5 0,0 1 0,1 0 0</inkml:trace>
    <inkml:trace contextRef="#ctx0" brushRef="#br0">3837 15076 8355,'0'-35'338,"0"2"1,0 3 0,0 3 76,0 3 0,2 2 0,1 3 1,5 4-160,2 3 0,7 0 0,1 1 0,1 1 33,0 2 1,0 3-185,3 5 0,-3 1 0,1 3-129,0 4 1,-4 2-1,0 1 65,-4 1 0,0 3-72,-1 0 0,-5 4 1,0-2 20,-1 0 1,-4-3-1,1 3 80,-4-1 0,-6-3 29,-7 2 0,1-2-50,-5-2 1,0 3-1,-4 0-52,0 0 0,6-8 0,1 6 0,4-3 1,0-3-1059,1-2-46,4 2-268,2-4 0,14-2 710,3-8 0,7-7 0,-2-3 0</inkml:trace>
    <inkml:trace contextRef="#ctx0" brushRef="#br0">4317 14836 8355,'8'0'419,"-1"0"1,2 0 40,1 0 1,2 4 0,-1-1-1,1 1 102,-1 1 0,2 2-353,2 4 1,-2-1-1,2 0 44,-2 2 1,-3-7 0,-1 6-163,-2-1 1,-3 0 49,4 2 0,-6-1 0,2 1-74,-3-1 1,-6 1 0,-2-1-103,-4 0 0,-1 1 0,-2-1 0,-3 1 1,-1-1 1,3 1-1,-3-2 1,2-1-58,2-2 1,3-3 0,2 2 99,1-1-74,6-1-348,-3-4 0,6 0 34,3 0 0,2 0 0,5 0 212,1 0 0,3 1 126,0 3 0,4-1 1,-2 3 33,1-1 1,-3 4 0,3-1 183,-2 2-139,-1-4 1,-3 4 74,-1-2 0,1 2 1,-2 2-1,-1-1 1,-3 0-1,-1 1 130,-3-1 0,-2 1 0,-3-2-93,-5-3 0,-2 4 0,-1-5 0,-1 2-81,1-1 0,-5-3 0,1 2 0,1 1-167,2-1 0,0-3 0,1 0-900,-1-1 0,5-2 473,-1 0 1,7 0-1,1-2-540,6-1 0,4-9 0,2-6 0</inkml:trace>
    <inkml:trace contextRef="#ctx0" brushRef="#br0">4820 15190 9054,'6'0'688,"4"0"0,-9 1-1290,3 3-422,-3 2 1,-6 6-1,-1-1 1</inkml:trace>
    <inkml:trace contextRef="#ctx0" brushRef="#br0">4831 15384 8355,'-11'6'1270,"4"-1"0,3-5-2561,8 0 1,3 5 0,4 2 0</inkml:trace>
    <inkml:trace contextRef="#ctx0" brushRef="#br0">6601 15201 8355,'5'-11'-621,"3"-1"1,1 1 1173,-2-1 1,2 5-307,-5-1 0,0 4 170,-4-3-68,0 4 1,-1-3-385,-3 2 1,0 3 0,-6-3 120,-3 3 0,-6 6 0,0 2-199,-2 4 1,-4 0 0,0 0-21,-2 1 1,1-2-1,4-1 1,3-1 81,4 0 1,2 1 0,3 0-1,1-1 11,2 1 0,4-3 0,1 0 1,3 1 58,3-1 0,6 0 1,0 3-1,5-2-5,3-2 0,5 2 0,3-2 0,0 0 0,-2 1 1,3 1 0,-1-2-1,0 2 143,-2 1 1,-3-1 0,-2 0 0,-3 2-71,-4 1 0,0 2 1,-2-1-1,-3 1 10,-3-1 1,-3 4 0,-2 1 0,-3-2 19,-3-2 1,-7 0 0,-3-1 0,1 1-62,-1-1 0,-2-3 0,3-1 0,-1 1-213,1-2 0,1 0 0,3-3 0,1 1-143,-1-2 0,1 0 0,-1-4-292,1-1 0,1 0 0,2-5-269,4 0 582,3 2 0,1-9 0,0 3 0</inkml:trace>
    <inkml:trace contextRef="#ctx0" brushRef="#br0">6853 15133 7750,'0'-7'405,"1"3"-445,3 8 1,-3 4 170,3 7 0,-3 3 130,-1 5 1,0 0 0,0-1 0,0 3-203,0 1 1,0 0-1,0 3 1,0-1-29,0-3 1,0-2-1,0-3 1,0-2-12,0-2 1,0 0 0,0-5 40,0 1-27,0-1 85,0-5 1,0-2-1,1-8 3,3-3 1,-1-3-145,4-2 1,0-1-1,1-2-58,0-4 0,0 1 0,2-1 134,-3-1 0,4 2-56,-4-1 1,-1 5 0,2-1-125,1 2 1,-4 2 0,0 0 35,0-1 0,-2 5-280,4-1 1,-3 5 0,4 0-440,1 1 1,0 7 484,-2 3 1,8 2 0,-2 2 0</inkml:trace>
    <inkml:trace contextRef="#ctx0" brushRef="#br0">7309 15258 8355,'5'-11'-127,"-3"3"1,2 1-365,-3-2 0,3 2 659,-1 0 1217,1 4-958,-4-7 0,-1 9-245,-3-3 1,2 4-44,-6 4 1,-3 2 0,-5 7 0,1 1-19,-1 1 0,3 5 1,-2-2-1,2 1-91,2 0 1,-1 0 0,2 3-1,1-2 122,1-1 1,6-4-64,-2 4 0,3-5-111,1 2 0,0-4 1,1 0-1,2-1 53,0 1 1,5-5-1,-3-1 1,2 1 9,1-1 1,3-3-313,0 1 0,0 1 0,1-2 170,-1 0 0,1-2 0,-1-1 76,1 0-1172,-6 0 0,4 5 0,-4 2 0</inkml:trace>
    <inkml:trace contextRef="#ctx0" brushRef="#br0">7561 15338 8569,'6'0'-709,"-1"5"0,-5 2 0,0 4 1</inkml:trace>
    <inkml:trace contextRef="#ctx0" brushRef="#br0">7538 15452 7495,'0'7'113,"0"-1"1,0-2-611,5-3 0,-4 9 0,4-3 0</inkml:trace>
    <inkml:trace contextRef="#ctx0" brushRef="#br0">8234 15064 8355,'-11'-11'-81,"0"-1"-104,-1 1 1,5 5 422,-1 2 0,4 2-117,-3 2 1,0 6 0,-2 2 15,2 6 0,-1 4-168,-3 5 0,1 5 1,1 4-164,1 4 1,5-3 58,0 5 1,1-8 132,2 4 0,-3-4 1,-1 2-237,1-1 0,1-6 0,-1 2 1,-1-5 54,2-3 1,1-1 0,1-4-50,0 1 31,0-4 0,5-1 0,1-4 1</inkml:trace>
    <inkml:trace contextRef="#ctx0" brushRef="#br0">8189 15087 7841,'0'-11'-1157,"0"-1"1626,0 1 0,1 1 0,3 1-54,3 1 0,4 6 1,0-2-78,0 2 1,2 2-408,2 0 1,-2 0 64,2 0 1,-2 6-1,-2 1 72,1 3 1,-5 2-1,1 0-124,1 4 1,-4-4 18,-1 4 0,-3-4 1,-1 1 78,0 2 1,-5-2 0,-4 2 22,-5-2 1,-4 2-184,-4 0 1,-1 0 0,0-3 77,0-1 1,1-1-1,2-1-43,1-1 1,5-6 0,-1 4-298,2-1 223,7-4 86,1 4 0,6-5-41,3 0 1,4 0 38,7 0 1,-3 0 0,5-1-6,-1-3 0,1 3 1,3-3 201,-1 3 1,-4 1-43,5 0 0,-5 1-63,4 3 1,-5-2-1,1 6-10,-2 1 1,-2 1 19,0 1 0,-4 1 244,-3-1 1,-3 2-46,-1 2 0,-5-6 0,-4 4-54,-5 1 1,0-4-80,-5 1 1,0 1 0,-4-5-25,0 3 0,2 2 0,0-1 5,2 1 1,5-5-1,-1 1-2568,2 1 1824,7 1 1,-4-4-1,4-1 1</inkml:trace>
    <inkml:trace contextRef="#ctx0" brushRef="#br0">8714 15384 8355,'-6'0'1725,"6"5"-1921,1-4 109,4 9 0,-9-3-114,1 4 1,-6 1-1,1-1 1,-3 2-594,-5 2 1,4 3-1,-5 5 1</inkml:trace>
    <inkml:trace contextRef="#ctx0" brushRef="#br0">10267 15235 8199,'-11'-10'-356,"0"1"77,-1 2 0,1 4 0,-2-1 0,-1 2 1,-2-1 57,-2 0 0,-1-1 658,-4 4 0,-1 4-296,-3-1 0,3 10 1,-3-2-1,5 2-14,2 0 1,0 2 78,5 0 1,1 4-141,6-3 0,0 4 0,4-2 1,1-1 0,2 0 1,2-6 17,3 1 1,4-2-150,7-2 1,3-3 0,6-5-134,2 0 0,0-5 159,4-3 0,1-4 1,2-3-194,-3-4 1,3-2 0,-4-3 1,0-3 0,3 2 0,-5-6 110,-2-1 0,-1-2 1,-1-3 68,0-1 1,-1-4-1,-3 3 80,-4-2 1,0 1-1,-2-2-10,-3 4 1,-2 4 0,-1 3 282,-3 4 1,-3 8 154,-1 4 0,-1 8-295,-3 3 0,-2 4 0,-6 4 21,1 3 0,0 8 126,-1 4 0,3 4 1,-1 4-62,-3 3 0,-1 3 0,3 3-40,0 2 1,-2-1-176,-2 5 1,2-4 0,-2 2-1,3 0-63,5-4 0,-2-4 0,5-3 3,1-1 0,2-1 0,1-5-1491,0-3 1,0 1 474,0-5 817,0-5 0,5 0 0,2-3 1</inkml:trace>
    <inkml:trace contextRef="#ctx0" brushRef="#br0">10416 15270 7484,'6'0'565,"4"0"417,-2 0-776,2 0 1,2 0 0,-1 0 0,0 0-120,1 0 0,-1 0 1,1 0-1,-1 0-205,0 0 1,5 0 0,-1-2 0,-2-1 53,-5-5 1,3 2-1,-5-2 1,0-1-272,-2-1 322,-3-1 0,-1-1-31,0 1 1,-1-1 0,-3 2-48,-3 3 0,-3 1 47,-2 6 0,1 0 0,-1 0 45,1 0 0,-4 6 0,-1 2 86,2 6 0,2 0 1,0 4-61,1-1 1,3 2 10,1-4 1,4 4 0,-1-4-1,3-1 140,1-1 1,1-2-341,3 1 0,6-2 0,7-3 34,1-3 0,1-3 1,5-1-136,2 0 0,-2-1 0,4-3 0,-1-3-140,0-3 1,-1-6 255,-3 1 0,0 0 35,0 4 0,-2-5 0,-2 0 1,-2-1 282,-1 1 0,-3-3 1,1 4-1,-4 1 479,-2 1 1,-6 1 422,2 1-902,-2 5 1,-13 2-33,-4 8 0,0-2 1,0 7-88,2 4 0,5-2 0,2 4 0,1-2-191,2-1 1,2-1 0,2 0 0,3 0-60,4-4 1,2 3 0,1-2-1,1 1-164,-1-2 0,4 2 296,1-5 0,-1 4 1,-5-3-95,-2 1 1,1-2 143,-6 4 1,1-5 0,-4 5 194,0 1 1,-9-3-1,-3 2 1,-4-1 198,0 0 0,-4 3-261,1-2 1,-3-2 0,-1 2 33,0 0 0,6-1-72,1 0 1,4-4-1725,0 1 1120,6 2 68,1-10 1,15 3-1,3-10 1</inkml:trace>
    <inkml:trace contextRef="#ctx0" brushRef="#br0">11124 15110 8355,'8'-12'0,"-2"1"0,0 1 0,-1 1 605,0 1 204,4 6 1,-7-2-791,1 8 0,-6 3 0,-5 9-108,-2 3 1,-3 3 0,-1 4 168,-1 1 1,0 3-1,3-3 1,1-2-238,-1-1 0,2-1 0,1-1 1,3-2-44,1-1 0,1-5-10,4 1 1,1 2-465,3-2 1,-1-1-24,4-7 0,1-2-75,3-5 772,1 0 0,-1-5 0,1-1 0</inkml:trace>
    <inkml:trace contextRef="#ctx0" brushRef="#br0">11010 15258 8794,'-17'-5'147,"6"3"-147,-1-6 1729,1 6-1280,10-4 0,-3 6 0,9 0-248,6 0 0,2 0 1,6 0-407,1 0 1,2 4-1134,1 0 0,1 1 387,3-1 1,-3 2-1,4 6 1</inkml:trace>
    <inkml:trace contextRef="#ctx0" brushRef="#br0">11706 15315 8355,'-6'0'-656,"6"5"1,1 2 0,4 4 0</inkml:trace>
    <inkml:trace contextRef="#ctx0" brushRef="#br0">11638 15418 8355,'-6'12'-217,"-3"-5"58,5 1 0,0-4 835,4 3 0,1-4-908,3 1 0,-1 1-512,4-2 1,1 6-1,3-2 1</inkml:trace>
    <inkml:trace contextRef="#ctx0" brushRef="#br0">12631 14813 8355,'-11'0'-458,"5"5"1,-4-4-1,3 4 262,1 0 292,-9 2 0,7 0 0,-8 2 368,-1 4 1,3 0 0,-4 4-164,2 0 0,-4 4 1,2 1-212,0 3 1,-4 7-9,3-1 1,2-2 0,-1 1-53,1 2 0,-2-3 0,3 0 59,-2-1 0,4 3-14,-1-5 0,-2 2 1,2-2-35,1 0 1,-2 1-74,0-4 0,1-2 0,5 0-7,2-2 1,0-5 0,2 1-292,0-2-207,4-2 258,-3 0 1,6-4-1,3-5 1,3-3-159,3-3 1,2-5 0,-1 2 142,1-3 1,-1-2 59,0 1 0,1-6 212,-1-2 0,6-2 0,1-2 0</inkml:trace>
    <inkml:trace contextRef="#ctx0" brushRef="#br0">12563 14904 8355,'4'-11'-273,"1"1"1,0 1 0,1 2 216,1 2 1,-4-2 697,5 3-451,0 0 0,-1 5-72,1 3 0,-6 6 0,2 7 69,-3 1 1,1 2 0,0 5-30,2 2 1,0 5-48,-4-2 0,0 3 1,0 1 88,0 1 1,-5 0-188,-3 3 0,2-2 1,0 2 81,0-3 1,-1-4-61,3-1 1,0-4-122,4 0 0,0 1 1,0-3-174,0-2 0,0-6 0,0 2-144,0-2 0,0-4 0,0-5-258,0 2 1,-4-2 210,1 0 1,-6-4 308,1 1 1,-2 2-1,-1 0 1</inkml:trace>
    <inkml:trace contextRef="#ctx0" brushRef="#br0">12335 15350 8365,'-7'-2'657,"5"0"-417,4-2 0,5-1 0,4 2 0,2 0 368,2 0 0,3 2-443,4 1 1,0 0-37,-3 0 0,3 0 0,-3 0-306,2 0 0,2 1 1,0 3-882,0 3 1,-4 4 172,0 0 1,0 0 0,4 1 0</inkml:trace>
    <inkml:trace contextRef="#ctx0" brushRef="#br0">7766 14562 8355,'-11'0'0,"4"-2"39,4-1 1,1-4-1,2-4 112,0-1 1,0 5 6,0-1 0,2 4 25,1-3 0,0 4-134,5-1 0,-5-1-36,5 1 0,0 1 88,3 3 0,0 0-119,1 0 1,-1 0-1,2 1 86,2 3 0,-2-3-52,2 3 1,3-3 0,0-1 25,-1 0 0,8 0-41,-6 0 1,5 0 0,-5 0 23,2 0 0,1 0 0,-2 0-93,-1 0 0,0-4 0,3 0-9,-3 2 1,-3-1-1,-4 1-462,-1-2 216,1 0 1,-5 4 8,1 0 1,-6 2-817,2 1 887,-3 4 0,-6 4 0,-1 0 0</inkml:trace>
    <inkml:trace contextRef="#ctx0" brushRef="#br0">7995 14607 8355,'-7'0'-1128,"2"0"0,4 5 1434,-3 3 1,3 2-38,-3 2 1,-1-1-157,1 0 1,-1 5 0,1-1 0,3 1 0,-3-2-15,3 2 1,1-1 0,0-4 2,0 1 1,0-1-32,0 0 0,1 1 1,2-1-79,1 1 0,3-5 1,-2 0-110,2-2 1,-4 2 166,5-3 1,-2 1-54,2-1 0,2-3 0,-2 3 21,2-3 1,3-1-7,2 0 0,-3-3 0,5-1 4,-1 1 1,1-2-5,2 1 1,3-1 0,-2 3-11,5-2 0,-1-1 0,4 2-5,0 0 1,-4-3 0,4 4-1,-1-2 2,0 2 1,3-1 58,-3-1 0,1 3-50,-2-3 1,-2 3 0,3 1 0,-3 0 16,-1 0 0,0-1-35,0-3 0,1 3 1,1-3-54,2 2 1,-1 2 2,-3 0 1,1-3 0,2-1-56,0 1 1,2 1 0,-2-1 55,0-1 1,2 1 0,-1 1 23,3-1 1,0 1 0,-1-2 0,1 2 13,3-2 0,-1 3 9,6-3 1,-3 1 0,0 1-22,-1-2 1,4 0 0,1 4 22,2 0 0,0-3 0,2-1 1,-1 1 13,1 2 1,1 1 0,2 0 0,0-1 19,-1-3 0,-3 3 1,0-3-1,1 2 52,2 2 0,-4 0 0,0 0 0,0 0-24,-1 0 1,-2 0-1,3 0 1,-2 0-24,-2 0 0,2 0 0,1 0 0,-1 0-18,0 0 0,1 0 0,-3 0 0,1 0-7,-2 0 1,1 0 0,0 0 23,1 0 0,-4 0 0,-3 0 17,1 0 0,-1 0-20,0 0 0,2 0 1,-3 0 44,3 0 1,-2 0-59,-1 0 1,-1 0-1,3 0 2,-2 0 1,1-3-18,3-1 0,-3 0-55,-1 4 1,-5 0-1,3-1 45,0-3 1,-4 3-9,3-3 0,1 3 0,-1 1 8,-2 0 1,3-4 0,0 0 9,1 1 1,-2 1-1,3-1-2,2 0 0,-3-2-16,2 1 1,-2 2 0,2-1-32,0 1 0,-2-1 1,3-1 7,-2 1 0,-1-2 31,2 1 1,1-1 0,-4 3-2,1-2 0,-4-4 23,2 5 0,-4-1 0,-3 2 21,-1-1 1,-4 1 4,4-1 1,-5 0-1,3 0-26,-1 0 0,-3-1 0,2 3-56,-2-3 0,-2 3 46,1-3 0,-1 1-5,0-1 1,-3 3-1,0-3 1,-5 3 18,5 1 0,-4 0-9,3 0 1,-3 0-2,4 0 0,-4 0 4,3 0-15,-4 0 1,3 0-16,-2 0 20,-3 5 1,4 1 0,-5 6 20,0-1 1,0 5 0,-1 0 24,-3 2 1,2-3 0,-5 4-25,2 1 0,-2-2 0,2 0 0,0 0-52,-1-1 0,1-3 50,2 2 0,0-4-357,-5 0 1,6-5-106,-2 1 1,2-2-67,-2 2-16,3-3 252,-5-5 274,6 0 0,-5-5 0,-1-1 0</inkml:trace>
    <inkml:trace contextRef="#ctx0" brushRef="#br0">12186 14767 8355,'-6'-1'-1228,"2"-3"1107,3 3 250,1-4 1,-4 6-1,0 3 1,1 3-1,1 4 1,-1 0 160,0 0 1,-2 2 0,2 1-145,-1 1 1,0 1-66,4-5 0,-3-3 0,-1-1 9,1 2 0,3-3-26,4 2 0,-1-5 1,4 0 8,2-1 0,6-4 1,3 0-232,0-2 0,3-5 108,-2 2 1,4-2 0,1 0 159,-1 1-1034,3 6 0,-9-14 0,6 4 0</inkml:trace>
    <inkml:trace contextRef="#ctx0" brushRef="#br0">13522 15452 8355,'-6'6'513,"1"-4"-458,5 6 0,0-5-89,0 5 0,0-4-96,0 3 1,-1 1-4,-3 4 0,1 0 0,-4 2-668,-2 1 371,-1 6 1,-7-4 0,-1 6 0</inkml:trace>
    <inkml:trace contextRef="#ctx0" brushRef="#br0">14230 14973 8355,'4'-33'-56,"1"1"1,0 4-98,0 4 1,3 0 0,-3 9 769,1 1 1,-2 6-392,4 4-398,-6 3 0,4 11 0,-6 7 59,0 7 0,-6 8 1,-1 8 102,-3 6 0,-7 8-1,-2 3 1,6-27-1,-1 0 1,0 3 0,-2 0-219,0 0 0,-1 0 0,0 2 0,0-1 207,0-4 1,0 1 0,0 1 0,1 0 0,0-1 0,0-1-191,0 0 1,1 0-1,-9 26 28,1-7 0,6-2 1,5-13-166,1-4 1,4-10 189,4-5 1,3-4 32,3-3 126,4-3 0,4-15 0,1-3 0</inkml:trace>
    <inkml:trace contextRef="#ctx0" brushRef="#br0">14173 15155 8355,'12'-48'-146,"0"5"0,2 5 1,2 6 347,-2 3 0,2 2 0,-1 6-23,-1 2 0,3 4 0,-1 6 29,2 1 0,0 6-152,1-2 1,2 3 0,-2 1-88,3 0 0,-3 1-100,0 3 1,-5 2 7,1 5 0,-7 5 1,-4 0 141,-3 2 0,-2 1 0,-3 4-142,-4 0 0,-7-3 3,-4 3 0,-6-7 0,-3 7 83,-2-1 1,1-1-1,-2 2-176,0 0 1,6-4-2,-2 0 1,8-5-147,4 1 0,6-2 140,1-2 27,6 1 0,2-1 0,6 1 1</inkml:trace>
    <inkml:trace contextRef="#ctx0" brushRef="#br0">14653 15133 8129,'18'-18'-49,"2"-4"0,-5 5 0,-1-2 0,-1 1 610,-2 1 1,-4 2-1,-4 4-395,-1-1 1,-4 2-1,-1 2-196,-5 5 0,-7 1 1,-3 4-26,0 1 0,-3 4-19,2 4 1,-3 4 0,1 2 60,2 1 0,-2 1 0,6 2-106,1-2 1,5 2 0,2-6 1,4 0 0,-1-4-7,3 1 1,2-1 13,3 1 0,-1-6 19,4-2 1,2-3 0,5-1 8,1 0 1,4 0 0,-2-1-1,1-3 1,-3-2 0,3-6 76,-2 1 0,-1-1 3,-3 1 1,-1 0-1,0-1-120,1 1 531,-6-1 243,-1 1-597,-5 5 1,-1 2 0,-1 8 27,-2 3 0,-5 3-16,1 2 1,2-1-23,-2 1-8,6-1 0,-3 0-86,5 1 1,1-2 48,3-2 0,3-3-135,9-5 0,-4 0 59,3 0 1,2-5 0,-1-3 0,1-2-110,-1-2 0,1 1 0,-3-2 0,2-1 70,2-1 0,-4-4 1,1 4 103,-2 1 0,-2 1-85,1 2-63,-1-1 130,-4 6 0,-2 6 142,-5 8 1,0-1 0,-2 3 341,-1 3-388,1 1 0,-3-2 1,5-1-19,0 0 1,2-3-111,1 0 1,4-6-1,4 2-34,1-3 0,0-1 0,2-1-5,1-3 0,1 2 1,-5-6 2,1-1 0,-1-2 0,-1-3 0,-1-1 112,-1 1 1,-2 1 0,3 1 124,-2 1 0,-3-4 0,3 0-20,-2 1 1,2 5 198,-3 1-256,0 6 1,-4 2 54,0 7 1,-1 10 0,-3 6 6,-4 6 1,-3 1 0,-3 3-44,-1 3 1,-4 0 0,2-1 0,-1 0-41,-2 3 0,2-2 0,-1 1-169,-1-6 0,3-1 0,1-5-28,-1 2 0,5-5 154,-4-3 1,5-5-1,2 2-27,2-4 1,-1 0 32,-3-1 0,3-4 35,0-4-5,6-1 1,-7-4-14,5-1 1,0-8-1,4-5-10,0-2 1,5-2-4,3-7 1,7 2 0,4-6-75,3 0 1,2-6-91,3-1 0,0-4 0,5 4 2,-1 1 0,-1 1 0,3 2 127,-2 0 0,2 0 1,-3 1 12,3 2 0,-3 3 1,0 5 89,-2 1 0,2-1-3,-3 0 1,-1 1-1,-3 2 0,0 1 1,-1 5-5,-3-1 1,-3 3 57,-4 5 1,-6 3-1,-4 8 1,-4 5 9,-6 5 1,-6 1 0,-2 6-1,-2 4-14,-2-1 1,-2 4-1,1-2 1,0 0-90,2-2 0,5-1 0,-1-1 1,2 0-30,2-3 1,3 1-1,2-4 1,1-2-219,2-2 1,2-4-92,1-1 0,1 0 0,3 0 147,4-3 0,3-4 1,3-4-1,1-3 11,-1-3 0,-1-2 0,0 1 0,1-1 80,1 1 0,-1 3 0,-5 2 0,-2 0 31,2-1 1,-2 5 29,0-2 1,-3 3-6,4 1 1,-5 1 218,5 3 0,-5-2 0,2 5 18,0-2 0,-3 2 0,6-3-104,1-1 0,-3-2 1,2-1 54,1 0 1,1 0-178,1 0 0,1-5-46,-1-3 1,-5-2 25,-2-1 1,-3-1-1,-1 1 1,0-1 35,0 1 1,-1 1-1,-1 1-48,-2 1 1,-4 5-1,3-4-119,-1 2 1,-2 1-91,-3 4 0,3 2 1,2 1-334,1 5 0,1-2-250,4 2 687,0 0 0,0 3 0,0 0 0</inkml:trace>
    <inkml:trace contextRef="#ctx0" brushRef="#br0">15738 15018 8355,'11'0'34,"-3"-1"376,0-3 0,-1-1 1,3-4 663,-2 2-990,-3 4 1,-10-1-266,-3 8 0,-3 3 0,-3 4 30,-1 0 1,0 1-1,4 1 1,2 1-32,2 1 1,4 0 0,0-2-1,1 1 1,2 1-10,0-1 1,2-2 0,1-1 0,5-2 93,2-2 0,2-1 0,-1 2 0,0-3 32,1 0 1,-1-3 0,1 1-1,-1-1 77,0-2 1,1-4-1,-2-1 158,-2-2-167,2 0 0,-5-5 53,3 1 0,-2-1 1,-4 1-60,2 0 1,0-1 0,-4 1 112,0-1 1,0 1 1,0 0 0,0 3-24,0 0 0,0 5-68,0-5 1,-1 5-312,-3 0 121,3 1 0,-6 2 0,5 2-321,-2 1 229,0-1 105,4 8 128,0-9 94,0 4-323,0-5 0,5 0 0,2 0 0</inkml:trace>
    <inkml:trace contextRef="#ctx0" brushRef="#br0">15886 15076 8355,'0'-8'-73,"2"2"-186,1 1 627,-1 1 0,4 4-105,-2 0 1,-2 1-207,6 3 0,-5 2-42,0 6 0,-1-1 0,-2 2 8,0 2 1,0-1 0,-2 4-95,-1-2 0,0 3 0,-3-2 137,1 0 1,-3-3-326,4 2 0,0-4-501,4 0 1,0-1 342,0 1 1,5-1 0,2 0 0</inkml:trace>
    <inkml:trace contextRef="#ctx0" brushRef="#br0">16252 15178 8355,'0'-11'23,"4"3"0,1 1 251,1-2 0,-3 2 70,0 0 0,3 3-46,-3-4 1,1 1-181,-4-5 0,-5 6 1,-3 1-309,-2 0 1,-1 4-16,-1-3 0,0 6 1,-3 3 49,-4 2 0,1 0 0,-1 5 60,-2-1 0,4 4-39,-2 1 1,5 3 0,-2-3 54,4 2 1,0 0 0,2 2 5,3-1 1,-2-5 0,5 1-105,1-2 179,2-2 0,6-4-25,3-3 0,6-3 1,2-2-55,2-3 0,1-3 6,4-4 1,3-2-1,1-2-27,-1-4 69,-2 3 0,-2-6 1,1 3 227,0-3 0,-4-2 1,0-1 127,2-2 0,-1-3 0,0 2-112,-1-1 1,0-2-110,4-3 1,0-2-203,0-2 1,0 3 122,-1-3 0,5 2 0,-2 4 8,-3 6 0,-4 0 1,-7 12 81,1 4-28,-6-1 0,-1 11 0,-6 0 8,-3 6 0,-4 9 14,-7 4 1,-3 4 0,-6 4 0,-1 3-54,-2 3 1,-5 11 0,2 1 0,-2 3-250,2 3 1,2-4-1,6 4-501,3 0 0,4-8 0,7 3 93,5-2 0,1 0 0,2 2 1</inkml:trace>
    <inkml:trace contextRef="#ctx0" brushRef="#br0">19039 13831 8446,'0'-7'568,"-5"1"-582,-3 2-78,-2 3 0,-2-4 141,1 5 1,-6-4 0,-2 0 15,-2 2 1,-2 0-1,-1 2-99,-3 0 1,2-1 2,-6-3 0,0 2 1,-7-5-100,-4 2 1,-3 0-1,-3 1 40,-5-3 0,-1 1 0,-6-2 0,0-1 86,-1-1 0,6-2 1,-2 1-15,1 0 1,2-5-1,1 0 1,3-2 116,3-2 0,-4-2 0,-1-1 0,0 1-70,3-1 0,-1 4 0,3 0 0,4-2-30,3 0 0,3 3 0,6 2 0,6 0 6,5 1 0,3 0 1,6 3-1,1 1-132,2 0 0,-1 3 1,5 0-1,1-1-269,-3-1 0,5 3 1,-3-1-388,3-1 660,1 4 1,0-5-1,0 4 1</inkml:trace>
    <inkml:trace contextRef="#ctx0" brushRef="#br0">18011 13214 8355,'-2'-10'-22,"0"1"202,-2 1 1,-6 6 0,-1-2 0,-9 3-402,-5 1 1,-4 1 0,-7 3-1,-3 2 143,-7 0 0,1 5 0,-4-4 0,5 2 150,2-1 0,0 2 0,-2-4 1,1 2-15,1-1 1,1 1 0,-2 3 0,2 1-47,2-1 1,1 1 0,5-1 0,4 1 17,6-1 0,1-1 1,9-1-1,2-1 40,6 1 1,4 1-1,2 0 1,4-1 54,7-2 0,4 1 0,8 3 1,3 1-39,4-1 0,3-3 0,4-1-173,4 2 0,2 1-230,2 2 1,-2-1 0,-2 2-502,-4 2 333,-2 3 1,-7 5 0,-1 0 0</inkml:trace>
    <inkml:trace contextRef="#ctx0" brushRef="#br0">19678 13751 8355,'0'-12'-309,"0"5"1,-1 0 295,-3 2 1,2-2 151,-6 3 1,4 0 0,-5 4 13,-3 0 1,-1 0-1,-6 0-45,-1 0 1,-2 1-31,-1 3 0,0-1 1,0 4-11,1 2 0,0 1 1,2 2-185,1-1 1,9 1 92,-2-1 0,8 0 0,0 1-118,3-1 1,1 2 16,0 2 0,5-2 1,3 2-22,2-2 1,1-2 108,1 1 1,-1-1 0,1 0-2,-1 1 1,-3-2-1,-2-1 81,-1-1 0,-1-1-26,-4 5 0,0-5 26,0 1 1,-5-4-1,-4 2-50,-5-1 0,-2 3 0,-5-3-35,2 1 1,4 0-294,-4 2 1,5 1 1,-1-5 27,2 5 1,7-8 0,1 4 0</inkml:trace>
    <inkml:trace contextRef="#ctx0" brushRef="#br0">19747 13751 8355,'11'-12'71,"-3"2"0,-2 1 494,-1 2-350,-1 4 1,-5-1-1,-3 9-101,-4 7 1,-2 2 0,-1 7-53,-1 3 0,-4 7-113,-3-1 0,-2 0 22,2 0 0,-1-5 0,5 2 0,2-3-147,4-1 0,3-4 1,3-1-248,0-2 1,-1 0 96,4-5 0,1-3-210,3-1 1,2-4-249,6 0 697,-1-1 1,0-2 0,1 0 0</inkml:trace>
    <inkml:trace contextRef="#ctx0" brushRef="#br0">19587 13842 8355,'-7'-1'-1150,"4"-3"0,3 3 1265,3-3-87,4 3 0,4 1 0,1 0-185,-1 0 1,0 3-1,1 1 144,-1-1 1,1 3-1,-1 1 1</inkml:trace>
    <inkml:trace contextRef="#ctx0" brushRef="#br0">19758 13945 8355,'1'7'-60,"3"1"0,3-4 0,4 2 0,0-1 108,1-2-29,-1-2 1,4 3-1,2 0 92,1-2 1,-1 0 0,4-2-1,-3 0-374,-2 0 1,-1 0 225,-3 0 0,-2-2 1,-3-2-26,-3-3 0,-2 1 0,-4-1-105,-2 2 172,-2-4 0,-5 8 0,-1-3-75,1 3 0,-1 1 0,1 0 0,0 1 29,-1 3 1,-1 6-1,-1 7 76,-1 0 1,-4 2 140,4 4 0,0 0 0,5 0-76,2 0 1,-1-4 0,5-1 0,2-2-86,1-2 0,6-1 0,2-2 0,5-1-138,3-2 1,3 1 0,6-5 52,2-2 0,2-4-58,3-2 1,2-9-1,-4 2-127,0-2 1,3-4-1,-4 1 119,1-2 1,-4-1 239,2-4 0,0 1 1,-3-1-37,-3 0 1,-5 0 222,-1 0 1,-3 4-229,0 0 1,-6 5 416,-2-1 0,-4 7 0,-4 6-319,-3 4 1,-4 7-1,-1 9 1,-3 6-88,-4 4 0,1 2-30,-1 5 0,0 3 0,-4 1-95,0 2 1,0-3-45,0 4 0,0-2 0,1 2-31,-1-4 0,0-2 1,1-3-38,3-3 0,3-2 1,4-5-290,1 0 1,0-5 222,-1-3 1,6-6-360,2-2 363,3-4 0,1-3 0,0-8 138,0-2 0,10-6 0,3-2 1</inkml:trace>
    <inkml:trace contextRef="#ctx0" brushRef="#br0">20192 13922 8179,'18'-23'-124,"0"5"1,-4 3 0,2 3 0,2 1 481,2 4 1,2-2 0,2 5 0,1 2 129,2 0 1,0 4 0,-5 3-598,1 6 1,-5 2 121,-3 6 0,-3-4 1,-4 4-1,0 1 1,-5-2-1,0 0 1,-3 0 11,-3-1 1,-5-3 0,-6 2 0,-2-4 7,-2 0 1,-3-1 0,-4-1-1,-2-1-177,2-1 1,2-4 0,3 2 0,2-1-560,2-3 0,4 0-591,5-2 870,4 0 1,8-5-1,8-2 1</inkml:trace>
    <inkml:trace contextRef="#ctx0" brushRef="#br0">20752 13854 8355,'11'-7'0,"1"3"217,-1 3 1,0 1-1,1 0 1,-1 0 373,1 0 0,-1 1 0,0 3 0,1 4-440,-1 2 0,1-1 1,-1 0-1,-1 2-156,-2 2 0,1-3 0,-5 5-58,-2-2 1,-2-2 0,-5 1 0,-5-2-61,-4-3 1,-8 2-1,1-4 1,-5 1-46,1-1 0,1 2 1,1-3 43,0-1 1,6-2-1,1-1-273,4 0 134,0 0-44,6 0 309,1 0 1,6 0 0,3 0 0,3 0-4,4 0 1,1 0-1,4 0 80,3 0 1,-2 4 0,2 1 0,0 1-32,-1 3 1,2 1 0,-4 2 0,-2-1 5,-2 0 1,-4 2-1,-2 1 1,-1 1 131,-2-1 1,-2-1-1,-1-2 1,-1 1-81,-3-1 0,-2 1 1,-6-1-1,0 0 234,-4 1 0,4-6 1,-5-1-1,2-1-101,0 0 1,-4 0 0,4-4 0,-1 0-253,0 0 1,4-2 0,0 0-1,3-2-787,0 2 0,3 0 0,-2 2-612,-1 0 0,-1 5 0,-1 2 1</inkml:trace>
    <inkml:trace contextRef="#ctx0" brushRef="#br1">8383 13876 6939,'-6'0'649,"0"0"-263,6 0-180,-5 0 605,4 0 51,-4 0-374,5 0-269,0 5 1,1-3 17,3 2 1,2-3-167,6-1 1,-1 0 22,1 0 1,-1 0 0,1-1-130,-1-3 1,0 2 0,2-1 73,2 1 0,-2 2 12,2 0 0,2-1 0,-2-1-199,-1-2 1,2 0 0,0 4 134,-2 0 0,2-4-18,-1 0 1,1 1-1,-5 3-32,0 0 1,5-2 0,-1 0-38,-1-2 1,-1 0 53,-2 4 0,0-4-261,1 0 0,-1-1 1,1 2 0,-2 0 0,-1-3-166,-2 1 1,-3 1 0,2 3-746,0-3 501,-3 2 636,-3-3 1,0 4 79,0-3 0,0 3 0,-1-5 0,-3 2 0,-2-2 0,-6-6 0</inkml:trace>
    <inkml:trace contextRef="#ctx0" brushRef="#br1">8680 13705 8388,'-6'0'1241,"0"0"-1150,17 0 1,-4 0-54,8 0 1,-1 0-1,0 0 1,2 0-113,-2 0 1,2 0 77,-1 0 1,0 0 0,-2 0-135,2 0 0,-2 0 209,2 0 1,-2 4-55,-2 0 0,1-1 0,-1-3 83,1 0-21,-1 6 1,1-5 0,-2 4 18,-3 0 0,2-3 293,-5 6-208,5-5 1,-8 7 32,3-3 0,-3 0-71,-1 0 1,0 1 29,0 3 0,-5 0-73,-2-4 1,-2 3 0,0-2-184,1 2 1,-1-2 89,-6-1 0,2 1 1,-2 3-1,2 0-215,2-4 1,0 3 72,-1-2 0,1-2 1,1 2-542,2 1 1,-2-3 198,2 2-504,3-6-1477,0 3 2240,5-5 1,-5 0 0,-1 0 0</inkml:trace>
    <inkml:trace contextRef="#ctx0" brushRef="#br1">9342 13648 7687,'0'-6'1759,"-1"1"-1045,-3 5-883,3 0 117,-9 0 1,3 0 0,-4 0 159,0 0 1,0 5 0,1 1 0,0 2 35,-3-1 1,-1 1-104,3 3 1,0 1-1,-1-1 122,1 0 0,-1 1 0,1 1 28,0 2 0,3-3-134,0 4 0,4 0 0,-2-1-30,1-1 0,1 3 0,4-2-59,0-1 0,0 0 0,0 0 0,0 1 22,0-1 0,0-5 0,2-1 0,1 1-56,5 1 0,2 0 1,0-1-1,-1-2 62,-1 2 0,-1-2 1,5-1-1,-1 0 3,1 1 0,3-5 0,0 2 0,-1-3 114,-1-1 0,-2 0 1,1 0 74,-1 0 0,0 0-95,1 0 0,-1 0-62,1 0 0,-1-4 1,-1-1-1,-1 0 27,-1 0 1,-1 0 94,5 1-284,-1 3 1,-1-5-1,-1 3 47,-1-1 0,-4 1-522,3 3 259,-4-6-314,2 5 428,-5-4-896,0 5 1,-10 0-1,-3 0 1</inkml:trace>
    <inkml:trace contextRef="#ctx0" brushRef="#br1">12734 15087 8262,'-11'-6'989,"4"1"-1091,-3 5 478,9 0 27,-4 0 507,5 0-663,0-6-52,0 5 0,5-5 0,3 3-57,2 0 0,1-3 0,1 4 0,-1-3-46,1-2 0,3 4 1,1-5-1,1-1-113,-1-1 1,3 2-1,-2 1 1,1-2-22,2-1 1,-2-2 0,-1 2 1,0 3 0,2-4 0,-4 4-79,-1-3 1,3 2 3,-2 0 1,0 5-1,-4-4 1,0 1-182,-4 0 0,3 3-479,-2-1 1,-2-1-703,2 1 196,-6 1 831,4 3 1,-6-6 430,0-1 0,-2-3 19,-2-2 0,-2 1 0,-5-1 0</inkml:trace>
    <inkml:trace contextRef="#ctx0" brushRef="#br1">13020 14767 8355,'-12'0'-417,"5"1"712,-1 3 1,1-2 677,-5 1-952,6-6 0,2 0-40,8-5 0,-2 6 55,6-2 0,0 3 0,3 1 0,0 0 11,1 0 1,0 1-1,2 2 1,2 2-64,-2 1 1,-2-3 50,0 0 1,-1 2-24,1-1 0,-1 1 1,0-2-143,1 1 176,-1 5 1,-4-3-17,-4 5 1,-1 1 114,-2-1 1,-2 2-1,-1 1 147,-5 1 1,-6 4-203,-1-4 1,-2 2 0,3-3-1,-1 1 78,1-1 1,1-1-311,2-2 0,3 0 0,2 1-1287,1-1 656,1 1 0,5-2 0,3-3 172,4-3 0,2-2 463,1-2 0,6-6 0,1 0 1</inkml:trace>
    <inkml:trace contextRef="#ctx0" brushRef="#br1">13557 14699 8355,'0'-8'95,"0"0"1,-2 1 434,-2 0-288,3-3 1,-5 9 308,2-3-391,3 3 1,-6 1-202,4 0 1,-2 5-1,-4 3 1,1 2 15,-1 1 0,0 1 72,2-1 0,-3 4 0,2 2 65,-2 1 0,-3-3 0,0 3 48,2-2 1,-3 4-85,6-1 0,-2 2 0,0-1 34,2-1 1,2-4-1,4 3-63,-2-1 0,0 2 0,4-4 0,1-1-213,3-2 1,-1 0 65,4-1 1,1-3-1,3-2 95,1-1 0,3-1 34,0-4 0,2 0 0,-3-1 96,1-3 1,4 2-95,-4-6 1,5 0-1,-1-3 110,3-1 0,-3 5 0,-1-1-80,-2-1 1,3-1 0,-3 0-52,-2 2 1,-2 0 0,-2 2-1,-1 1 63,-1 0 0,-4-2-35,3 3 0,-4-1-311,1 1-124,-3 3-269,-1-4-674,0 5 0,-10 0 0,-3 0 0</inkml:trace>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brush xml:id="br2">
      <inkml:brushProperty name="width" value="0.09071" units="cm"/>
      <inkml:brushProperty name="height" value="0.09071" units="cm"/>
      <inkml:brushProperty name="color" value="#3165BB"/>
    </inkml:brush>
  </inkml:definitions>
  <inkml:trace contextRef="#ctx0" brushRef="#br0">7561 6064 8355,'0'-6'426,"0"-4"0,0 2 0,0-2 0,-2 0 1375,-1 2-1179,1 3 1,-3 7-366,5 1 1,0 9-165,0 7 1,0 4 0,0 3 0,0 5-1,0 3 35,0 4 0,-4-1-86,1 5 0,-1-5 0,3 1-17,-3-3 1,2-4 0,-1-2-23,1-1 1,1-2 0,-1-4 0,-2-3-55,1-4 0,2-6-305,1-1 320,0-6 1,5-3 0,1-10-82,1-7 0,3-5 1,-4-4 8,1-3 1,3-3-87,-3-1 0,0-4 1,-1 1-1,0 3 54,1 2 0,0 5 0,5-1 180,-1 4 1,-3 0-131,-1 9 1,1 0-1,2 3 385,-2 1 0,2 4-143,-2 4 1,0 4-116,0 6 1,2 4 0,-3 10 136,-1 3 0,4 5 0,-4-1-14,1 2 1,-1-1-1,-3 3-58,0-2 0,1-5 0,-4 2 0,0-4-31,0-4 0,1 1 0,2-5 0,1-1-21,-2-1 1,0-5-135,-2-1 1,1-4 33,3 1 1,-2-8-1,5-4-75,-2-2 1,2-6 0,-2-3-47,2-3 0,-4-2 0,4-2 67,-2 0 0,0-1 0,-2 4 6,0 0 1,2 4-1,-2 2-55,1 0 0,5 2 203,-2 4 0,0 0 0,0 4 177,2 3 0,-3 3-87,2 1 1,0 1-4,3 3 0,-3 2-97,-1 6 1,-3 3 0,2 1 0,0 1-85,-4-1 0,3 3-33,-1-3 0,4 3 0,-5-4 1,1 0-529,1 1 1,-2-3 0,4 2-1126,2-2 0,-2-1 1064,0-1 1,1-5 0,3-1 0</inkml:trace>
  <inkml:trace contextRef="#ctx0" brushRef="#br1">8314 6167 8355,'-7'-10'527,"-1"3"1,4-4 170,-3 4-385,-1-3 0,1 2 214,-1 0 0,0 6 1,-3-2-262,-1 3 0,5 1-113,-1 0 1,1 6-1,-5 6-146,1 5 0,-1 5 1,2 2-17,3 3 1,-2-2-1,4 4-31,-2-1 1,5 0 78,-2-1 1,3-5-1,1 3-54,0-5 0,0-6 0,0 1-182,0-2 1,5-3-15,2-2 0,3-3 1,2-5 73,-1 0 1,1-5-1,0-3-168,4-2 1,-4-7 0,4-2-1,-4-2 61,0-2 0,-1 0 0,-1 1 0,-1 1 184,-1-2 1,-6 8 0,3-6 499,0 4 764,-3 4-720,3 2 0,-6 11 0,-2 8-183,-1 6 1,-3 4 0,3 5-1,1 0-144,2 0 1,1-4-61,0 0 1,0-4-58,0 4 0,0-5 1,1 1-205,3-2 0,-1-3 0,4-2-211,2-4 0,-3 1 0,2-2-488,1 0 1,1-7-1,3-3 331,2-4 0,-2-5 0,2-3 0,-2-3 129,-2-1 0,0 1 0,1-1 0,-1 0 245,1 0 1,-5 0-1,1 2 1,0 2 598,-2 3 1,3 4-1,-4 2 255,1 2 0,1 8 0,1 8-62,0 2 0,-5 6 0,2 3-258,0 3 0,-4 1 1,3-2-98,-3-2 0,3 3 1,0-3-131,-2 2 1,-1-2-1,-1-1-948,0-1 246,6-2-746,-5-4 1022,9-4 0,-7-9 52,4-9 1,-1-5-1,2-7 1,-3 0 186,0 0 1,0 0-1,4 0 124,-1 0 1,-4 2-21,3 2 1,1 0 0,3 6 683,1 3 0,0 6-151,4 0 0,-8 3 0,4 2-148,-2 3 0,0 3-298,2 4 1,-1 0-1,-1 2-403,-2 2 0,1 2 0,-5 3-1208,-2-1 0,1-4 917,0 4-573,-1 0 1,3 9 0,-5 2 0</inkml:trace>
  <inkml:trace contextRef="#ctx0" brushRef="#br1">9399 6144 8355,'7'-7'324,"-3"-1"1,-3 4 0,-2-2 0,-2 4 0,-1 5 1475,2 7-1663,0 15 1,2-5-39,0 10 1,0 1 0,0 2-209,0-3 0,0-1 73,0-2 1,0-4-1,0 1-299,0-4 1,0-6 0,0 2-1874,0-4 1598,0-5-9,5-2 1,2-10 0,4-2 0</inkml:trace>
  <inkml:trace contextRef="#ctx0" brushRef="#br1">9445 5893 8355,'0'-6'2625,"0"1"-2995,0 5 0,5 5-47,3 2 0,-2 4-124,2 0 1,-1 0-108,5 1 0,4 4 0,2 2 1</inkml:trace>
  <inkml:trace contextRef="#ctx0" brushRef="#br1">9605 6122 8355,'0'11'0,"0"2"121,0 2 0,-4-1 0,-1 4 536,-1-2 0,3 4 0,-2-1-177,0 3 1,4-3-1,-3-1-352,3-2 1,-3 3-94,0-3 0,0-1 0,4-4 92,0 1 0,2-5-647,1 1 0,0-6 117,4 2 0,4-9-87,0-6 1,7-6 0,-7-6 39,2 1 0,-4-1 1,-2-1 436,2-3 1,-2 3-1,-1-2 171,-1 6 0,3 0 381,-4 5 1,1 1 0,-3 5 605,2 1-380,5 6 0,-4 2-411,3 7 0,0 5 0,-3 3 1,1 3 8,-1-1 0,3 5-231,0-3 1,-2-1-286,2 1 0,-4-1 1,3 1-1,1-3 237,-2 1 0,5-5-10,-4 4 0,7-5-2333,1-3 1,1 2-1,-5-4 1</inkml:trace>
  <inkml:trace contextRef="#ctx0" brushRef="#br1">10404 6053 8355,'0'-11'303,"0"3"-134,0 0-507,0 1-512,0 0 0,0 21 1118,0 13 1,0 5-1,0 1-5,0 2 1,0 3 0,0-2 0,0-1-110,0-2 1,0-2-239,0-1 1,2-6-85,1-5 1,0-5 0,5 0 0,1-3-146,1-4 0,2-6-287,4-1 0,-2-6 459,5-9 1,0-4-1,2-7 1,-1-1 140,0-3 0,-7 0 0,3-4 0,-4-2 0,0-2 0,-1 1 0,-1-3 0,-2 0 0,2 0 0,-2 4 0,1 6 0,-2 4 0,-3 9 0,-3 6 0,-1 6 310,0 4 0,0 9 0,-1 11 4,-3 2 1,2 7-58,-6 3 0,1-2 0,-5 1-89,1 2 1,-1 0-68,1-2 1,3 2-64,1-5 0,0 2 0,0-6 0,3-6 440,3-3-1387,1-2 1,1-2 539,3-2 1,2-5-1,5-6 224,1-5 1,-1-7 0,-1-3 0,-1-1 144,-1 0 0,-2 5 0,2-1 0,-4 2 416,2 2 1,-3 4-6,4 3 0,-3 8-158,4 4 1,-2 2-1,3 1 1,-2 1 388,2-1 1,5 1-485,1-1 0,2-1 0,-3-1-216,1-1 0,5-6 0,0 2 42,1-3 0,-2-6 0,-1-2-340,-2-4 1,0 0 0,-5-2 134,0-2 0,-3 2 0,-2-2 1,-1 3-170,-2 0 1,-3-3 0,-4 0 353,-3 1 0,-4 2 1,0 5-1,0 3 179,-1 3 1,1 2-1,-1 3 1,1 3 131,0 3 1,3 6 0,2 0-126,0 2 1,3 0 0,4 2-135,3-1 1,2-4-210,6 4 1,0-9 0,2 2 0,3-2-630,0 0 1,-1-3 611,3-4 0,-5-1 210,1-2 0,-2 5 0,-2 1 0</inkml:trace>
  <inkml:trace contextRef="#ctx0" brushRef="#br1">10153 6293 8355,'-16'0'525,"8"-1"0,0-3-59,6-4 0,4 2 0,5-2 73,4-1 1,13-1-531,3-1 0,10-1 0,6 1 0,4 1-205,2 2 1,5-1-1254,-5 5 1,6 1 0,-3 3 0</inkml:trace>
  <inkml:trace contextRef="#ctx0" brushRef="#br1">11524 6156 8355,'1'-8'-386,"1"1"116,2-2 0,1 4 739,-1 1 0,-1 3-79,4 1 0,-4 8 0,1 5-206,-3 4 1,-1 5-1,0 5-9,0-1 1,0-1-30,0 2 1,0-7-1,0 3-114,0-2 1,0-4 128,0-2 0,0-2-444,0-2 1,0-3 11,0-1 0,0-5 109,0-2 0,5-11 1,1-8-1,2-3-131,0-5 0,-1 3 201,5-3 0,-5-1 68,1 2 1,-4-1-1,3 4 1,1 2 279,-2 2 1,3-2 447,-5 6-489,5 5 0,-4 6 0,4 8 42,-2 3 0,-3 9-65,4 3 0,-4 1-93,3-1 1,-3 3-1,2-3 1,-1 1-31,-2-1 1,2 1-14,-1-4 0,0-1-29,-4-4 1,0-3-1,1-2-367,3-1 0,-2-1 0,6-4 51,1 0 1,0-6 0,1-4-7,1-4 0,-2-7 0,6 2-169,-2-2 1,-2-2 350,1 0 1,-1 4-1,-1 1 308,-2 2 432,2 0 8,-3 10 1,3 2-226,-3 8 0,2 6 0,-5 5 0,-1 1 0,-2-1 0,-1 0 160,0-1 1,4 0-791,-1 1 1,2-2 0,-2 2-337,1-2 0,1-5-886,-1-1 0,2-4-1018,5 0 2222,1-1 0,-1-7 0,1-2 1</inkml:trace>
  <inkml:trace contextRef="#ctx0" brushRef="#br1">12072 6167 8474,'6'5'626,"-1"2"1,-3 3-102,1-3-544,-1 4 0,3-5-367,-5 5 1,0 1-499,0-1 1039,5 1 61,-4-1-1015,9-5 0,-9-1 0,5-5 0</inkml:trace>
  <inkml:trace contextRef="#ctx0" brushRef="#br1">12140 5985 8355,'0'-8'0,"-1"2"904,-3 0-1169,3 3 1,1 4-1,8 1 1,2 4-847,1 0 1,1 5 1048,-1 5 1,6-1-1,0-4 1</inkml:trace>
  <inkml:trace contextRef="#ctx0" brushRef="#br1">12380 6122 8785,'0'-12'1458,"0"1"-1196,0-1 1,0 1 284,0-1 0,-5 1-254,-2 0 0,-4 4-290,0 3 1,0 8-85,-1 4 0,1 7 0,-1 4 76,1 3 1,3 4-179,1 1 0,4-3 0,-1-4 12,3 1 1,1 2 0,0-8-43,0-1 0,5-3 89,3-3 0,2-3 0,1-5-278,1 0 0,-1 0-35,1 0 1,-1-9 0,0-4-45,1-3 1,-1 1 127,1-4 1,-1 0 0,0-6 250,1-1 1,-4 0 78,-1-4 0,-1 1 126,2-2 0,1-7 0,-4 1-77,1-2 0,-3 0 0,1 6 515,-3 2 1,3 5-250,0 7 0,-1 6 774,-3 5 0,-5 7-525,-2 1 0,0 6 0,1 10 55,1 3 1,0 3-404,1 5 0,3 2 0,-3 6 0,3-1-44,1 0 0,0-1 1,0-1-178,0-2 1,4-6 0,1 1-926,1-5 0,2-6 316,3 1 1,0-2 0,1-3-2268,-1-3 2491,1-1 0,-1-6 0,1 0 0</inkml:trace>
  <inkml:trace contextRef="#ctx0" brushRef="#br1">12689 6087 8355,'6'-11'0,"-2"-1"1645,-3 1-1042,-1 5 0,0-4 0,-1 3 111,-3 1 1,1 0-805,-4 2 0,-1 2 102,-3-1 0,-1 6 17,1 5 0,-1 3 0,1 5-169,0 3 1,-1-1 98,1 1 1,4-2-82,4 2 0,-2 2 0,1-6-76,1-1 1,3-1 0,4-3-228,4-3 1,2-2 210,1-5 1,2 0 0,1-1-144,1-3 0,2-3 1,-3-7-400,1-2 1,1-4 488,-1 1 0,-2-2 0,2-2 0,-2 0 0,-1-1 0,-1-3 195,0-3 0,-3-3 1,0-2-1,0 0 161,3-3 1,0 2 0,-1-1 0,-2 6 685,-4 4 1,1 8-150,-1 4 1,-6 7 0,-4 7 0,-2 7 35,1 10 1,0 4 0,-2 3-1,3 1 1,0 2-269,-1 5 1,1 3-311,-2 4 0,3-2 0,5 1-53,0-6 0,0 1 0,0-5-227,0-2 0,2-2 1,1-4-495,5-4 1,-2-3-1,2-5 1,1-3-632,1-3 1,1-1-1,1 0 892,-1 0 0,1-10 0,-1-3 1</inkml:trace>
  <inkml:trace contextRef="#ctx0" brushRef="#br1">13100 5676 8355,'-5'12'1731,"-3"-1"-1203,-2 0 1,2 6 0,1 2 292,-2 3 0,-1 5 0,-1 3-504,4-1 0,-2 8 0,5-4-307,2-2 0,0 4-77,2-5 0,0-2 1,0-1-363,0-3 1,0-3 0,2-2-571,1-3 1,-1-4 0,3-2-2464,0-2 2203,-4 2 1216,9-9 0,-8-1 0,3-6 1</inkml:trace>
  <inkml:trace contextRef="#ctx0" brushRef="#br1">13134 6064 9333,'11'0'406,"1"0"0,-1-1-154,1-3 1,-1 2 0,1-4 0,0-1-1,2 2 27,1 0 0,4-4 1,-2 2-1,-1-4-629,1 0 0,-2 1 0,-3 1 1,-2 1-458,-3-1 0,-2-1 636,-5-1 0,-1-1 1,-4 2 12,-6 3 0,-2 2 0,-6 5 121,-1 0 1,2 0 761,-1 0 1,1 6-323,-1 5 1,3 2 0,4 6 391,1 1 1,3-2 0,2 1-420,1 1 0,1 1 0,5-2-166,3-4 1,2 2-1,6-2-47,-1-1 0,2-3 0,1-3-411,1-4 0,5 1 0,-2-2 0,1 0-2008,0-2 0,-5-1 0,3 0 0</inkml:trace>
  <inkml:trace contextRef="#ctx0" brushRef="#br1">13899 6224 8624,'7'-11'0,"-4"0"628,-1-1-432,3 1 1,-4-1 209,3 1 0,-2-2 71,2-2 0,-3 2 0,3-2-75,-3 2 1,-1 2-1,0-1-388,0 1 1,0 3-1,-1 2 1,-3 1 0,-3 2-73,-3 2 1,-3 2 0,-1 3 0,-3 4-58,0 2 1,1 7 0,-1 2 60,0 2 0,2 1 1,5-2 106,2-1 1,-1-5-89,6 1 1,-1-2-50,4-2 0,1 0-63,3-4 0,-2-2 0,6-5-133,1 0 0,2-1 99,4-3 0,-2-2-185,2-6 1,-2 1 192,-1 0 1,-2-1-1,-1 2-190,-2 2 674,-4 3 229,2 0-339,-5 9 1,0-3 0,0 11 142,0-1 0,0 1-180,0-1 0,4 0-69,-1 1 0,2-2 0,-2-1-39,1-2 0,5-4 0,-2 1-578,3-3 1,2-1-6,-1 0 0,5-5 1,0-3 59,2-2 1,0-2 0,2-2-133,-1-2 1,-5-4 507,1 1 0,-2-3 172,-2 0 1,1-1 0,-1 0 84,0 0 1,0 0 0,-4 2 365,-3 2 1219,-3 2-1270,-1 11 0,0 3 0,0 11 185,0 7 0,-4 9-458,1 3 1,-5 1-97,4-2 1,0 0-1,4 2 1,0-3-333,0-3 0,0-7 1,0 0-1,2-2-202,2-2 1,-2-4 0,7-4-36,4-1 0,-1-4 1,6-1-69,-1-5 1,3-3-1,-2-3 1,1-3-386,0-1 1,-4-1 825,4-4 0,-5 1 1,0-1 130,-5 0 0,1 0 1,-2-1-132,2-3 0,-3 3 1,0-1 711,-2 5 0,-1 3 384,-4 6 0,0 6-282,0 5 0,0 6 0,-2 9-264,-2 4 0,3 3-430,-3 1 1,2 3 0,-1 1 0,0-3-511,0-4 0,2 2 1,1-4 8,0-1 1,0 0-438,0-6-1245,0 1 1859,5-6 1,-9-1-1,3-5 1</inkml:trace>
  <inkml:trace contextRef="#ctx0" brushRef="#br1">14105 6042 8355,'-12'0'1087,"7"0"0,7 0 0,9 0-1117,11 0-157,5 0 0,8-2 199,-1-1 1,5 1-1,3-2 168,3 3 1,-4 1-1414,1 0 0,-4 0 0,2 0 688,-5 0 1,7 0 0,-6 0 0</inkml:trace>
  <inkml:trace contextRef="#ctx0" brushRef="#br1">14756 5996 8355,'11'-5'139,"-4"-1"0,-4-6 0,0 1 336,1-1 1,-3 5-8,3-1 1,-8 2-1,-4-3 1,-2 1 0,-3 6-174,-2-2 0,1 8-303,-5 3 0,4 9 0,-3 3 67,2 2 1,1 2 0,3 0-141,1 0 0,1 1 22,2 2 0,-1-5 0,5 2 4,2-2 1,0-4 0,2-2-188,0-2 0,2-7 1,2-2-76,3-3 1,8-4 0,4-3-125,3-5 1,-3-8-34,0 0 1,0-3-1,3-1 14,-3 0 1,1 0 204,-5 1 0,0-1 1,-3 0 400,-1 0 0,-4 5 1108,-4 3-582,-1 2 1,-2 10 0,-2 5 138,-1 8 1,-2 9-493,-3 0 1,2 3-1,3 2-81,-1 3 0,0-4 0,4 1-328,0-4 0,0-2 128,0 1 0,0 1-281,0-5 0,6-3 0,1-6 0,5-1-373,3-2 0,-1-2 0,5-2 1,1-4-160,2-7 1,-3-1 0,0-6 0,0-1 489,-1-1 0,2-2 0,-5 0 1,-1 0 300,-1 0 1,2-5 0,0-1-1,-2-1-7,-4-1 1,0 10 0,-4-1 1152,1 4 0,-5 4-282,-1 7 0,-5 4 1,-6 10-286,-1 4 0,1 8 0,0 0-298,-1 3 0,2 4 1,1 2-207,1 1 1,5 1 0,-4 1 0,2-2-5,3-1 1,0-1 0,2-4 0,0-2-364,0-2 0,6-2 1,1-6-1,5 0-309,3-4 0,-1-2 1,5-5-1,0 0-278,-1 0 0,2-6 0,-4-4 0,1-4 176,-1 0 1,0-3 639,-5 2 0,6-10 0,0 1 0</inkml:trace>
  <inkml:trace contextRef="#ctx0" brushRef="#br1">15338 5916 8355,'0'-8'446,"0"1"0,-1 4 0,-3 1 0,-3 4 674,-4 6-995,0 7 1,1 3 0,1 5-5,1 0 0,2-1 1,-2 1-1,3 0-251,0 0 0,4 0 1,-3 0-1,3-1-992,1 1 0,1 0 0,2-1 496,0-3 1,6 2-1,-2-3 1</inkml:trace>
  <inkml:trace contextRef="#ctx0" brushRef="#br1">15578 5950 9536,'-11'-6'-9,"-1"1"1,1 5 0,-2 0 1007,-2 0-640,-3 5 0,-3-3 0,0 7-404,2 4 0,0 0 1,-2 4-1,0 1-264,2 0 1,5-3 0,-1 3 0,4 0 185,3 0 0,3-4 0,5 1 0,0-3 383,0 0 1,0-5-1,1 1-45,3 1 1,2-3 0,6 1 0,0-2 51,4-3 1,-4 0-1,5-2 1,-2 0-451,0 0 0,2 0 0,-3 0 0,2 0-503,2 0 0,-3-6 1,3 0-1,-1-2-1119,-3 1 1459,-2-1 0,5-3 0,0-1 1</inkml:trace>
  <inkml:trace contextRef="#ctx0" brushRef="#br1">15715 6099 8355,'8'0'1952,"-1"0"97,2 0-904,-4 0-2392,0 0-383,0 5 0,-3 1 0,3 6 0</inkml:trace>
  <inkml:trace contextRef="#ctx0" brushRef="#br1">15704 6270 8355,'-7'11'2952,"1"-3"88,2 0-3256,3-6 0,-3 5 0,8-5-1776,4 2 1,2 0 0,1-4 0</inkml:trace>
  <inkml:trace contextRef="#ctx0" brushRef="#br1">8794 6213 7943,'11'0'-289,"-3"0"1,0 0 295,1 0 114,1 0 1,1 0 0,2 0-7,2 0-645,3 5 0,5-4 0,0 4 1</inkml:trace>
  <inkml:trace contextRef="#ctx0" brushRef="#br1">9845 6144 8494,'0'-11'709,"0"5"1,1-1 0,3 4 0,3-4-746,4 1 1,4 1-252,0 5 0,2 0 72,-2 0 1,-1 0 0,4 0-88,-2 0 0,4 0-625,-1 0 0,3 5 0,1 1 1</inkml:trace>
  <inkml:trace contextRef="#ctx0" brushRef="#br1">11101 6122 9633,'0'-7'1355,"1"2"-522,3 5-673,3 0 0,4 0 0,2 1 1,2 2-1,4 2-1245,2 1 0,2-2-95,0 4 1,0-6-1,0 3 1</inkml:trace>
  <inkml:trace contextRef="#ctx0" brushRef="#br2">16720 6030 8355,'0'-7'126,"0"-1"1,0 4 0,-1-3 0,-3-1 0,-4 0 0,-2 2 0,-1 1 536,-1 2 0,1 2-555,0 1 0,-1 0 1,1 0-19,-1 0 1,1 1 0,0 3 0,-1 3 13,1-1 1,-5 5 0,1-1-110,1 4 1,-2 3 0,1-3 103,1 1 1,-2 5-20,5-1 0,-3-1 0,6 0 0,-1-2 200,2-2 1,2 3-69,5-2-116,0 0 1,1-3 0,3-1 18,3 1 1,4-5 0,0 0 0,0-2 0,2 2-71,2-3 0,-1 4 1,4-4-1,0-2-30,0-1 0,-1-1 0,4 0 0,-4 0-3,0 0 1,2 0 0,-4 0-207,-1 0 0,-1 0-1036,-2 0 0,-3 0 40,0 0 1,-6-1 429,2-3 1,-3 3 0,-1-4 0</inkml:trace>
  <inkml:trace contextRef="#ctx0" brushRef="#br2">17314 6019 8355,'1'-10'161,"3"2"0,1 4 0,4 8 56,-1 4 0,-6 3 29,2 4 1,-1-1-64,0 5 0,-1-3 1,1 1-47,-1 0 0,2-1 69,-1 0 0,1-4 18,-4 3 0,1-6-567,3-1 9,-3-6 211,10 4 0,-6-8 0,4-2 36,-2-3 0,-3-3-49,4-2 1,-2 0-1,3-2 1,-3-3-33,-1-1 0,3 4 114,-4-1 1,1-1 22,-1 0 1,-3 5 0,4 5-1,-1-1 44,0 1 0,1 5-6,-2 1 1,0 5-1,3 6 97,-1 1 1,3 0-47,-4 4 0,1-4 1,-3 5-1,2-2 67,-1 0 0,2 0 0,-1-3 0,-1-2-7,3-2 1,-4 0 0,4-2 127,-1 0 0,1-4 0,-3 1-40,5-6 0,2-3 1,2-7-1,-2-1-250,-3-1 0,3-4 0,-3 3 0,0-1-192,1 1 1,-2-1 0,2 3-1,-3-1-48,0 1 0,-4 1 0,4 3 0,-1 1-1061,0 2 1,4 3 1005,-4-4 1,4 1-1,-1-5 1</inkml:trace>
  <inkml:trace contextRef="#ctx0" brushRef="#br2">17817 5985 8355,'0'11'-64,"1"0"1,1 1 834,2-1 0,0 1 0,-4-1-683,0 0 1,0 1-1,0-1-392,0 1 1,0-1-227,0 1 0,1-5-1334,3 1 1478,-3-6 1,9-7 0,-3-7 0</inkml:trace>
  <inkml:trace contextRef="#ctx0" brushRef="#br2">17862 5859 10477,'0'11'346,"0"1"-770,0-1 0,2-3-637,1-1 1,9 1 0,5 3 0</inkml:trace>
  <inkml:trace contextRef="#ctx0" brushRef="#br2">18056 5790 8355,'0'-7'1309,"0"-1"-267,5 6-1007,-3-3 1,3 13-1,-5 6-49,0 7 0,-1 4-21,-3 9 0,2 1 125,-1-1 1,1 1 0,1 1-1,-1-1-57,-2-2 1,0-6-1,4 0-132,0-3 0,4-5 0,1-3-78,1-3 1,2 0 1,3-9 0,4-1 1,2-4-1,-1-3-142,1-3 0,3-5 1,-1-3-31,3-4 1,1-6 0,-2-3 60,-2-1 1,2-2 276,-6-3 1,0 2 0,-4-1 154,1-2 0,-1 3 0,-1 6 1270,-2 6-667,-3 4 0,-5 7 253,0 5 0,-5 10-452,-3 13 0,-2 4-491,-1 4 0,3-2 3,1 6 1,3-5 0,-2 3-9,0-1 0,3 0 0,3-4-796,0-1 1,1 3 269,3-7 0,2-2-1030,5 2 1,1-5 0,-1 3 0</inkml:trace>
  <inkml:trace contextRef="#ctx0" brushRef="#br2">18593 6236 9044,'0'6'-1104,"0"4"1,0-3 0</inkml:trace>
  <inkml:trace contextRef="#ctx0" brushRef="#br2">18639 6053 10733,'6'0'-56,"1"0"1,-4 0 0,5 1-1250,2 3 423,-4-3 0,5 10 0,-5-5 0</inkml:trace>
  <inkml:trace contextRef="#ctx0" brushRef="#br2">15795 6727 8355,'0'-6'331,"-1"0"0,-2 8 236,-1 2-447,1 2 1,-1 7 0,0 1 61,1 1-93,2 0 1,-3 0-1,1 2-110,0 0 1,2-3 0,1 2-277,0-4 1,0 0 0,0-1-617,0 1 1,1-6 440,3-2 0,2-8 0,6-2 1</inkml:trace>
  <inkml:trace contextRef="#ctx0" brushRef="#br2">15898 6658 7943,'11'0'0,"1"0"0,-1 0-515,1 0 0,-1 0 1508,0 0 0,0 2-581,-4 1 0,3 4 1,-3 4-1,0 2-173,1 2 1,-4-2-1,2 3 1,-1 0-301,-2-1 1,-2 4 0,-1-4 0,0-1 112,0-1 0,-1 2 0,-3 0 0,-4-1-785,-2-1 0,-1-2 1,-2 2-154,-2 2 1,2-2 0,-3 3 0</inkml:trace>
  <inkml:trace contextRef="#ctx0" brushRef="#br2">16549 6624 8355,'0'-11'0,"0"-1"0,0 1 141,0-1 1,0 1 217,0 0 1,0-1 48,0 1 1,0-1-255,0 1 0,-1 1 83,-3 2 0,2 2 67,-1 2 0,0 3-192,-1-3 0,3 4 0,-4 4-661,0 3 0,2 5 274,-4 3 0,0-1 128,0 5 1,-3 0 0,3 5-1,0 1 161,-1 2 1,4 9-4,-3-2 1,4 3-1,-1-2-13,3 3 0,1 2 10,0 2 0,0-1-58,0-6 0,0 0 0,0-8-30,0-2 1,0-4 45,0-2 1,0-5-1,0 1-140,0-3 0,0 0-30,0-1-162,0-4 181,-5-2 4,4-5 1,-8-2 0,5-1-110,1-5 1,2-2-1,1-2-20,0 1 0,-1-5 0,-2-3 271,0-3 1,-6-1-1,2 0 1</inkml:trace>
  <inkml:trace contextRef="#ctx0" brushRef="#br2">16286 6738 7786,'5'-7'98,"3"-1"0,3 4 1,4-2 560,5 1 0,1-3-511,2 4 0,0 1 1,0 3-170,-1 0 1,-2 0 0,-1 0-490,1 0 0,0 1 1,0 1-25,-1 2 1,-3 0 373,3-4 0,-5 0 1,1 0-85,-2 0 1,-2 0-1,0 0 1</inkml:trace>
  <inkml:trace contextRef="#ctx0" brushRef="#br2">16686 6693 8355,'0'-7'496,"0"2"-300,-5 5 1,4 5-122,-3 3 1,2 2-1,2 1-103,0 1 0,0 1 0,0 1-58,0 1 0,0 0 0,0-4 0,0 1-317,0-1 0,0-3 0,0-1-488,0 2 589,0-4 0,0 1 0,0-6 0</inkml:trace>
  <inkml:trace contextRef="#ctx0" brushRef="#br2">16674 6658 8355,'7'-11'-86,"-2"3"-50,-5 1 0,0 3 513,0-4 1,1 6-537,3-2 0,-2 3-426,6 1 0,-4 0 361,4 0 0,-2 1-47,1 3 1,4-3-1,-5 4 1</inkml:trace>
  <inkml:trace contextRef="#ctx0" brushRef="#br2">16812 6613 7403,'0'7'4,"0"1"1,0 1 732,0 6 1,0-2-560,0 2 1,0 3-1,0 1-107,0 2 1,0-2-1,0-1-141,0-1 0,3 2 1,1-4-1,-1-1 142,-2-1 1,-1-2-1,0 0 15,0 1-472,0-6 402,0-1 0,0-6 0,0-3-102,0-3 0,0-4 0,0-1-98,0-4 1,0 2 164,0-5 1,1 4-1,3-4 1,-3 5 0,4 0-49,0 5 0,-2-1-74,5 3 344,-1 2 0,5-1 0,-1 6-110,0 0 0,1 4-337,-1 0 1,1 4 0,0-3 154,4 1 1,-4-2 0,5 2 36,-1-1 0,-3-1-1214,2-4 1000,3 0 1,-5 0-1,3 0 1</inkml:trace>
  <inkml:trace contextRef="#ctx0" brushRef="#br2">17143 6681 8355,'6'-6'470,"-6"-3"285,-8 5-686,3 5 1,-5 2 0,4 5 67,0 0 0,-3 3 0,5 0-228,1 0 1,1-3 0,-1 0 47,-1 1 1,1-3 0,4 2 182,3 0 1,-2-1 0,6-1-613,1-1 0,1 3 0,1-3 185,1 1 1,-5 1-1,1 1 134,1 0 0,-3 0 257,2 3 1,-6 1 74,2-1 0,-4-1 0,-2-1-117,-2-1 0,-5-6 1,1 3-1,-3-1 519,-4 0 0,2 3 0,-2-3-207,2-1-341,-3 3 1,3-5-967,-2 3 1,7-4-47,4-4 418,8-7 0,2-7 0,6-5 1</inkml:trace>
  <inkml:trace contextRef="#ctx0" brushRef="#br2">17325 6533 8882,'7'-3'914,"-3"3"1,-3 4-465,-1 11 0,-1 3-243,-3 5 1,3 3 0,-5 2-263,1 2 0,4-1 0,-3 1 30,3-3 0,1-3 225,0-1 0,1-5 0,2-2-801,1 1 1,5-9 0,-2 3 0,2-4 0,0-2-872,-1 0 1,-1-1 1235,5-4 1,-1-10 0,0-3 0</inkml:trace>
  <inkml:trace contextRef="#ctx0" brushRef="#br2">17234 6624 8355,'-8'0'3498,"1"0"-2974,4 0-202,3 5 0,12-4-53,7 3 0,2-2 0,2-2-625,0 0 0,4 1 0,-1 1-2484,0 2 1793,3 0 1,-5 1-1,4 1 1</inkml:trace>
  <inkml:trace contextRef="#ctx0" brushRef="#br2">17942 6590 8355,'-6'-5'-219,"1"3"1,5 4-741,0 9 988,0 6 0,0 7 0,-2 1 251,-1 2 0,1 6 1,-1 0-64,1 4 0,1 4 0,-1-1 0,-2-1-53,1 0 0,1 0 1,-1-6-1,-1-2-38,2 0 1,0-6-1,1 1 1,-1-5-762,-2-2 1,0-5 0,4 1 0,0-2-798,0-2 1360,0-4 0,0-5 1,0-8 71,0-5 0,4-9 0,0 1 0,3-7 0,-2-5 0,2-2 0,-5-2 0,2-2 0,-3-1 0,-1-5 0,0 1 0,0 0 0,0 4 0,0 0 0,0 9 272,0 0 0,0 4-148,0 6 0,0 5 1,0-1-20,0 3 1,5 0 0,3 2-1,3 1 1,3 3 346,2 1 0,4-3 0,-2 4-466,-1 2 0,4 0 1,-6 2-1,-1 0-211,-1 0 1,-3 5 0,-3 3-1,-3 4 67,-3 3 1,-1-3 148,0 4 0,-5 0 0,-3-1 354,-6-1 0,0 0 0,-4 0 1,0 2-114,0-3 0,4 0 1,-1-1-497,2-1 0,3-3 0,1-2 0,3 0-203,1 1 1,2-5 0,7 2 0,4-3 0,3-2 416,5-3 1,1-7 0,6-7 0</inkml:trace>
  <inkml:trace contextRef="#ctx0" brushRef="#br2">18136 6670 7700,'12'-7'-1966,"-5"2"2207,1 5 1,-4 2 368,3 1 0,-4 4-306,1 4 1,-3 4-104,-1 1 1,0-1-219,0-4 0,-4 5 32,0-1 0,-1 0 1,3-4 129,-2 1 0,-4-5 41,5 1 1,-3-2-392,3 2-407,1 2 0,-3-10-456,5 0 851,0-5 0,0-10-13,0 0 1,2-1 229,1 5 0,0-4 0,5 0 0,-5-1 0,5 5 0,-4-1 545,3 1 215,1 0 0,3 0-251,1 4 0,-1 2-265,1 5 1,-1 0 0,1 0-48,-1 0 0,0 0-315,1 0 0,-1 4 0,1-1 271,-1 0 0,-3-2-437,-1-1 1,1 0-2595,3 0 2698,-4 0 1,3 0-1,-4 0 1</inkml:trace>
  <inkml:trace contextRef="#ctx0" brushRef="#br2">18365 6704 8355,'7'4'-659,"1"0"1,-4 3 0,3-3 1119,2-1 0,1-2-231,2-1 0,-1 0-129,1 0 1,3 0 0,0 0 0,0 0-109,2 0 1,-3-5-412,5-3 0,-5-2-35,1-1 100,-7-1 1,-3 1 238,-5-1 1,-5 2-1,-3 3 85,-2 3 0,-3 3 0,-2 1 82,-4 0 0,2 1 0,1 3 187,-1 3 1,4 7 154,-7 1 0,10 6 0,-1-2 26,1 2 1,5 2 0,1 0-288,3 0 0,1 0 27,0 0 0,3-4 0,2-2 0,3-1-23,5-6 1,-1 0 0,6-6-591,-1-2 0,7-2 0,-1-4 0,2-4-135,3-6 0,-4 0 1,3-7-1,-3 0 521,-1-1 0,-4-7 0,0 6 1,0-2 65,-1-3 0,2 2 0,-4-4 0,1 0 0,-1 0 0,-2 4 0,-6 7 258,-4 3 1,-2 5 358,2 3 0,-4 3 0,1 8-171,-3 4 0,-7 6 1,1 10-54,-2 0 1,0 3 0,1 2-98,2 2 1,0-1 0,-2 3-233,2-2 0,4-5-346,-1 2 0,3-4 1,1-3 233,0-1 1,0-5-222,0 1 1,5-7-816,3-4 1,2-3-1,1-2 495,1-3 0,-5-2 589,1-6 0,-5-4 0,2-2 0</inkml:trace>
  <inkml:trace contextRef="#ctx0" brushRef="#br2">18662 6624 8355,'-12'4'-58,"1"0"1639,5 5-1441,0-8 1,12 5-1,2-3 1,6 1-189,5-2 0,3-1 1,2-1-1,1-1 74,2-3 0,0 3 0,-4-4 1,-2 1-1074,-2 0 1,1 1 0,-4 3-247,-2 0 1246,-7 0 0,3-6 0,-3 0 0</inkml:trace>
  <inkml:trace contextRef="#ctx0" brushRef="#br2">18959 6670 8355,'0'11'0,"0"-3"0,1-1-146,3 2 1,-2 0-1,6 0-416,1-1 0,1-4 1,1 2 589,1-1 0,-1-1 1,1-4 144,-1 0 1,2 0 0,1 0-177,1 0 0,0-5 1,-3-3 53,-1-2 1,-1-2 0,-1 2 0,-3 1-108,-1 2 0,-1-1-225,-4-3 0,0-1 0,-1 2 106,-3 3 1,2-2 174,-6 5 0,-3 0 0,-5 4 154,2 0 1,-2 1 0,1 2 158,1 1 1,-3 6-233,2 1 1,1 2-1,5 6 1,3 0 721,1-1 1,-3 2-551,4-5 0,0 4-173,4-3 0,4-1 0,1-4-134,2 1 0,-3-2-47,3-3 1,5 2-1,3-5-146,-1-1 1,0-6 192,1-1 1,-2-5-183,2 2 1,-2-5 0,-2-2-263,0-1 1,1-1 256,-1 0 1,1 4 0,-1-3 87,0 2 0,-3-1 170,0 3 0,-2-3 0,3 7 67,-1 1 0,-6 0-180,2 2 0,-3 4 225,-1 0 0,0 5 0,0 6 0,0 1 323,0-1 1,-1 0 0,-2 1-338,0-1 1,-5 1 0,3-1-21,-1 1 0,3-5 117,-1 1-185,3-6 0,1 2 0,0-8-381,0-3 0,5-3 1,1-2 209,1 1 1,3-1-1,-4 1 1,2 1-132,-1 2 0,1-1 0,3 5 226,1 2 0,-5 1 1,0 2 79,-2 3 1,-1 2 0,-4 7 0,1 1 447,3 1 1,-3 0 0,4-2 0,0 1-253,3 1 0,-2-4 0,2-3 0,1 0-150,1-2 1,1-1 0,2-5 0,1 0 14,1 0 0,2-1 1,-3-3-67,1-4 1,4-2-268,-4-1 0,4-2 0,-4-1 144,-1-1 1,-1-2 0,-3 4 125,-2-3 0,1-3 0,-6 4 158,0 1-48,-2 1 0,-2 3 0,-3 3-112,-3 3 0,-7 4 0,-2 4 257,2 3 0,-2 5 1,1 2-13,1 1 0,1 4-188,2-4 0,4 4 0,3-4 0,3 1-47,1 0 34,0-3 1,1 2 0,3-7-88,4-5 0,2-1 0,1-2-252,1 0 0,3-5 0,0-3-1063,-1-2 1,3-3 777,-2-2 0,0 1 0,-3-4 444,-1 2 1,-3-5 0,-1 2 108,2-2 0,-4-2 0,0 0 0,0 0 0,-2-1 0,3-2 0,-1-5 0,4-2 0,-2-2 0,-1-4 0,4 4 0,-4-2 0,1 5 0,-1 10 572,-2 6 1,-3 7 88,3 2 0,-4 7 1,-3 4 152,0 10 0,-6 7 0,1 7-432,-2 6 1,-1 6 0,-1 5 0,1 1 239,-1 0 1,5-4 0,0-2-669,2 0 1,1-4-1,4-5-334,0-5 0,2-3-962,2-4 0,1 2-6,2-6 1,8 0 0,-2-3 0</inkml:trace>
  <inkml:trace contextRef="#ctx0" brushRef="#br2">20135 6510 8355,'13'-12'-8,"1"1"0,-9 0 109,1-1 0,-3 5 930,0-1-326,-1 5-521,-2-2 0,-2 7 0,-1 3 24,-5 6 1,2 2 0,-1 6-1,1 1-95,0 2 1,-1 4-90,0 1 0,-2 0 1,5-3 108,1 2 1,1-4 0,-1 2-300,0-2 1,-1 1-20,4-8 1,0 4-1,0-4 215,0-1 0,4-5 1,1-3-275,1-1 0,-2-1 0,3-4-663,2 0 1,3-1-86,3-3 1,-2-2 157,2-6 715,-8-4 1,4-2-1,-5-5 1</inkml:trace>
  <inkml:trace contextRef="#ctx0" brushRef="#br2">20078 6578 8355,'-8'8'0,"1"0"0,4-5 230,-1 5 0,4-5 193,4 0 0,2-1 0,7-2-360,2 0 0,2 0 0,4 0-38,2 0 1,-2 0-27,5 0 0,2 0 1,-1 0-145,-2 0 0,-2 0 0,-4 0 1,-4 0-161,-2 0 1,-2 0-636,1 0 867,-6 0 0,-1 6 229,-5 5 1,-1 1-1,-3 4 96,-3 1 1,-4-1 128,0 3 1,3-1-1,2-4-112,1 1 1,1 4-1,4-3-48,0-2 0,1-6 0,3-1-268,4-2 1,2-1-1,1-4-187,1 0 0,3 0 0,0-2 20,-1-1 1,3-4-1,-2-5 1,-1-2 75,-1-2 1,-2-3 0,-1 3 0,-2-1 36,-4 1 0,-3-3 0,-1 4 0,-1 1 347,-3 1 0,-6 2 1,-6 0 87,2 4 0,-2-2-226,1 5 1,-4 0 0,3 4 28,3 0 1,0 5 19,1 3 0,6 2-571,2 2 1,3-5 0,4 1-671,4 1 0,6 1 0,10 1 0</inkml:trace>
  <inkml:trace contextRef="#ctx0" brushRef="#br2">20969 6339 8355,'0'-12'784,"0"-4"-384,5 3-226,-4 2 1,4 8 0,-5 11 24,0 7 1,0 6 0,-1 7-347,-3 7 0,2-1 1,-5 5 85,2 1 0,-3-5 0,3 3 67,-1-2 1,-2-6 0,-3-1 48,0-1 0,3-2 0,0-6-25,-1-1 0,-1-5 0,-1 1 0,-1-3 331,1-5 0,3 2-230,1-5 1,4-2 17,0-5 1,1-5-214,2-7 1,2-2 0,3-3 0,5 1-303,4-1 0,2-2 0,-2-1 247,1 0 0,2 6 0,-3 1 0,1 4-227,-1 0 0,-1 6 0,-2 2 430,1 3 0,-1 2 10,0 3 0,-4 2 1,-3 7 282,-3 2 0,3-2-192,-1 2 1,1-1-68,-4 1 1,-4-2-1,-1 2 46,-1-2 1,-2-2-1,-3-1-41,0-2 1,-1 2 0,1-3 13,-1-1 1,-3 3-170,0-5 1,0-1 0,3-3 157,1 0 0,3 0-460,1 0 1,4-5-1065,-1-2 1,13-9-1,4-1 1</inkml:trace>
  <inkml:trace contextRef="#ctx0" brushRef="#br2">21140 6636 8355,'8'0'316,"-1"0"0,2 0 263,1 0 1,2 0-1,-1 0-142,1 0 1,0 0 0,2-2-318,1-2 0,6-1 0,-2-4-6,2 2 0,-3 1 0,-1-3 0,-3 1-1263,-3-1 0,2-1 652,-10-1 1,1-1 446,-4 1 1,-5-1 118,-2 1 0,-5 5 0,-2 0-3,-1 1 1,-4 4-73,4-3 1,-6 6-1,4 4 201,-1 5 0,-2 7 0,4-1 82,2 0 0,3 2-96,3 4 1,-1 0 0,6 0 11,0 0 1,2-4 0,1-1-136,0-2 0,5-1 0,3-3-8,2-1 0,1-5 1,2 0-210,2-1 1,-1-4-1,4 3-1029,-2-3 1,1-5-1,-3-1 537,1-1 0,5-2 0,-2-3 0</inkml:trace>
  <inkml:trace contextRef="#ctx0" brushRef="#br2">21871 6407 8355,'-11'0'415,"4"1"1,2 3-10,0 4 0,4 2 0,-4 3-168,0 2 0,2 4 0,-3 6-192,1 2 0,0 1 37,1-2 0,3-4 1,-3 2 276,2-2 1,2 1-419,0-8 0,0 4 1,0-4-1434,0-1 0,0-5-285,0-1 643,0-6 1037,0 3 0,0-15 0,0-3 1</inkml:trace>
  <inkml:trace contextRef="#ctx0" brushRef="#br2">21860 6476 8355,'5'-18'163,"-3"1"0,6 6 0,1 1 0,0 1 0,-1 3 0,0 0 1140,1 4-1106,1 1 0,1 1 172,1 0 1,-1 0-176,1 0 0,-1 0-91,1 0 0,-2 5-162,-3 2 1,-2 4-3,-5 0 0,-1-3 0,-3-1 33,-3 2 0,-5 1 0,-2 0 51,-1-2 1,-5 2-20,1-2 0,1-3 1,0 0 5,2 0 0,1-4-445,3 3 131,6-3 1,2-1-1,8 0 49,3 0 0,4 0 0,0 0 37,0 0 1,5 0 44,-1 0 0,0 2 0,-4 1 84,1 5 1,-1-2-1,1 2 46,-1 1 0,1 1 265,-1 1 0,-3 1 0,-2 1 84,-1 2 0,-1-3 0,-4 4 78,0-4 0,-5 0 0,-3-2-247,-2-2 0,-3 2 0,-1-3 359,-1 3 1,-4-2 0,3-2-147,-2 0 1,4-3-259,-1-3 1,-2 0-643,2 0 0,3 0-457,5 0 1,4-1-324,0-3 1,1-2-1,2-6 1</inkml:trace>
  <inkml:trace contextRef="#ctx0" brushRef="#br2">22088 6270 8413,'0'-11'1201,"0"4"-924,0 2 1050,0 5-1472,-5 0 350,4 0-106,-4 0 1,-1 5 203,-1 3 0,0-2-98,0 2 1,3-1-73,-4 5 1,5-1 0,-5 2 45,-1 2 0,-1-1 0,-1 5-65,-1 2 0,1 4 1,-1 2-25,1-2 1,-4 4 0,-1 2-25,2 2 0,2 1 0,0-1-37,1-3 1,0 3 0,-1-4 63,1 1 0,-1-2-78,1-6 0,-1 1 0,2-1-81,3-3 0,-2-3 1,4-5 138,-2-4-367,5 3 170,-3-8 0,5 1 0,1-5 86,3-2 0,-2-9 1,6 1-1,1-4-211,1 0 1,-2-4 0,-1 2-1,2-1 1,1 0 0,2 0 0,-1-4 1,1 0 99,-1 0 1,2 0-1,1 1 1,1-3 15,-1-1 0,0 2 0,0-4 0,1 1 18,-1 0 1,-1 1-1,-3 3 1,-1 0 170,-2 0 0,0 2 0,1 0 0,-1 4 231,-2 0 1,0 1-28,-1 0 1,-3 4 0,4-4-4,0 4 1,-4 0-7,3 1 1,-2 3 692,-2 1-946,0 4 1,0-1 0,-2 8-35,-2 4 0,2 7 0,-6 4 73,-1 3 0,-5 2 1,-1 2 17,1 5 0,-3 3 0,-1 3-12,0 1 1,-2 6 0,3 0 82,-1 0 1,4 3 0,-1-9-84,3-1 0,0-5 0,2-3 32,2-1 1,-2-6-1,4-4-60,0-1 0,-3-2 0,5-4 53,1 1 1,1-5-102,-2 1-17,3 0-13,-4-2 1,5-2 0,0-8 0,0-4-194,0-2 1,0-1 0,1-1-340,3 1 0,-3-4 0,4-1 299,0 3 1,-2-4-1,4 1-1050,2-2 1,1-1 0,2-4 0</inkml:trace>
  <inkml:trace contextRef="#ctx0" brushRef="#br2">22088 6259 8355,'6'-5'-96,"-2"-3"1,1 2 0,0-1 590,2 2-299,-5 1 1,7 3-137,-5-3 1,5 3 97,-2-3 0,3 3 129,2 1 0,-4 1 26,-1 3 0,-4 2 0,0 6 266,-1-1 0,2 2-334,-1 2 1,1-1 0,-4 5 45,0 1 0,0 2 0,0 1 53,0 0 1,0 0-206,0-1 1,0 6 0,1 3-6,3 2 1,-2 5 0,1 0 0,0 0-216,1 1 0,-2-3-52,6 2 1,-2-4 0,3-2 0,-3-3-68,-1-1 0,3-1 0,-4-5-166,-2 1 0,0-5 0,-2-1-134,0-1 1,0-3 0,0 2-884,0-2 1,-2-7 673,-1-2 0,1-4 0,-3-3-100,0-1 809,4-9 0,-9 0 0,3-10 0</inkml:trace>
  <inkml:trace contextRef="#ctx0" brushRef="#br2">21939 6704 8355,'-11'0'399,"0"0"1055,-1 0-100,6 0-1027,1 0 1,10-4-161,2 0 0,9 1 0,1 3 0,3 0 16,-1 0 1,-2 0-16,2 0 0,2 0 0,-5 0-148,2 0 0,-4 0 1,1 0-301,-2 0 0,-2 3 1,1 1-92,-1-1 1,-3 2-180,-1-1 1,-3-1-1764,4-3 1337,-6 0 271,3 0 0,-5 0 0</inkml:trace>
  <inkml:trace contextRef="#ctx0" brushRef="#br2">22099 6316 8355,'7'-12'276,"-2"1"407,-5 5-404,0-5-296,0 10 0,0 5-29,0 7 0,-5 7 156,-3-3 1,-2 6-1,-1-2-135,-1 2 1,-1 3 0,-1 3-173,-1 3 0,-4 0 0,3 0-173,-2 2 0,4 1 1,-1 0-204,2-3 0,2-2 0,-1-5 1</inkml:trace>
  <inkml:trace contextRef="#ctx0" brushRef="#br2">22887 6281 8691,'-6'0'1577,"1"0"0,4 2-1518,-3 2 1,1 3-10,-4 8 0,0 3 1,-1 6-1,0 2-133,-1 0 1,0 5 174,2-5 0,-2 1 0,4-3-163,-2 3 1,3-4 0,-2 1 41,1-4 0,1-2 0,4 1-136,0-4 0,0-2-27,0-2 1,0 1-297,0-1 0,1-5 33,3-2 1,3-3 259,4-1 1,0 0 0,1-1-292,-1-3 1,1 2 0,-2-6 54,-3-1 1,4 0 0,-5 1 272,0 0 0,3 0 158,-5-3 0,0 0 0,-4-1 0,5 1 0,1-1 0</inkml:trace>
  <inkml:trace contextRef="#ctx0" brushRef="#br2">22750 6419 8355,'-11'5'0,"0"-4"41,-1 3 0,4-3 316,1-1 0,3 0 789,-4 0-491,6 0-451,7 0 1,8 0 0,10 0-78,-1 0 0,2 0-169,3 0 1,-1 0 0,3 0-115,-1 0 0,2 0 0,-3 0 16,-2 0 1,3 0-40,-1 0 1,-5 1 0,-4 2 30,-1 1 1,2-1-1,-4-3 55,-1 0 1,-5 2 26,-2 1 189,-4-1 1,2 4 397,-5-2-356,-5 2 1,-1 6-1,-4-1-11,2 0 0,-1 1 0,4 1 6,-1 2 0,3-2-169,-1 2 1,-1 1 43,1-1 0,1 1 0,4-5-69,3 1 1,-2-5 0,6-1-278,1 0 71,1-3 1,5-3 78,0 0 0,2-1 0,-3-3 33,1-3 1,1-3-1,-2-2 55,2 1 1,-1-5 83,-4 1 1,-3-4-1,-2 3 1,-1-1 454,-2 1 1,-3-1-245,-4 2 1,-2 2-1,-7-2 229,-2 2 0,1 6-373,-5-1 1,1 6-1,-2-2-115,1 3 1,5 1 0,-1 0-608,2 0 1,1 5-594,1 2 0,3 1 454,1 3 0,4-2 0,-2 8 0</inkml:trace>
  <inkml:trace contextRef="#ctx0" brushRef="#br2">23950 6453 8355,'0'-12'-546,"0"0"0,0-2 184,0-2 0,0 1 0,0 4 1,-2-2 722,-2-2 1,2 2 305,-6-2 1,2 6 0,-3 3-487,1 1 1,-3 1-1,-4 4-375,1 0 1,-3 5 73,2 3 1,-5 7 0,1 4 158,-3 2 1,1 6 0,2 0 0,3-1-1,4 0 79,0-3 0,6 2-95,2-6 1,3-2-1,1-2 12,0-3 1,5-1-156,3-4 1,3-2-1,3-5-98,1 0 1,5-1-1,0-2-86,1 0 0,-2-10 187,0 2 1,-1-3-1,1 2 21,-4 1 0,-2-1 1,-2 0 299,1-4 0,-1 4-137,1-4 1,-6 4 67,-2 0 29,2 6 0,-6 2-90,0 8 1,-1 7 0,-6 8 42,2 3 1,-2 6-1,2 2-57,-2 3 1,1 3 0,-3 1-47,1 1 1,1 4-127,-5-4 1,5 4-1,-1-3 102,-1 2 1,3-6-1,0 1 1,-1-6-23,1-2 1,2 2 92,-3-3 1,3-1 0,-3-7 0,1-3 148,0 1 0,-2-9 1,-3 3-1,-1-5-4,1-4 0,-1 0 1,1-2 42,0 0 0,-5-2-47,1-1 0,0-4 0,3-4-985,1-1 0,1-4 1,2-3-245,4-3 1,3-3 795,1-5 0,1 2 1,3-9 230,4 0 0,2-10 0,7 5 0,0-9 0</inkml:trace>
  <inkml:trace contextRef="#ctx0" brushRef="#br2">23972 6476 8355,'2'7'-552,"1"1"0,-1-4 0,3 2 0,0 0 272,3 1 738,-3 0 1,5 1 0,-1-2 45,5-1 0,-2 3 1,5-4-1,-1-2-618,3 0 0,2-2 0,-1 0-37,-1 0 0,-5 0 0,2-2 0,-2-1-85,-2-5 1,2 2-1,-8-2 87,0-1 0,-1-1 86,-5-2 1,0 1-1,-1 0 37,-3-1 0,-2 2 1,-4 1 52,2 2 1,-6 4-12,3-1 1,-7 3 0,2 2 128,-2 3 1,0 6 0,-2 7 13,1 0 1,5 2-1,0 4-110,5 0 1,0 0-1,5 0 0,0 0 1,4-2-71,0-2 0,3 2-62,5-6 0,-1-1-154,8-7 1,-1 2-1,2-5-236,3-1 1,4-2 258,3-1 0,-2-5 0,3-3 178,-3-2 0,3-1 36,-1-1 0,1-3 0,-3-2 0,3 0 0,-3-2 0,4-5 0,0-3 0,-4 2 0,1-6 0,-4-1 0,3 2 41,-5 3 0,-2 2 0,-8 11 550,-1 4 1,-6 1-88,2 9 0,-11 2-330,-5 10 0,-2 4 0,2 3 1,-2 3 2,-2 1 1,-3 3-49,4 1 1,4 1 0,3-3 92,-1 2 0,3 0 0,0-4-369,0-1 1,3-3 0,3-1-95,0-1 0,1-2-16,3-4 0,-2-4 0,6-4 0,1-1-506,1-2 1,3-2 471,2-1 0,-4-4 1,2-4 265,-4-1 0,-7 0 0,2-2 25,-3-1 0,-11-6 0,-2 4 0</inkml:trace>
  <inkml:trace contextRef="#ctx0" brushRef="#br2">24361 6441 8355,'-22'0'-6,"3"0"0,8 2 0,8 0 1404,6 2-1106,3 0 1,11-4 0,3 0 0,5 0 0,6 0-543,2 0 0,2 0 1,2 0-1,2 1-1517,2 3 1,-2-3 1532,-1 3 1,0 2 0,-8 1 0</inkml:trace>
  <inkml:trace contextRef="#ctx0" brushRef="#br2">16606 7401 8355,'-5'-12'675,"2"2"150,-4 3 0,3 1-839,-4 6 1,2 2-1,-3 2 142,1 3 1,1 7 0,-5 3-1,1 0-45,0 4 0,-1 0 47,1 2 0,1 0 1,1 0-39,1 0 1,4-1-1,-2 0 4,1-3 1,1 1-270,4-4 1,1-1 0,3-4-100,4 1 0,2-6 0,3-2 1,1-3-28,1-1 1,5-5-1,-1-4-109,3-5 0,-3 0 1,0-5-89,1-1 0,-3-2 281,-2-1 0,-3 2 0,0 1 0,-1 1 110,1-2 0,-2 0 0,-1-1 0,-3 2 375,-1 1 0,3 5 0,-4-1 934,-2 2-939,-1 1 0,-1 7 0,0 7 1,0 7 13,0 4 1,0 8 0,0-2-1,0 2-18,0 2 0,0 0 0,-1-1-208,-3-3 0,3 2 0,-3-3 130,3 0 0,1 0-290,0-3 1,-1-3 0,-2 4-1161,-1-4-32,1-5 1041,3-2 0,3-10 1,1-4 144,-1-5 0,-2-3 1,0-3 168,3 1 0,-3 4 0,3-3 0,-3 2 75,-1 2 0,4 1 1,1 2 169,2-1 1,-4 6 0,5 2-190,1 3 1,1 1 0,2 0-464,-1 0 0,0 0-631,1 0 0,-1 1 694,1 3 0,4 2 0,2 6 1</inkml:trace>
  <inkml:trace contextRef="#ctx0" brushRef="#br2">16949 7538 6742,'0'11'862,"0"-4"0,0 3 342,0-3-963,0-2 0,5 0-192,2-5 0,3 0 0,2 0 0,-1 0 13,1 0 1,3-5-187,0-2 1,0 0 0,-4 0 203,-4-2 1,2 3-68,-5-2 0,3 0-410,-3-3 0,0 0 0,-5 0 201,-3 4 0,-2 2 272,-6 5 0,1 0 0,-1 0 1,1 2 146,0 6 1,-1-1-1,1 9 1,-1-2-94,1 1 1,3-2 0,2 2 0,1-1-48,2 1 0,2-2 0,1 2 1,1-2-340,3-2 0,-1 0 1,4 1-45,2-1 1,3-3 0,3-2 26,4-1 1,-1-1 170,1-4 0,0 0 1,2 0 42,-2 0 0,7 0 0,-4 0 79,3 0 0,-5-5 0,-1-3 0,1-2-21,2-1 0,1-2 120,-1-2 0,-3 1 0,-1-4 1,-1 0 56,-3 1 0,-5 3 0,-3-3-14,-1 1 1,-1 3-1,-4-2 42,0 2 0,-1 5 1,-3 2 52,-4 1 1,-6 3-185,-1 5 0,-4 4 1,2 5-1,1 2 0,-1 2 1,-2 4-1,4-1 1,2 1-46,5-1 0,-1-1-89,5-3 1,0-2-1,4 2-100,0-2 1,1-6-127,3 1 0,3-2 0,4 2 102,0-4 0,5-7 0,0-2 29,2-1 1,-3-3-80,4-6 1,-5-2 0,1-3 0,-1 1 134,1-1 1,-2-2-1,2-1 1,-1-1 172,2-3 1,-4 2-86,3-5 1,-2-1 0,-1-3 231,-1 0 0,0 4 0,0 4 78,-4 2 1,-2 6 0,-5 3-55,0 2 0,-1 7 0,-3 2 1,-3 3-1,-4 3 177,0 6 1,0 1 0,-1 10-1,1 1-155,-1 2 1,1 5 0,0 3 0,0 0-182,4 1 0,0-1 0,5 3 0,-2-1 4,2-2 0,0-4 0,2 0 0,0-3-176,0-4 0,0 1 0,2-4-46,1-2 0,4-3 0,4-3-1034,1-5 0,-5-1 0,1-2 0,1 0 386,1 0 0,1 0 0,1 0 1</inkml:trace>
  <inkml:trace contextRef="#ctx0" brushRef="#br2">17611 7641 7958,'-6'5'1244,"1"-3"1,6 5-619,3-2-496,2-2 1,5 1-31,1 0 0,1 0 0,0-4-217,3 0 1,4 0 0,-2-1-235,0-3 0,3 1 1,-3-4 60,0-2 1,-2-1 0,-4-2 0,-1 1 0,-1-1 80,-2 1 0,-3-1 0,-5 1 23,0 0 0,0-1 46,0 1 0,-5 1 312,-3 2 1,-2-1 0,-1 5 170,-1 2 0,-3 6-194,0 3 1,-2 3-1,3 3 20,-1 2 1,0 2-1,5 3-59,2-1 1,-1 0 0,4 3-48,-1-3 1,3-1 0,-1-5-108,3 3 1,2-1 0,2-4-54,1 1 0,5-6 1,-2-2-1,3-3-88,2-1 1,0-1 0,2-3 0,3-4 12,1-2 0,-3-2 1,3-2 95,-2-2 0,3-3 0,-4 4 0,-1 0 0,-1 0-9,-2 0 1,2-1 0,1 5 0,0-1 299,-4 1 0,2 5 15,-5 2 0,-2 4 1,-1 4-114,-3 3 0,-1 7 1,-1 3-1,-1-1 76,-2 1 1,-5-1-1,3-2-36,-1 1 1,-2 1-36,6-5 0,-5 1-115,4-1-18,-5-5-497,8-1 0,-3-6 380,8-3 1,2-3-1,6-7 1,-1-2-48,1 3 0,3-4 1,0 2-1,-1 1-244,-1 1 0,-3 2 559,-3-1 0,4 6 1,-4 2 118,3 3 0,-3 2-60,-3 3 1,-3 2-1,-1 6 1,0 0 131,0 4 1,0-4-229,0 4 0,0-4 0,0 0 16,0-1 1,4-3 0,1-2-338,1-1 0,2-1-27,3-4 0,2-1 0,1-4-5,1-7 0,4 1 1,-3-6-173,2 1 1,0-2 0,2-5 182,-1 0 0,-3 0 1,1 1 331,0-1 0,-2 0 0,-4-1 0,1 0 0,-2 1 747,-2 5 0,1 4-206,-6 3 0,-3 6 1,-5 5-181,-1 6 0,-2 13 0,-3 4-209,-1 1 1,2 4-1,1 0 1,3 0-69,1 0 1,-3 2-367,5-3 1,-1-1 0,4-4 0,0-2-233,0-1 0,1-5 1,3 0-324,3-5 1,4-4 0,0-5 179,0 0 1,1-5 0,-1-3 0,-1-2 300,-2-1 1,2-6-1,-3 0 1</inkml:trace>
  <inkml:trace contextRef="#ctx0" brushRef="#br2">18228 7481 8527,'-12'5'372,"1"-3"0,-1 5 471,1-2 1,3 0-308,1-1 1,6 2 0,1 4-411,6-2 0,9-3-256,4-5 0,7 0 0,1 0-783,3 0 1,-1 0 0,3 0-531,-2 0 0,-3 0 1174,3 0 1,-5-5 0,3-2 0</inkml:trace>
  <inkml:trace contextRef="#ctx0" brushRef="#br2">18616 7504 9291,'0'11'643,"0"-5"0,-4 4 1,0-2-291,2 2-171,-4 2 0,4 0 1,-2 2 20,3 1 1,-3 1-121,1-5 1,-1 1 0,2-1-611,-1 0 1,1 1-1419,-1-1 1364,1-4-286,2-2 1,5-5-1,2 0 1</inkml:trace>
  <inkml:trace contextRef="#ctx0" brushRef="#br2">18673 7389 8675,'1'-6'2310,"3"2"-1857,-3 3-286,5 1 1,-6 5-1678,0 3 0,5 2 0,1 1 1</inkml:trace>
  <inkml:trace contextRef="#ctx0" brushRef="#br2">18993 7595 8581,'-8'-12'278,"2"1"1,0 0-296,-1-1 1,3 5 0,-3 0 428,-2 2 0,-1-2-295,-2 3 0,1 0 0,0 4 27,-1 0 0,1 1 0,-2 3 37,-2 4 0,2 6 0,-2 2 9,2 2 0,2 0-98,-1 1 1,1 1 0,1-4-115,2 2 0,3-4 0,5 1-84,0-2 0,0-1-17,0-1 1,1-1 22,3-2 0,2-3 1,6-5-226,-1 0 0,5-2-62,-1-1 0,4-4 0,-3-4-141,2 0 0,0-5 0,1 1 251,-4 1 0,-2 1 0,-3 2-259,-2 0 20,2-1 1499,-9 1-664,4 4 1,-5 7 85,0 8 0,-1 2 0,-2 2 52,-1-1 0,1 0 0,3 1-85,0-1 0,1 1-365,3-1 1,1-3 0,5-2 0,0-1-59,3-2 0,1-3-3,-3-4 0,4 1 0,2-4-337,1-2 0,-3-3 0,3-3 17,-2-4 1,-1-2 0,-3-2-1,0 0 240,4 0 0,-4-1 1,4-3-1,-4-3 92,0-3 1,-2-1-97,-2-1 1,0 5 0,-4 2 454,-1 4 1,-3 0 281,-4 8 1,0 8-1,-6 8 1,-3 7 93,1 7 1,-1 8-1,0 7-310,-2 4 0,4 0 0,-2 8-210,4-2 1,5 3-1,-2-4 1,1-1-74,2-2 0,3-6-54,4-2 1,1-4 0,4-3-1,-1-2-794,0-2 0,3-2 0,0-5 0,0-2-1597,1-2 1572,-1 4 1,1-8-1,-1 4 1</inkml:trace>
  <inkml:trace contextRef="#ctx0" brushRef="#br2">19541 7618 7044,'0'-8'-549,"-1"0"2096,-3 0 1,-2-1-1173,-6 1 1,1 2 0,-1 3-248,1-1 1,0 1-1,-1 4 185,1 3 0,-1-2-387,1 6 1,1-1 293,2 5-53,3-1 1,9-3-331,0 0 1,5-5-1,-2 4 1,3-1-1,3 0 1,1 2-71,1-2 1,0 4-1,-3-2 1,-1 2 248,1 2 0,-1-1 171,1 1 1,-6-1 0,-2 0 94,-3 1 1,-6-1-163,-3 1 0,-2-5 0,-3 1 12,-2 1 1,1 0 0,-5-1-44,-1 0 0,2-5 1,0 0-190,2-1 1,1-2 0,3 0-956,1 0 1,4-5 149,4-3 62,1-2 0,2-7 0,0 0 1</inkml:trace>
  <inkml:trace contextRef="#ctx0" brushRef="#br2">20112 7538 8355,'0'-12'548,"0"1"1,0 0 309,0-1 1,-5 6-339,-3 2 0,3 8-490,2 3 1,-3 5 109,3 3 1,-1 2-1,4 3 83,0-1 0,0-1 1,0 1-327,0-4 1,4-2 7,-1-2 0,6-3 0,-1-2-311,2-1 0,2-1 0,-1-4 138,0 0 1,-3-5-1,0-3 97,1-2 0,1-1 0,0-1 208,-3 1 0,-1-2-54,-6-2 1,3 1 0,1-4 120,-1 2 0,-3 0 32,-4 5 0,-2 0 0,-6 0-61,1 4 0,-1-2 0,1 5 45,-1 2-229,1 0 0,0 6 0,0 1-478,4 1 0,2 2 79,5 4 0,1-1 1,4-1-32,6-2 1,2-3 0,6-5 300,2 0 1,5 0-1,3 0 1</inkml:trace>
  <inkml:trace contextRef="#ctx0" brushRef="#br2">20592 7412 8355,'18'-16'125,"-2"-2"0,-4-4 0,-2 3 0,-1 3 578,-2-1 0,-4 5 1,0-4-89,-1 4 1,-2 0-1,-2 2-151,-1 2 0,-4 0-363,-4 4 0,-2-4 0,-1 4-116,-1 2 0,-1 1 0,2 1-76,-2 0 1,1 1 44,4 3 0,-1 3 0,1 7-72,-1 1 1,1 1 0,1-4-73,2 4 1,-1 0 0,6 4 95,0-1 1,-2 0 107,1 4 1,0 4 0,4 1 12,0 1 0,0-2 0,0 3-32,0 2 0,0 1-41,0 1 1,2 0 0,0 1-95,2-1 0,0 3 38,-4-3 0,1 3 1,2-8-229,0 0 0,1-1 0,-4-5 135,0 0 0,-1-4 0,-2-1 47,0-2 0,-5-1 18,4-3 1,-5-5-40,2 1 1,0-6 50,0 2 0,3-8 1,-2-3-361,0-3 1,1-3 0,3-2-77,-2-4 1,-5-3-319,2-1 872,-4 1 0,0-11 0,0-3 0</inkml:trace>
  <inkml:trace contextRef="#ctx0" brushRef="#br2">20204 7504 8355,'0'-8'340,"0"0"0,1 6 0,3-2 0,3 1 1527,3 0-1507,2 1 1,0-3 0,4 5-115,3 0 1,4 0-1,2 0 1,3 0 6,1 0 0,2 4-427,3 0 1,-1 1-1,-3-1-2149,-3 3 928,-3-2 1,-1 6-1,0-5 1</inkml:trace>
  <inkml:trace contextRef="#ctx0" brushRef="#br2">21174 7264 8994,'-6'0'-1492,"1"5"0,5 4 1509,0 5-14,0 3 0,0 7 1,0 3 88,0 4 1,0-2-26,0 1 0,-4-1-245,0 2 0,0 1 0,3-6 148,-3 0 1,3-4 0,-3-1 29,3-2 0,1-5 0,0 1 0,0-2 0,-5-7 0,-1-1 0</inkml:trace>
  <inkml:trace contextRef="#ctx0" brushRef="#br2">21243 7355 8355,'-4'-11'-1341,"0"-1"3024,2 1-1090,0 4 1,7 2 0,3 5-220,2 0 0,3 0-96,2 0 1,3 0-223,5 0 0,-2 0-297,-2 0 0,2 4 0,-6 1-139,-1 2 0,-1-4 302,-2 5 0,-3-2 1,-2 3-162,-1-1 1,-1-1-1,-5 5 384,-3-1 0,-6 1 68,-6-1 0,-4 1 0,1-1-79,-3 0 1,0 1 0,-1-2-35,0-2 1,1 2-1,2-4-21,1 0 1,5 3-359,-1-5-944,7 0 761,3-4 1,14 0 9,2 0 0,8 0 1,0-1 99,3-3 1,1 3 86,0-3 1,-4-1-1,-1 1 183,-2 1 0,-1 2 1,-3 2 81,-1 3 0,1-1 0,-2 4 0,-3 2 0,-2 1 0,-5 2 189,0-1 1,0 1-1,-1-1 1,-3 0 246,-3 1 0,-3-1 0,-2 1 0,1-1 70,-1 1 0,-3-2 0,-1-1-276,-2-2 0,0-4 0,-2 2 0,2-1 0,0-1-385,0 0 1,4-2 0,-1-2-451,3-3 0,4 2 0,2-6 0,-1-1 33,1-1 0,3-1 0,-2-1 1</inkml:trace>
  <inkml:trace contextRef="#ctx0" brushRef="#br2">15555 8280 8355,'-11'-4'89,"1"-1"0,1 0 0,1 0 1641,-1 3-1014,4 0-754,0 2 0,6 0 0,2 2-45,1 1 0,6 0 102,1 5 0,1-5 1,3 4 14,-2-2 0,-2 2 1,0-2-124,1 2 0,-1-1 37,1 2 1,-1 1-1,1-4-12,-1 1 1,-5-2-1,-1 3-83,1 2 0,-5 1 0,3 2 76,-3-1 1,-6 1-1,-3-1 1,-2 1-3,-1-1 0,-2 2 0,-2 1 1,-3 1 67,0-1 1,-2-1 0,5-2-1,-1-1-21,0-2 1,3 2-1,-2-4 1,2 2 102,2-1 0,1-3 0,1 3-4,1-2 1,6 0 71,-2-1 0,8-3 1,3 3-1,3-3 8,2-1 0,3 0 1,2 0-1,-1 0-130,1 0 0,2 0 1,-4-1-1,0-2-192,2-1 0,-5-1 0,3 3-443,-2-2 1,-1-4 0,-1 3 58,0-1 0,-4 2 0,-3-4 0,-3 0 385,-1-3 1,5 0 0,1 0 0</inkml:trace>
  <inkml:trace contextRef="#ctx0" brushRef="#br2">15749 8257 8355,'12'0'-296,"-1"0"0,1 4 0,-1 1 0,0 2 1230,1 1-689,-6 3 0,4 4 0,-3 1 170,-1 2 0,3 1 0,-5 4 0,-2 0-278,0 0 1,-2-1-1,0 0 1,0-2-358,0-1 0,-5-1 1,-3 2 246,-2-1 1,-2-3-1,1 1-174,-1 0 1,1-2-1,0-3-928,-1-1 0,1 0 0,-1 1 1</inkml:trace>
  <inkml:trace contextRef="#ctx0" brushRef="#br2">16366 8269 7120,'0'15'-59,"0"0"314,-5 5 1,2 2 0,-4 6 17,-2 1 1,0 0 0,0 3 0,2-3-132,-2-1 0,4-1 0,1-4 0,3-2-79,1-2 1,0 2-130,0-6 0,5-5-168,2-6 1,5-3 57,3-1 0,-1-5 0,5-4 0,1-5-156,2-5 0,-3-4 1,0-3-1,1-4 133,2 1 1,-3-4 0,-1 3 128,-2-3 1,1-3 0,-4-1 16,3-1 0,-1 4 289,-4 4 1,-3 6-1,-2 1 1,-1 6 1032,-2 4-1015,-2 7 1,-1 6-28,0 8 0,-1 7 0,-3 4 1,-3 3 1,-4 6 0,0 1-293,0 0 0,-1 0 1,1-2 46,-1 3 1,1-2-92,-1-1 1,1-3 0,1-1 19,2 0 1,-2-2-1,4-2-106,-1-4 0,-1-2-75,4-2 1,-1-4 135,1-3 1,3-4 0,-2-4-1,4-4-64,3-2 0,5-1 0,-3-1 131,1 1 0,3-4 0,-3 1 75,4 3 1,0 1 166,0 7 1,-3-3-1,0 4-3,1-2 1,-3 2-1,1 5-121,2 5 1,-2 3 35,0 5 1,0-2 0,2 3 173,-2 0 1,-3 2 0,4-3-38,0 2 1,1-4-119,-1 1 1,2-6-1,-2-2-22,2-2 0,1 2 0,2-3-79,2-1 1,-2-6 0,3-2-125,1-1 1,-4-3 110,2-6 1,-1 2-1,0-4-62,1 1 1,-4 3 0,-4-3-118,-2-1 0,2 1 37,-3-3 1,0-3 0,-4 4 66,0 1 0,-1 0 0,-2 6 96,-1-1 1,-4 6 20,0 2 1,-2 3 0,-2 2 20,1 3 0,0 3 0,-1 7 1,2 3-54,2 1 1,-1 1 37,6 4 1,-1-4 0,4 0 54,0 1 0,0-2 1,0-1-77,0 0 0,5-2 1,3-3-10,2-1 1,1-5 0,1-2-86,-1-3 1,2-1-1,1 0 1,2-1 4,2-3 0,-3-2 0,3-5 0,0-2-155,-1-2 0,-3 1 0,3-4 0,-2 0 131,0 0 0,1 1 0,-5-4 0,0 2 42,1-1 1,-1 0-1,-1 1 1,-1 3 741,-1 4-489,-6 0 1,3 9 0,-6 5-1,-1 9 31,-2 6 0,-4 2 0,3 5 0,0 2-95,0 0 0,-3 0 0,5-6 0,-1-1-123,-1 1 1,2-2 0,-3 0 0,1-2-142,2-2 1,-2-5-285,1-1 1,1-7 144,3-1 1,5-6-1,2-10 1,3-3-84,2-2 0,-1-2 0,2 0 0,1-1 263,1-3 1,0 3 0,-3-2 0,-1 3 276,1 4 1,-1 3-1,0 8-41,1 0 1,-2 7 0,-1 1-1,-3 7 511,-1 7 1,-1 0-1,-3 5-402,3 2 0,-3 0 0,5 1 0,-3-2 0,2-2-476,2-2 0,-3 3 0,2-3 0,0-3-1005,1 0 0,-4-1 639,5-1 0,0 0 0,3 1 0</inkml:trace>
  <inkml:trace contextRef="#ctx0" brushRef="#br2">16229 8429 9134,'-5'0'787,"5"0"0,9 0 0,9 0 0,2 1-675,4 3 1,6-3-632,1 3 0,7 1 0,3 0-785,-1 1 0,5 2 0,-5 3 0</inkml:trace>
  <inkml:trace contextRef="#ctx0" brushRef="#br2">17771 8406 8355,'0'-12'133,"0"5"755,0-1-428,0 0 0,-1 3-404,-3 5 1,3 11-2,-3 8 0,-1 2 0,1 5-79,1 4 1,-2-2 0,1 7 249,2-2 1,-3 7-296,1-6 0,-1-1 1,2-4-1,0-1-1007,0-2 1,2-2 728,1-2 0,0-4-180,0-3 0,0-2-365,0-1 735,0-1 157,0-5 0,-5-6 0,-2-6 0</inkml:trace>
  <inkml:trace contextRef="#ctx0" brushRef="#br2">17771 8440 8355,'5'-16'124,"-3"3"0,6-1 1,0 4 168,-2 2 0,4 6-147,-2-2 1,2 1-1,1 1 56,1-2 0,-1 0-269,1 4 1,-2 1 0,-1 3 49,-2 4 0,-3-2 0,2 2-26,0 1 1,-3 1 0,-3 1 23,0 1 0,-3-1-100,-1 0 1,-9 1-1,2 1 96,-2 2 0,-4-6 1,1 2-42,-2-1 0,4 0 0,-1 1-342,2-4-834,2 3 769,5-8 0,2 1 1,8-6 386,3-5 1,8-7-1,3-3 1</inkml:trace>
  <inkml:trace contextRef="#ctx0" brushRef="#br2">17976 8394 8355,'7'-5'120,"-1"4"0,-3-4 1,2 1 415,1 0 1,-2 0-349,4 4 0,-5 2-60,5 2 1,-6 2 0,2 5 0,-2 2-131,-2 2 0,3 3 0,1 5 0,-1-2-71,-2-2 0,-1 2 0,0-5-106,0 2 1,0-4 104,0 1 89,0-2 1,-1-3-416,-3-2 1,3-5 0,-3-6 8,3-5 0,1-3 1,1-3 246,3-2 0,-3-3 0,3 3 212,-3-2 0,-1 3-83,0-4 1,0 5 0,0-1-105,0 2 1,0 5 0,1 2 670,3 1 1,-1-3-269,4 5 1,-3-1 0,4 4-53,0 0 1,-1 0-1,0 0-405,2 0 0,1 0-150,2 0 1,-1 0 0,1 0-505,-1 0 0,1 0 591,-1 0 0,0 5 0,1 1 0</inkml:trace>
  <inkml:trace contextRef="#ctx0" brushRef="#br2">18193 8486 8055,'8'10'-311,"0"-3"1,-1 2 1374,5-5-889,-1 0 0,1-4-84,-1 0 0,4-4 0,0-1-123,-1-1 1,0-2 0,0-3-34,2-1 0,-5 5 0,-3-1-111,0-1 1,-2 3 0,-3-2 82,-1-1 0,-2 3 48,0-2 1,-2 2 0,-1-2 91,-5 5 1,-2-2 0,-2 1 181,1 1 0,-1 6 28,1 1 0,-2 6 1,-1 0-22,-1 4 1,1 5-1,5-3 1,3 1 38,1-1 1,1 3-137,4-3 0,0 0 0,1-2 1,3 0-308,4-4 1,-1 2 0,4-6-1,1 0-403,1-2 0,0-3 310,-2-1 1,4-5-1,2-1-248,1 0 0,-4-8 308,1 2 0,1-3 0,1 1 48,1-1 0,-3-6 1,2 2 257,0-2 0,3-2-20,-1 0 0,-2-1 0,-2-1 149,-2-2 0,1 2 0,-2 6 0,-3 3 390,-2 4 1,-2 5-191,-1 4 1,-3 3 74,3 3 1,-7 9-307,-1 7 0,-5 7 0,3 4-191,0-1 0,-3 3-5,5-6 1,-1 5-1,2-3 1,0-2 0,-1 0-1,0-5-321,0 1 0,0-6 0,4-1 0,0-2-705,0-1 0,2-6 469,1-2 0,0-8 0,3-4 0,-1-2 367,-2-1 1,3-6 0,1-1 0</inkml:trace>
  <inkml:trace contextRef="#ctx0" brushRef="#br2">18490 8406 8355,'-11'0'0,"0"4"1360,-1-1 617,6 1-1507,1-4 0,6 0 0,3 0-311,3 0 1,5 0 0,3 0-817,4 0 1,3 0 420,0 0 1,5 0-534,0 0 0,-2 0 1,-5 0-1,-2 0 162,-1 0 0,-2 1 163,-4 3 1,1 3-1,-1 4 1</inkml:trace>
  <inkml:trace contextRef="#ctx0" brushRef="#br2">18730 8497 8355,'1'10'124,"2"-1"1,2-2-1,1-2 1,3-2 386,1 2 0,3-3 1,1 2-307,1-3 0,2-1-223,-2 0 0,-1-1 0,5-3 0,0-4-170,-1-2 1,0-1-72,-3-1 0,-4-3 168,1 0 0,-2-1 1,-5 5-71,1 0 0,-3-1 1,1 1 68,-3-1 1,-2 5 59,-3-1 1,-3 2-1,-4-2 1,0 4 180,-1 3 0,1 1-106,-1 0 0,-3 5 217,0 3 1,0 3 0,3 4-98,1 4 0,-1 3 0,2 1-85,3 0 0,2 3-105,5 1 1,0-2 0,0-6 135,0-3 0,1 0 1,3-2-192,3-4 1,3 0-250,2-6 1,-3 0 0,1-4 66,3 0 1,1-5-1,-3-3 33,0-2 0,1-3 1,-1 0 70,1-3 0,3 0 0,0 2 58,-1-1 1,-1-4-1,-2 3 106,1 2 0,-2 2 0,-1 2 29,-2 2 0,-3-1 273,4 5 0,-6 2-111,2 6 0,-3 3 1,-2 7 100,-3 1 1,2 2 0,-5-3-154,2 1 0,-4 1 0,3-2-165,0 2 0,-1-5 1,5-3-14,-2 1 0,-1-4 1,2 0 16,0 0-62,-1-4 1,4-1-1,1-8-110,3-2 0,1-2 0,4-2 1,-2-3-154,2-1 1,1 4 242,2-1 0,-5-1 1,1 2 103,1 4 1,-3-1-136,2 8 1,0-1 0,2 5 458,-3 3 0,2 6 1,-5 7-1,0-1-28,1 1 1,-3-1 0,6-2 0,0 1-236,-2-1 1,4-2 0,-2-3 0,2-3-26,1-1 1,2-1 0,1-4 0,1 0 14,-1 0 1,-1-5 0,-2-3-171,1-2 1,-1-2 0,1 1 155,-1 0 1,0-5 0,0 1 14,-4 1 0,2-2 0,-4-1-148,1-1 0,-3 5 0,1-4 0,-3 2 11,-1 0 0,-1 1 0,-3 6 0,-4 4 115,-2 3 1,-5 2 0,0 3 0,1 4 313,1 2 1,2 6-1,-1 3 1,2 3-43,2 1 0,3 0 0,5-2 0,0-1-174,0-1 1,0-5-1,2 2-203,1-4 0,0-2 0,5-2-155,1-4 1,1-3 0,2-1-77,4 0 1,-4-5-1,4-3-82,-4-2 1,3-5 0,1 0 0,-2 0-161,-2-2 0,-2 1 0,-1-5 1,-1 2 255,1-1 1,-3-2-1,2-2 1,-1-2 226,0-5 1,3-2 0,-4-1-1,2-2 199,-1-2 1,0 7 0,0-1 1247,-3 7-437,-2 4 1,-4 21-1,-2 8-97,-3 8 1,0 11 0,0 3-560,-2 3 1,0 3 0,0 1-306,2 1 0,4 0-133,-1-4 0,3-3 1,1-2-1,0-1 417,0-3-2298,0-6 1,5 3-1,1-5 1</inkml:trace>
  <inkml:trace contextRef="#ctx0" brushRef="#br2">20078 8292 8355,'0'-12'1800,"0"1"-1335,0 4 166,0 2-443,0 5 0,0 10-131,0 6 0,-4 5 1,-1 5 72,-1 0 1,2 5-31,-4-5 1,4 6-1,-2-3-219,1 0 1,1-1 0,3-5 142,-3 0 0,3-1-174,-3-3 1,3-3-1,2-4-917,3-1 1,-2-5 0,5-1 388,-2 1 0,4-5 0,-2 1 359,3-4 0,1-5 319,-4-4 0,3-5 0,-3-2 0</inkml:trace>
  <inkml:trace contextRef="#ctx0" brushRef="#br2">19907 8463 8355,'-12'6'753,"1"-1"-151,4-5 1,4 0-352,6 0 1,5 0 0,7 0-172,4 0 1,0-1 0,3-2 5,2 0 0,5-1-217,-2 4 0,2 0-106,-6 0 0,6 0 0,-7 0 161,-2 0 0,1 0 0,-5 0-285,-2 0 1,-2 1 193,0 3 0,-6-2 1,-2 6 287,-3 1 1,-1 1-1,-1 2 93,-3-1 1,-1 2-1,-4 1 229,2 1 0,4 0-254,-1-4 1,3 1-1,2-2 1,3-1-24,4-1 1,3-6-273,4 2 1,-1-3-1,5-1 1,2 0-40,0 0 0,2-5 1,0-3-5,0-2 1,-2-2-1,-2-2 1,-4-2-1,-3 2 115,-4 2 1,-3 0 0,-5 0 0,0-2 349,0-1 1,-5 1-270,-3 6 1,-2-1 0,-3 5 92,-2 2 0,2 0 0,-2 2-192,2 0 0,2 2 1,1 2-941,2 3 1,3-1 82,5 2 0,0 0 0,0 3 0</inkml:trace>
  <inkml:trace contextRef="#ctx0" brushRef="#br2">21129 8177 8476,'0'-23'121,"3"6"-426,1 2 0,0 4 461,-4 8 0,-5 4 0,-3 12 400,-2 2 0,-1 8-424,-1 7 1,1 4 0,-1 3 173,1 1 1,3 0 0,1-4-55,-2 1 1,3-2-247,-2-3 0,5-2 0,-2-6 0,2-3 176,-1-4-839,0 3 357,4-6-138,0 0 297,0-7 1,1-14 63,3-2 1,2-7 0,6 1-21,-1 0 1,2 3-1,1-2 77,1 4 1,0 2-1,-3 2 1,-1 4 52,1 3 0,-1 1 0,0 1-39,1 3 1,-5 2 5,1 6 0,-2 0 1,2 2-1,-4 2 34,-3-2-1,-1-2 1,-1 0 0,-3-1 79,-4 0 1,-2 1 0,-2-2 0,-2-1 90,-2-1 0,-4-2 0,2 3-208,1-2 1,-4-4 0,6 1 0,1-3-54,1-1 0,7-1 1,2-3-468,3-4 0,6-6 1,3-1-1536,2 1 1792,1-4 0,6 1 0,0-6 1</inkml:trace>
  <inkml:trace contextRef="#ctx0" brushRef="#br2">21266 8486 8355,'17'0'462,"-1"1"-156,-4 3 1,0-3 0,-1 4 0,1-1 89,-1 0 1,2 0-1,1-3 1,1 1-187,-1 2 0,2 0 1,0-4-1,-1 0-341,1 0 0,-2 0 0,4-1 327,-1-3 0,-4-2 0,-5-6-682,-4 1 0,-4 3 1,-4 2-1,-5-1 171,-5 1 0,0 0 0,-5-2 0,-1 4 454,-2 3 1,0 1-1,0 0 1,2 0 112,1 0 0,5 5 1,-2 3-1,4 3-48,0 4 0,6-2 1,2 4-1,3-2 336,1 0 1,0 0-500,0-3 1,9-1-1,3 0-303,5 1 0,-2-2 0,4-2-483,2-5 1,0-1 0,2-2-118,0 0 1,-2 0 217,-2 0 0,3 0 0,-4 0 0</inkml:trace>
  <inkml:trace contextRef="#ctx0" brushRef="#br2">22042 8303 8355,'7'-6'172,"-2"-5"0,-5 4 315,0-3 1,0 8-345,0 6 1,0 10 0,-2 7-160,-1 4 1,0 4 0,-3 5-1,1 1 0,-3-5-42,4 1 0,0-6 0,3 2 2,-3-3 1,3-5 0,-3-2-386,3 0 1,1-2-1,1-3-1118,3-1 1340,-3-5 0,4-2 0,-3-8 0,0-3 170,2-3 0,0-7 0,-4-1 0</inkml:trace>
  <inkml:trace contextRef="#ctx0" brushRef="#br2">22054 8314 8355,'6'-17'77,"-1"0"0,-4 7 249,3 2 0,-1-2 0,4 4 0,1-2-47,-2 1 0,8 4 1,-2-1-1,2 3-71,2 1 1,-2 0 0,4 0 0,0 1 23,-1 3 0,-4 2 0,0 7 0,-4 1-431,0 1 0,-1 2 95,0-2 0,-3-2 0,-5 2-110,0-2 1,-4-2-1,-2 2 114,-4 2 1,0-2 0,-9 2 154,-2-2 0,0-2 133,-2 0 0,0-3 0,1-2 0,2-1 138,1-2 1,5 2-238,-1-1 0,6 0-73,1-4-213,6 0 1,-2 0 0,8-2-87,4-1 1,3 0 0,4-3 16,4 1 0,3 0 0,1 2 85,-1-1 1,1 0 0,0 4 27,0 0 1,0 0 0,-2 0 0,0 2 187,-2 2 0,-5 2 0,0 5 155,-5 1 0,-4-1 0,-7 1 1,-1 0 485,-5 3 0,-3-2-273,-5 2 0,-1-2 0,-6-2-55,0 1 0,-1 3 1,-2 0-335,0-1 0,0-1 0,7-3 0,5-1-827,5-1 0,4-5 0,7 4-367,1-2 1,5-3 0,6-5 632,1-5 1,6-2-1,-4-2 1</inkml:trace>
  <inkml:trace contextRef="#ctx0" brushRef="#br2">23024 8120 8825,'12'-6'919,"-5"1"-671,1 5 1,-4 0-73,4 0 1,-6 5-1,2 3-104,-3 2 1,-2 6-64,-3 3 0,-1 3 0,-4 1 66,1-1 1,1 1-1,-3 0-64,2 0 1,-2 4-1,4-1 5,-1 0 1,-2-4-81,6-2 1,-2 1 0,2-2 32,-1 3 1,0-3-1,4-1-178,0-2 0,0 3-317,0-4 1,0-3-154,0-5 0,5-4 274,3 1 0,2-3 0,3-1-140,2 0 1,-2-5 456,2-3 88,-2-2 0,-2-6 0,1-2 0</inkml:trace>
  <inkml:trace contextRef="#ctx0" brushRef="#br2">22910 8292 8355,'-21'-2'116,"0"0"138,2-2 0,2-4 0,-2 5 445,3 0 96,4 2-542,5 1 0,7 0 0,9 0-171,5 0 1,5 0-1,8 0 1,3 1-50,3 3 0,-2-3 1,-1 4-1,1-1-135,-2 0 0,3 3 0,-6-2 1,0 1-53,-2-1 1,-3 0 18,-2-2 0,2-1 0,-6 2 66,-1-3 0,-2-1 1,0 0 108,-1 0 1,1 0 0,-2-1-20,-3-3 1,0 2 153,-3-1-141,-3 1 59,4 2 0,-5 2 0,0 1-78,0 5 1,-1 3 0,-2 3-11,-1 2 0,-1 0 0,3-2-24,-2 1 0,0 2 10,4-2 1,0-2 107,0 2-62,0-2 0,1-3 0,3-3-52,4-3 0,2-2 1,1-2-204,1 0 1,-1-6 142,1-1 1,2-1-1,-2-2 122,-2-3 1,-2-1-1,0 2 39,-4-3 1,1 1 0,-2-4 89,0 1 1,-3 2 0,-3 4-157,0-1 0,-8 1 1,1 1-1,-4 2-173,0 4 0,0 3 0,0 1-893,-1 0 1,5 5 165,6 3 0,8 2 0,2 1 0</inkml:trace>
  <inkml:trace contextRef="#ctx0" brushRef="#br2">24041 8360 8355,'10'-1'-1925,"-1"-2"2753,-1-1 1,-5-4-488,5 0 0,-2-2 0,2-2-95,-4 1 1,1 0 0,-1-1 41,-2 1 1,1-1-42,1 1 0,-3 3 1,3 1 0,-3-1-118,-1-3 1,-4 3 0,-1 2-109,-1 1 0,-2-3 107,-3 4 0,-1 0 0,1 4-226,-1 0 1,0 5-1,-2 3-63,-2 2 1,0 5-1,2 2 1,-1 1-1,1 2 1,1 2 79,2 0 0,3 0 1,2-2 72,1-1 0,1-5 0,4 1-111,0-2 76,0-1 0,4-5 0,1 0 0,1-2-25,3-3 1,-3-1 0,2-1 0,2-1-41,4-3 0,-1-2 0,2-5 1,-2-1 5,-2 1 1,2-2 0,1-1 0,1-1 63,-1 1 0,-1 1 0,-3 2 0,-1-1 89,-2 1 1,-3 1-1,2 1 179,-1 1 0,-1 7-175,-4 1 1,0 6-1,0 10 1,0 3-22,0 2 1,0 5 0,-1 3-1,-2 6 116,0 5 0,-6 2-86,1 3 0,2 5 0,-2-1-274,-1-1 0,3-4 114,-2-3 1,2-2 0,-3 1 101,2-1 0,3-4 0,-3-6 154,2-1 0,-2-5-174,3-4 0,-4-5 0,3 0 134,-1-5 0,-2-1 1,-3-4 38,-1-1 1,1-2 0,0-1 0,-1-1-85,1-3 1,-5-2-121,1-6 1,0 1-1,4-2 1,-1-1-18,1-1 1,-1-5-1,1 1 1,0-3-132,-1-1 0,6-1 0,2-1 0,3-3-978,1-1 0,1-1 213,3 0 0,3-3 886,9 2 1,1-2 0,6-1 0</inkml:trace>
  <inkml:trace contextRef="#ctx0" brushRef="#br2">24167 8314 8355,'11'5'547,"-3"-2"1,-1 3-246,2-1 1,1 3 0,2-4 0,-1-2-194,0 0-101,6-2 1,-1 0 0,5 0 26,-2 0 1,-4 0-1,3-2-229,-2-1 0,-2 0 0,-5-3 0,-2-1 43,-2 1 1,2 2 0,-3-3-174,-1-2 1,-3 2 0,-4 1 240,-4 1 0,-2 1 0,-1 4 0,-1 1 55,1 3 1,-5 3 0,1 4 0,1 2 177,2 2 0,4-1 0,2 4 1,1-2-71,2-2 1,2 3 0,1-2-1,0-1-75,0-2 0,5-4 0,4-2 0,3-1-209,4-2 1,3-2 0,-3-2 0,2-3-75,2-3 1,1-4 0,-1 0 0,-1 0 100,1-1 0,-2-3 0,0-2 0,-1 1 189,1-1 1,0-3 0,2 1 0,-2-2 188,-1-2 0,2-1 1,-3-2-1,1 0 324,-1 0 0,-4 3 0,-6 4 297,-1 4 0,-1 9-495,-4 6 1,-2 6 0,-3 11-57,-6 5 1,3 3-1,-3 6-183,1 5 0,1-3 1,-1 4-39,-2-2 0,9-8 0,-5 3-335,5-4 0,3-4 1,0 0-1,2-3 213,1-4 1,0-2 0,5-3 0,0-2-407,3-4 0,0-3 0,0-1 0,1-1 78,-1-3 0,-3 0 1,0-6-1,0-3-126,3 0 1,-5 1 0,-2-1 0,-3-1 501,-1-1 1,-5-11-1,-1 2 1</inkml:trace>
  <inkml:trace contextRef="#ctx0" brushRef="#br2">24555 8200 8498,'-17'12'143,"6"-1"1,5-3 0,7-1 1549,3 2-1229,2-4 0,14 2 0,3-5-423,1 2 1,8 0 0,0-4 0,-2 0-983,-1 0 1,2-2-1,-5 0 34,0-2 1,-2-5 0,-1 3 0</inkml:trace>
  <inkml:trace contextRef="#ctx0" brushRef="#br2">16195 9114 8527,'0'-8'828,"0"1"-362,0-2 1,0 2-8,0 0 0,-1 4-330,-3-1 0,1 3 0,-3 0 17,1-3 1,-4 3-77,1-3 1,2 3-1,-2 2-152,-1 3 0,-1-2 54,-1 6 1,3-4 0,1 3-292,-2 2 1,4 1-221,1 2 1,3-1-1,1 1 442,0-1 1,5 1 0,2-1 0,3 0-51,2 1 1,-1-1 70,1 1 0,-1-1 0,1 0 0,-1 0-46,0-4 1,0 3 198,-4-2 0,2 2 177,-5 2 1,0-5-36,-4 1 0,-5-4 1,-3 2-19,-2-1 1,-2 3 0,1-3-100,0 1 1,-5-3 47,1 0 1,-4 2 0,4-1 207,1-1 1,-3-2-568,2-1 0,4-1 0,3-2 0,0-2-591,2-1 0,1-2 232,5-3 0,0 3-24,0 1 0,5-6 0,1-5 1</inkml:trace>
  <inkml:trace contextRef="#ctx0" brushRef="#br2">16400 9217 8355,'8'3'-84,"0"1"0,0-1 0,3-2 183,0-1 0,-3 0 0,-1-1 154,2-3 0,-2 1 0,-1-4-252,-1-2 0,3 3 117,-5-2 1,2 0-231,-1-3 1,-3 3 0,2 1-126,-6-2 0,1 0 1,-6 0 220,-1 1 1,-1 2-1,-1-3 228,-1 2 1,1 4-1,0-1 1,-2 3 14,-2 1 1,2 1-1,-2 3 1,2 4-99,2 2 1,3 6 0,0 2-1,1 1-62,0 0 1,2 0 0,5 3-1,2-2-106,1-1 1,4-5 0,4 1-1,1-2-114,-1-2 0,4 0 0,2-4 0,-1-3 51,1-3 0,3-1 0,-2 0 0,1-1-363,0-3 0,-4-6 1,3-5-1,-2 0 229,-2-2 0,-1 3 1,-1-5-1,-1-1 273,0-2 1,-3-1-1,0 2 1,-1 0 29,0 2 1,1 2-1,-2-4 563,0 2-94,-4 5 1,5 6 0,-5 10-451,2 8 1,0 9 0,-4 0-1,0 3-85,0 1 1,0 0 0,0-1 0,0 0 23,0-3 1,0 1 0,0-4 0,0-3-138,0 0 0,0-1 0,-1-2 266,-3-3-131,3-2 1,-6-6 0,5-3 0,-2-3-2,1-3 1,2-6 0,2 0 0,2-2-25,1-2 1,1 2-1,-1-1 1,3 0-95,3 1 1,0 2 0,-1 4 0,-1 1 0,1-1 0,1 2 0,0 1 0,-1 3-140,-1 1 1,-1 1 0,5 4 34,-1 0 0,1 1 0,-1 2-441,0 1 0,-3 1 1,0-3 588,0 2 1,3 0 0,0-4 0</inkml:trace>
  <inkml:trace contextRef="#ctx0" brushRef="#br2">16891 9091 7695,'7'0'336,"-2"-5"0,-4 4 298,3-3-190,-3 3 1,4 2-376,-5 3 0,4 2 0,0 7 0,-2 1 0,0 2 0,-2 1-29,0-1 1,0 4 0,0-2-1,0 1 1,0-1 0,1-1 203,3-4 1,-3 0 40,3-1 1,-2-2-153,2-3 1,-1-3-1,4-6 1,1-3-201,-2-2 1,4 0 0,-3-6 81,-1-2 0,4 2 1,-2-2-1,1 1-638,-2-1 1,4 1 0,-4-4-84,3 1 0,-2-2 0,-2 4 0,1 0 179,-1-2 1,0 5 0,3-2 526,-1 5 0,-6 2 0,2 4 0,3 1 0,-1-3 0</inkml:trace>
  <inkml:trace contextRef="#ctx0" brushRef="#br2">17131 9057 8355,'7'11'-128,"-4"1"1,-1-5-279,-2 1 539,5-1 1,-4 6 168,3 2 1,-3-2-60,-1 2 0,0 2 15,0-2 0,0 0-132,0-3 1,0-1 0,0 0 204,0 1 185,0-1-1358,0 1-208,0-1 27,0-4 796,0-2 0,0-7-196,0-1 0,0-9 0,0-6 0</inkml:trace>
  <inkml:trace contextRef="#ctx0" brushRef="#br2">17188 8943 8355,'7'-6'182,"-2"-1"-61,0-3-479,-4 3-284,4 2 1,-5 10-1,0 2 1</inkml:trace>
  <inkml:trace contextRef="#ctx0" brushRef="#br2">17451 9045 8355,'-8'-5'-126,"1"-1"234,-2 0 0,3 0 0,-2 6 1,0 2 64,2 2 1,-4 2-1,1 5 1,-2 2-28,-1 2 1,-2 3 98,7 5 1,-2 0 266,1 0 1,-1-1-410,5 1 1,1 0-1,3-1 3,0-3 0,1 1-808,3-5 343,2 0 1,9-4-1,0-4-205,-1-3 1,0-3 397,2-1 0,-2-1 0,3-3-202,0-3-178,3-4 1,-7 0-1,3 0 1</inkml:trace>
  <inkml:trace contextRef="#ctx0" brushRef="#br2">17485 9205 8355,'-6'8'252,"3"-2"1,6-1 231,5-2 1,2-2 0,2-1 0,2 0-476,2 0 1,4-1 0,-2-3 0,1-4-50,0-2 0,-1-1 0,1-1 0,-4 1-224,-3 0 0,-1 2 1,-4-2-96,-3-1 1,-4-1 0,-4 4 0,-3 3 355,-4 1 0,-1 1 0,-3 4 0,-4 0 272,-3 0 0,3 5 0,0 3-91,-1 2 1,3 5-1,2 2-38,2 0 1,7-1 368,2 3 0,3-2 1,1 4-1,0-2-294,0 1 1,1-3 0,4-2 0,5-3-349,4 0 1,8-2-1,-1-2 1,5-5-1086,-1-1 1,1-2 150,0 0 1,-2 0-1,4 0 1</inkml:trace>
  <inkml:trace contextRef="#ctx0" brushRef="#br2">18422 9000 8355,'0'-12'140,"0"1"1,-1-1 0,-2 1 154,-1 0-33,0-1 0,-1 1 67,-2-1 1,0 6-1,0 2-113,-2 3 1,-1 2-1,-2 4 1,1 7 20,-1 5 0,5 6 0,-1 5 1,1 5-256,0 4 1,-2 6-1,6-1 1,-1 2-11,-1 2 0,3 4 0,-1 0 0,0 1-113,-1 0 0,3-2 0,-3-4 0,3-2-386,1-1 0,0-9 0,0 0 1,0-5 249,0-7 0,-1 2 1,-2-5-1,-1 0-62,2-3 1,1-6 0,-1-3-65,-2-1 1,2-2 231,-6-7 0,2-6 0,-3-7 0,3 1 70,1-1 1,-4-4 100,1-2 0,-2-5 0,-1-6 0</inkml:trace>
  <inkml:trace contextRef="#ctx0" brushRef="#br2">18079 9251 8355,'-6'-12'-314,"1"2"658,0 3 1,3 0 0,0 5-34,4-2 1,5 0 0,5 3-18,4-3 1,5 3 102,6-3 0,5 3-312,-2 1 1,3 0-1,1 0-697,1 0 0,-1 0 0,0 0-116,0 0 0,-4 0 373,-4 0 1,1 0-1,-4 0 1,1 0 0,-9 0 51,-1 0 0,-5 0 180,-1 0 1,-7-1 325,-1-3 1,-5 2 183,-7-1 1,1 0 359,-1-1 1,1 3-193,0-3 1,-1 3-369,1 1 0,4 5 0,4 3 0,1 2 1,2 1 18,0 1 1,2 3-1,0 1 1,3 1-406,2-1 0,-5 1 0,2-3 0,-2 1-53,2-1 1,-2-1 0,1-2-1,-1 1-290,-2-1 0,0-3-297,0-1 156,0-4 0,0-8 468,0-11 1,1 1 199,3 0 0,-3-2 15,3 2 0,-3-1 0,-1 2 0,0-1 332,0 1-372,0 1 0,1 1 125,3 1 1,-1 5 522,4 2 0,1 3-460,3 1 0,-3 0 0,0 0 0,0 0-558,3 0 0,0 0 82,0 0 57,1 5 0,-1 1 0,1 5 1</inkml:trace>
  <inkml:trace contextRef="#ctx0" brushRef="#br2">18764 9217 7646,'0'7'98,"0"1"1,0-1 0,0 5 0,0 1 0,0 2 544,0 4-478,0-3 0,0 6 0,0-4-2,0-1 0,0 4 0,0-6 0,0-1-21,0-1 1,4-6-1,1 0-251,2-2 0,0-2 1,5-3-1,-1 0-175,1 0 1,-1-8 0,0-4 0,1-1 87,-1 1 1,-1-5 0,-2 0 0,-3-1 48,0 3 1,-4-2-1,3 2 1,-2 0 353,-2-2 1,-6 6-1,-1-2 1,-2 4 52,1 0 1,-2 4 0,3 1 0,-4 3-150,0 1 1,0 1 0,-1 2 0,2 2-114,2 1 0,3 2 1,5 3-149,0 1 0,2-2 0,1-2-739,5-5 1,7-1 0,3-2 0</inkml:trace>
  <inkml:trace contextRef="#ctx0" brushRef="#br2">18993 9205 8245,'6'5'1060,"1"2"-765,-4 4 0,-1 4-64,1 1 0,-1 3 0,-2-3 1,0 1-218,0-1 1,0-1 0,0-3 0,0-1 215,0 1 1,-2-5-339,-1 1 0,1-1 1,-3-2 0,5-5-1,0-6-151,0-4 0,5-3 0,3-1 0,2-1 122,2 1 0,-1-2 0,0 0 0,1 2-250,-1 2 1,-3 2-1,-1 2 441,2 4 0,-2 3 0,-1 2 299,-1 3 1,-1 2 0,-4 6 0,0-1 171,0 1 1,1-1-202,3 0 0,-3 1-109,3-1 0,-3-3-295,-1-1 0,2-4 1,1 1-154,5-3 1,-2-6-1,2-3 1,1-2-128,1-1 1,1-4 0,1-2 0,-1 1 143,1-1 0,-2 2 1,-1 3-1,-2 2 373,2 3 1,1 2-1,2 5-122,-1 0 0,-1 5 1,-1 2-1,-2 5 591,-2 3 0,2-2 0,-2 2 0,0-1-355,1 1 0,-3-2 0,-3 2 0,0-2 422,0-2-2557,0 6 0,5-5 0,2 5 1</inkml:trace>
  <inkml:trace contextRef="#ctx0" brushRef="#br2">20021 8977 8355,'-7'5'0,"-3"-4"0,8 9 1251,-6-2-592,1 2-299,-5 1 1,1 6-51,-1 2 1,0 4-102,-4 4 1,2-2-162,-5 5 1,5 1 170,-1 3 1,1 0 74,-1 1 1,2-5-527,-2 0-480,2-4 1,6 6 288,-1-6 1,6-3 17,-2-4 1,3-5-581,1 1 233,0-7 0,1-3 81,3-5 0,-2-1 601,6-3 1,-1-7 0,5-7 0</inkml:trace>
  <inkml:trace contextRef="#ctx0" brushRef="#br2">19952 9125 8355,'8'-5'0,"-2"-2"183,-1-4 0,4 5 129,-1 2 1,-2 3-207,2 1 1,-4 5 155,3 3 1,1 7-108,3 4 1,1 6 0,-1 3-264,0 1 0,1 2 0,-2 3 181,-2 0 1,2-3-1,-4-2 1,2 0 0,-2-1-438,-1 0 1,-1-3 0,-3-4 0,2-3-253,1-2 1,-2-1-36,-6-3 405,3-1 1,-9-5 0,2-2-38,-2-2 0,-1-2 227,-1 0 0,1-6 0,-1 0 0</inkml:trace>
  <inkml:trace contextRef="#ctx0" brushRef="#br2">19907 9468 8355,'-18'-5'0,"1"0"342,6-3 1000,-1-2-674,6 9 1,1-6-418,5 4 0,6 1 1,5-2-1,4 2 87,3-2 0,-3 3-523,4-3 1,0-1-470,4 1 0,0 0 0,-1 4 469,1 0 1,-1 0 0,-3 0 14,-4 0 0,-2 2-855,-2 1 0,1-1 0,-1 3 1</inkml:trace>
  <inkml:trace contextRef="#ctx0" brushRef="#br2">19792 9399 8080,'0'12'242,"-3"-1"1,-1 1-242,1-1-15,2 0 0,1 1 61,0-1 1,-4 1-1,0-1-526,2 1 0,1-1 0,1 0 90,0 1 1,0-5 0,0 1 302,0 1 0,0 1 0,0 2 0</inkml:trace>
  <inkml:trace contextRef="#ctx0" brushRef="#br2">20946 9080 8355,'-12'0'-134,"2"-2"248,3-1 1,-3 1 552,2-2 0,-2 3-419,-2 1 0,5 5 1,-1 4-260,-1 5 0,3 4 0,-2 6 119,-1 3 0,-1 1 0,-1 2 0,3 7 0,1-2-117,-2 5 0,4-5 74,1-1 0,3 1 0,1-6-52,0 0 1,0-2-1,0-7-280,0-1 0,1-5 0,3 1-415,3-2 0,0-3 264,0-2-316,1-3 0,8 0 0,2 1 0</inkml:trace>
  <inkml:trace contextRef="#ctx0" brushRef="#br2">21243 9262 8280,'0'16'330,"0"-1"1,0 5-69,0-1 0,0 3-323,0 1 1,-4 3 104,0 1 1,0 3 0,4-4-33,0-5 0,0 1 26,0-7 1,2 0-61,1-3 1,0-6 0,5-2-1,0-3 1,3-1 0,0-1 3,0-3 1,1-4 0,-1-6 0,1-2-145,-1-2 0,1-1 0,-1-4 0,-1 2 139,-2 2 0,2-3 0,-4 4 0,2 1 109,0 1 1,-6 4-1,2 0-71,-3 1 1,3 6 80,0 5 0,0 6 0,-4 8 0,0 3-40,0 0 0,0-1 1,0 1-1,1 0 79,3-3 0,-3-2-71,3 0 0,1-1 16,-1 1 0,3-5 30,-3 1-80,5-5 87,-3 7 0,4-10 1,-1 1-41,-1-4 1,-4-5-1,3 0 1,1-4-52,-2-3 1,1 1 0,-5-3 0,2 0 49,-2 3 0,1-2 0,0-1 0,0 1-714,0-1 0,-2 2 0,-1 3-342,0 1 1,4 3 161,0 1 0,5 4 800,-2-1 1,-2 3 0,0 1 0</inkml:trace>
  <inkml:trace contextRef="#ctx0" brushRef="#br2">21757 9308 8355,'0'11'374,"0"1"0,0-1 137,0 1 0,0-1-373,0 1 1,0-1-264,0 0 1,0 1 0,0-1 0,0 1-89,0-1 0,0 0 1,0 1 634,0-1-2291,0-4 1347,0-2 1,5-5-1,1 0 1</inkml:trace>
  <inkml:trace contextRef="#ctx0" brushRef="#br2">21802 9194 8355,'7'-7'236,"-3"4"-418,-8 6 254,3-1 1,-5 8 188,6-3 0,2 0-1391,2 0 0,-2-4 802,6 1 0,-1-3 0,5-1 303,-1 0 1,1-5-1,-1-1 1</inkml:trace>
  <inkml:trace contextRef="#ctx0" brushRef="#br2">21985 9171 7366,'7'5'324,"-4"3"0,-1 3 0,-2 4 1,-2 4 204,-1 3-488,1 1 0,-3 3 1,5 1-23,0-2 0,-4 3 1,1-1-1,0-2 4,2-1 0,1-2 66,0-3 1,5-2-301,2-6 1,4-5-1,0-2-194,0-3 0,1-3 176,-1-6 0,2-1 0,1-10-295,1-1 1,5-5 343,-1-2 1,-1-5-1,0 3 189,-1 0 1,2-4 55,-4 2 1,4-2 0,-4-1 27,-1 0 1,2 1 0,0 3 482,-2 3 1,-2 4 428,0 4-685,-6 8 0,-1 16 1,-5 11-1,-1 8-192,-3 7 0,2 2 0,-6 1 0,0 1-35,2 4 0,-3-8 1,4 4-1,-1-4-271,-3-2 0,0-1 26,1-5 0,-1-1 1,6-3-672,0-4 214,-3-2 1,6-8 321,0-5 1,0-5 0,4-8-1,-2-1 166,2-1 1,-3-2 0,4 5 0,-1-1 184,0 3 0,1 2 342,-1 1 0,2 2 0,6 5-142,-1 0 0,-3 5 0,-1 2 0,1 3-222,-2 2 0,3 0 0,-5 2 0,0 2-428,1-2 1,-4-2 0,3 0-755,-3-1 354,4 1 786,-4-6 0,-1-1 0,-6-5 0</inkml:trace>
  <inkml:trace contextRef="#ctx0" brushRef="#br2">21802 9285 8355,'-15'4'654,"0"0"0,11 0 0,12-4-130,8 0-548,6 0 1,6 0 73,2 0 0,7 0 0,1 0-550,-1 0 0,-2 1 0,0 3-391,-1 3 0,0 0 0,-1 0 631,-2 2 1,7-4 0,-3 0 0</inkml:trace>
  <inkml:trace contextRef="#ctx0" brushRef="#br2">22613 9422 8355,'0'-7'5,"2"-1"0,0-1 0,2-1 221,-2-1 0,0-1-31,-2 1 1,-4 3 0,-1 2-1,-1 1-17,-3 2 1,-2 2-142,0 1 1,3 1 0,1 3-1,-2 5-125,-1 5 1,0 2 18,2 3 1,-1 2 79,5-6 1,1 4 0,3-3-84,0 2 0,0-4 42,0 1 0,0-6-82,0-1 1,1-4 40,3 3 0,2-6-109,5-1 1,1-5 0,-1-6 0,1-2 0,-1-2 93,0-4 0,5 1 1,-1-1-1,-1-1 0,-1-2 1,-2 0-46,0-1 0,1-4 0,-1-1 0,1 0 152,-1 0 0,-1-3 0,-1 1 0,-3 1 173,0 3 0,-3 3 1,-3 4 285,0 3 0,-1 10 0,-1 7-246,-2 10 0,-5 5 0,3 8 0,-2 3 34,0 3 1,6 3 0,-2 1 0,1 1-177,0-1 0,1-1 1,-1-1-1,1-3-326,2-1 1,5-5-1,2-6 1,0 0-241,1-3 0,0-5 0,3-3 218,0-1 1,1-2 0,-1-6 0,1-2-105,-1-1 1,0-6 0,2-4-1,0-1 234,-2 1 1,4-3 0,-6 2 0,3 0 124,-2-4 1,-1 3 0,2 1 0,1 0 368,-1 3 0,-3 5-232,-1 2 1,0 9 0,0 2 0,-3 6 67,-3 6 0,-1 1 1,0 6-1,0 0-102,0 0 0,-1-4 1,-1-1-1,-2-2-86,1-2 1,2 3-1,0-2-3,-3-1 1,3-5-95,-3-2-58,3-4 1,1-3-31,0-8 1,3-6-1,2-2 40,2-2 0,-3 0 0,3-2 1,1 2 115,-2 2 0,3-3 1,-4 3-1,0 2 75,0 2 1,4 0-66,-1 1 0,2 5-207,1 2 1,1 4-1,-1 2-71,1 2 1,-5 5 0,1-1 0,1 2 207,1 1 0,1 1 0,1-1 1,-1 0 72,1 1 0,-1-2 0,0-2 0,1 2 0,-1-3 0,1-2 0,-1-1 0,0-3 0,-3-1 0,0-1 260,1-3 0,-3-1 0,0-4 296,-1 2 1,3-1-92,-4-3 1,0-1 0,-4 1 35,0 0 0,0 3 293,0 0-591,0 1 0,-6 0 1,-1 4-408,-3 1 1,-2 7 0,1 3 0,-1 3 8,1 5 1,-3-2 0,0 5-1,3 0 112,1-2 1,-2 4 0,7-5 0,0 1 98,0-1 0,1-1 1,4-3-74,0-1 0,1-4-34,3-4 1,0-1 0,5-4 0,1-1-196,-1-5 0,4-3 154,2-5 0,-2 4 0,-3-5 1,1 2-151,-2 0 1,2-2 302,-3 2 1,1 2 0,0-1 0,-3 4 356,-1 3-324,-1 4 202,-4-2 1,0 10-1,0 3-44,0 2 0,0 2 1,0 2-1,0 2-131,0-2 1,0-2 0,0 0 0,0-1-141,0 1 0,1-5 19,3 1 0,2-6-55,6 2 0,-2-8 17,-2-3 1,2-3 0,-3-2 0,2 1-202,-1-1 1,2-3 135,-2 0 0,2 0 175,1 3 0,-3 2 1,-1 1 35,2 2 1,-2 4-102,0-1 1,0 4 44,0 4 1,0 2 0,-5 6 124,2-1 0,0 1 0,-4-1 7,0 0 0,1 0 1,2-2 132,0-2 1,2-1-142,-1 2 0,-1 1 0,4-5-64,2-2 0,-2 0 1,0-4-145,2-1 0,0-4 1,0-3-1,-2 1-205,2 2 1,0-1 0,0-4 0,-1 1 79,1 0 1,-3-1 0,2 1-1,0 1 63,3 2 0,-4 3 320,1 5 1,-4 0-137,3 0 1,0 5 0,0 3 19,-3 2 1,-3 2 0,1 2 192,1 2 0,-1 3-14,1-4 1,-1 0 0,-1-3 34,3-1 0,-2-1 0,5-1-39,-2-1 0,4-6 0,-2 1-170,3-6 1,2-3-1,-1-7 1,1-1-27,-1-1 1,1-5-1,-1 2 1,-1-1-238,-2 0 1,2 4 0,-4-4-1,1 0-317,-4 1 0,2-3 0,-1 6 0,-1 1-515,-2 2 1,-1 4 597,0 0 0,0 1 0,0-5 1</inkml:trace>
  <inkml:trace contextRef="#ctx0" brushRef="#br2">20535 9959 7754,'0'11'-378,"0"1"0,0 4 863,0 3-311,0 8 0,0-2 0,0 5 18,0-2 1,0 2 0,0-3 0,-2-3-63,-1-4 1,1 0 0,-1-4 0,1-2 12,2-2 1,0-4-263,0-1 0,0-5 1,0-2 15,0-7 1,5-8 0,3-4 0,2-2 20,2-2 0,-5 0 1,1 0-1,1-1 39,1-3 0,-3 7 1,1-2-1,1 5 77,1 3 0,-2 2 0,-1 5-7,2 3 1,-2 3 0,-1 2 0,-1 4 62,-3 6 1,4 1-69,-3 3 1,1 1 0,-4 1 36,0 1 1,0-4 20,0 1 0,0-2-46,0-2 1,0 0-43,0 1-80,0-6 72,0-1 0,4-6 0,1-3 0,1-5-135,3-5 1,1 0 0,2-5-33,-1-1 1,1 2 0,-1-1 0,-1 0 57,-2 1 0,2-2 0,-2 5 1,1 1 68,-2 1 0,3 3 219,-2 2 1,-2 5 0,1 6 0,-2 5 95,-3 2 1,-1 2-1,1-1 1,0 2 55,2 2 0,0-2 0,-4 3 0,1-1-98,3 1 0,-3-1 0,3-4 0,-3 1-85,-1-1 0,0 1 0,2-1-441,1 0 1,-1 1-453,1-1 0,0-4 94,1-4 1,2-5 0,4-3 0,-2-2 450,-4-1 1,2-8 0,0-1 0</inkml:trace>
  <inkml:trace contextRef="#ctx0" brushRef="#br2">21094 9993 8482,'0'17'710,"0"1"1,0 4-514,0 1-45,0 0 0,0-1 0,0-2-118,0-1 1,2-1-1,0 1 1,3-4-199,2-2 1,0-6 0,5 0 26,-1-2 0,0-3 0,1-6 0,-1-3-50,1-3 0,-1-6 28,1 1 0,-2-5 1,-3 2 228,-3 0 1,1-2 0,-1 5 102,-1 1 1,-3 1 0,-3 2 0,-2-1-53,-1 1 1,-2 3 0,-3 2-1,-1 1-195,1 2 0,-5 3 0,1 3 0,1 3-123,2 4 1,0-1 0,2 7 0,1-3-597,2 3 1,4-4 0,-1 4 540,3-4 0,6 0 0,1-1 1</inkml:trace>
  <inkml:trace contextRef="#ctx0" brushRef="#br2">21414 10028 7180,'0'7'-288,"0"1"0,0 1 0,0 5 805,0 1-292,0 5 1,-1-2-1,-2 3 168,0-2 0,-5 2-251,4-6 0,-4 0 72,5-3 1,-1-1 0,3 1 228,-3-1-333,3-5-81,-5-1 0,6-6-207,0-3 0,4-3 0,1-7-139,2-2 0,0-4 200,5 1 0,-5 1 0,1-1 74,1-1 1,1 0 0,0 1 15,-2 3 0,1 4 1,-4 0 255,1 1-42,-3 5 1,3 1-46,-2 5 1,-3 5-1,3 2 145,-3 3 0,-1 6 0,1-1-36,3-1 0,-3 2-243,3 0 1,1 0-1,-1-2 1,-1 1-60,-2-1 1,3-1 0,0-2-1,-2 1-617,-1-1 0,3-3 0,1-2-1515,2-1 2079,0-1 1,5-9 0,-1-1 0</inkml:trace>
  <inkml:trace contextRef="#ctx0" brushRef="#br2">21631 10096 8965,'0'11'455,"0"-4"0,5-1 134,3-2-434,2-3 0,1 4 0,1-5-28,-1 0 0,4-3 0,1-1 0,-1 0-268,1-1 0,-3 0 0,2-4 1,-2 1-139,-2-1 0,-3 0 0,-2 1 1,-1 0-77,-2-1 0,-2-1 0,-2-1 244,-3-1 0,2 4 0,-6 2 0,-1 1 85,-1 3 1,-1 0 0,-1 2 0,1 2 92,-1 1 0,1 7 0,-1 7 0,1 1 106,0 2 1,3 2-1,2 2-55,1 2 0,1-5 1,4 2-104,0-2 0,1-3-7,3 1 1,-2-5-1,6 1 1,1-3-12,1-5 1,5-2 0,2-5 0,1-1-115,2-3 1,-2-3-1,1-7 1,1-3-282,2-1 1,0-1 211,1-4 0,-4 1 1,-1-1 232,-1 0 0,2 3-141,-4-3 0,0 2 0,-4-4 33,1 5 0,-6-1 513,-2 6 1,-3 4-22,-1 3 1,-1 11-1,-3 2-64,-3 7 1,-2 6 0,0 5-138,1 0 0,6-1 1,-2-2-237,3-1 1,1 0-1,0 2-42,0-2 0,0-2 1,1-6 4,3 1 0,2-2 1,5-2-1,1-5-247,-1-1 1,1-7-1,-1-3 1,2-3 35,2-5 0,-2 0 0,2-4 0,-2 1 157,-2-2 1,-3 3 0,-1-1 0,2-1-58,1-1 0,-2-2 0,-2 1 0,-1 3 596,-2 4 1,2 2 15,-1 2 0,0 6 0,-4 6-279,0 9 1,0 7 0,0 5-1,0 1-163,0 0 1,0 4-1,0 1 1,1 1-20,3 3 0,-3 1 0,3 1 0,-3-1-18,-1-3 0,0 2 0,0-4 0,0 0-18,0 0 0,-4-2 0,-1-3 1,0-1 38,0-3 1,-4 1 0,1-5-1,-2-1 49,-1-1 0,-1-2 0,1 0 0,0-4-19,-1-3 0,1 1 1,-1-1-1,2-3 226,3-3 0,-4-5 0,5-4 0,-2-2-119,1-2 0,4-2 0,0-3 0,3 1-109,3-1 1,0-2 0,4-1-1,2 1-200,2-1 0,1 0 0,2 1 0,3 2-145,0 1 1,-1 4 0,1-3 0,1 0-223,0 0 1,-4 4-1,1 1 1,-2 2-98,-2 4 0,-4 3 1,-2-2-1,-2-1 576,1 1 1,0 2 59,-4-3 0,5-1 0,2-4 0</inkml:trace>
  <inkml:trace contextRef="#ctx0" brushRef="#br2">22396 9902 8355,'5'-6'125,"3"2"1,2 2 0,2 4 904,-1 2-669,0 2 1,0 5 42,-4 1 0,3 4 1,-3 3-85,-1 3 1,0-3-270,-2 0 0,-3-1-123,3 1 1,-4 2-1,-2-3-335,-2 0 0,-9 3 0,2-2-1244,-2 3 746,0 1 0,-3 0 0,-2 0 0</inkml:trace>
  <inkml:trace contextRef="#ctx0" brushRef="#br2">22910 9936 7565,'-1'12'-70,"-3"-1"0,3 2 410,-3 2 1,-1 6-1,0 6 269,-1-1 0,3 1-660,-1 0 1,-1-2-7,1-6 0,1 2 0,3-6 43,0-1 0,0-1-68,0-2-29,5-5 0,1 0 0,4-8-39,-2-2 1,2-2 47,-2-5 0,5-2 0,3-2-38,-2-4 0,-2 1 0,0-1 1,-2 0-1,-1 0 0,-3 0 141,-1-1 1,3-1-1,-3 2 1,0 4 422,0 2 1,-1 6-205,-4-1 1,0 7-1,0 1 1,-1 6-78,-3 4 1,3 5 0,-3 2-1,2-1-51,2 1 1,0 2-1,0-4 1,0 0-205,0 2 1,0-4 0,0 2-136,0-2 1,2-3-1,0-1-114,2-2 0,5-4 1,-1 1 22,2-3 0,-3-1 0,1 0 0,1-1 23,1-3 0,-2-3 1,-2-4 314,-1 0 0,4-6 0,-3-1 0</inkml:trace>
  <inkml:trace contextRef="#ctx0" brushRef="#br2">23196 9993 8355,'6'-11'-1281,"4"-1"1315,-8 6 0,4 1 1015,-2 5-691,-3 0 0,4 1-156,-5 3 1,0 2 0,-1 5-114,-3-4 0,3 3-63,-3-2 1,1 2 132,0 2 1,1-1-81,-2 0 0,3-3 0,1 0-297,0 0 0,0-1 25,0 0 0,1 1 4,3 3 1,-2-3 0,3-2 83,0 0 0,1 1 28,5-3 288,-4 5-49,3-3 0,-10 4 66,0-2 1,-1 2 0,-7-4 0,-1 1-312,-1-3 1,-1 2-1,-1 0-512,1 1 0,-1 1 330,1-4 1,5-1 0,2-7-265,3-4 1,6-7 0,1-3 0</inkml:trace>
  <inkml:trace contextRef="#ctx0" brushRef="#br2">23401 9993 8355,'12'2'-108,"-2"1"259,-2 5 0,-3-2 0,-5 2 0,0 1-79,0 1 1,-2 1 0,0 1-112,-2-1 1,-1 2-1,2 1-239,0 1-199,-6 0 1,4-3-499,-3-1 721,3-5 1,5 0 0,0-6 0</inkml:trace>
  <inkml:trace contextRef="#ctx0" brushRef="#br2">23470 9890 6976,'7'0'-1218,"1"0"1212,-5 0 0,7 6 0,-4 0 0</inkml:trace>
  <inkml:trace contextRef="#ctx0" brushRef="#br2">23538 9993 8355,'0'18'-191,"0"-1"1,0-2-1,0 0 37,0-1 0,0-1 0,0-2 1,0 0 473,0 1 1,0-1-434,0 1 19,0-6 1,0-2 0,2-8 0,0-4-82,2-2 1,5-1 0,-3-2 0,2-1 60,-1-1 0,1-4 0,2 4 1,-1 1 164,-1 1 1,-4 3 0,3 2 208,2 5 0,-3 3 1,1 5-1,-1 5 4,0 4 0,2 2 1,2-2-1,-1 1-29,-1-1 1,1 3-184,6-2 0,-3-1 0,5-6 28,-1-5 1,-2 3-1,5-3-55,2 0 1,-3-3 9,1-4 1,0-2 0,3-6-91,1 1 0,-4-4 1,-1-1-12,-1 2 0,-3-3 1,-6-1 30,0 0 1,-5-2 0,0 3-24,-1 0 0,-2 3 1,0-2 69,0 4 0,-5 2 0,-3 2 66,-2 4 0,-2 3 1,1 1-1,0 1-22,-1 3 1,1 4 0,-1 6 0,1 2-126,-1 2 1,6-4-1,1 1 1,1-1-141,0 1 1,1-6 0,3 2-1,1-2 32,3-2 0,-2-1 0,6-3 99,1 0 0,0 0 0,-1-6 0,0 0 4,1 0 0,-3-3 1,2-2 90,1-2 0,-4 2 1,0 2 25,0 1 0,-4 0 1,4 2 4,0-1 1,-3 2-1,2 6 32,-3 3 0,-1 5 1,0 3-1,1 4 94,3 3 0,-3 4 0,3 2 0,-1 3-72,0 4 0,-1-1 0,3 6 0,-2-2-102,1 0 0,0 0 0,-4-4 0,0 1-1,0-1 0,0-4 1,0-1-1,0 1 20,0-1 0,-4-5 1,-1 0-1,-1-4-14,-3 1 0,3-5 103,-2-1 0,0-6 0,-3-2-7,0-2-1,-1-2-84,1-3 0,-1 0 1,1-1 1,-1-3 1,1-3 0,0-7 2,-1-1 1,2-6-1,1 2 43,2-2 0,3-2 1,-3 0-68,2 0 1,2 0 0,4 0-71,3 1 1,1 3-1,4 1-47,-2 1 1,2 2-245,6 4 0,-1-1 0,4 1-282,-2-1 1,4 2-1,-5 1 289,-1 2 1,-2-1 356,0-3 0,4-1 0,2 1 0</inkml:trace>
  <inkml:trace contextRef="#ctx0" brushRef="#br2">24304 9959 8355,'6'-11'28,"4"-1"1,-4 1-1,2-1 178,0 1 0,-5 5-277,5 2 0,-4 4-26,4 4 0,-6 3 0,2 8 237,-3 4 0,-1 8 0,0 4-240,0 2 0,0 0 0,0-2 0,-1 0 0,-2-1-36,0-1 1,-3-1 0,4-6-181,-2-3 1,0 1 93,4-5 0,-1-1 1,-2-5-540,0-1 725,-1-6 1,4 3-1,0-5 1</inkml:trace>
  <inkml:trace contextRef="#ctx0" brushRef="#br2">24372 10028 8355,'-6'-8'281,"3"2"184,6 0 1,-1 3-92,6 3 1,0 0 0,3 0-319,0 0 1,1 1 0,-1 1-392,1 2 277,-1 5 0,-1-2 0,-2 4-79,-4 0 1,-3-3 187,-1 0 1,-1-1-92,-3 5 0,-3-1 1,-4 0-10,0 1 0,-5-1 0,1 1 60,1-1 0,2-3 1,0-2-244,1-1 78,4-1-279,-3-4 1,10 0 164,0 0 0,4-1 0,5-2 139,-1-1 1,-1 1 0,5 3 118,-1 0 0,0 0 0,1 0 0,-1 1 68,1 3 1,-1-2-1,0 6 267,1 1 0,-6 1 0,-2 1 10,-3 1 0,-6-5 1,-2 0-1,-4-1-158,0 0 0,-4 1 0,0 0 0,-1-2 71,0 0 0,3-3 1,-2 2-1,2-3-856,2-1-164,-1 0 1,6-1 0,4-3 19,4-4 1,10-7-1,5-3 1</inkml:trace>
  <inkml:trace contextRef="#ctx0" brushRef="#br2">24669 9833 8355,'0'-6'-394,"0"1"-261,0 15 262,0-2 0,0 8 0,0-4 0</inkml:trace>
  <inkml:trace contextRef="#ctx0" brushRef="#br2">24897 9970 8355,'7'0'1209,"-7"-3"-713,-8-1-206,-2 0 1,-5 0-1,0 0-264,1 2 1,-3 2 0,2 2 0,1 3-304,1 2 1,3-3 0,3 3-537,3 2 1,2-3 547,2 2 0,6-4 0,1 2-30,3-1 0,2 3 0,-1-3 52,1 1 0,-1 2 218,0 3 0,0 1 0,-3-1 144,0 1 0,-2-1 115,2 0 1,1 1 0,-5 1 373,-2 2 1,-1-6-268,-1 2 0,-1-2 0,-3 2 130,-3 1 1,-3-5-1,-2 0 1,1-2-113,-1-3 0,-3 3 0,-1-1-244,-2-1 0,4-1 0,-3 1-606,1 1 0,3 0-455,-2-4 0,6-4 0,3-1 126,1-2 0,-4-5 0,2-6 1</inkml:trace>
  <inkml:trace contextRef="#ctx0" brushRef="#br2">19792 10541 8355,'-5'-11'221,"4"5"426,-4-4-470,0 3 1,-1 1-2,-6 2 0,4 3-261,1 1 32,-1 0 0,-3 5 0,1 2 0,2 4 1,-2 1-1,2 2 18,-2 1 1,3 5 0,0-5-1,2 0 139,3 1 1,-3 1 0,1 3-1,1-2-55,2-1 1,1 2-1,0-4 1,1 0-1,3 2 0,-1-5 0,4 2-278,2-5 1,-3 0 72,2-5 0,1 0 0,5-4-200,1 0 1,4-7 0,-2-3-128,0-4 1,2-6 0,3 1 48,-3-3 1,1 3 395,-5 0 0,5 0 0,-5-2 38,-1 1 0,-3 4 53,-3 5 0,2-5 218,-2 1 0,-3 0 876,-2 3 499,-1 6-1373,-2 1 0,0 6 0,0 3 1,-2 4-113,-1 2 0,1 1 0,-3 1-1,0-1 1,4 4 0,-4 2-193,0 1 0,2-3 0,-3 3-93,1-2 0,0 3 0,2-4 60,-1-1 1,1-1-954,3-2 744,0 1 0,0-7 0,0-5 83,0-6 1,5-6-1,1-2 1,2-2 13,-1-2 1,0 0 0,1-2 160,0 1 1,-4 5 0,2-1 287,-1 2 0,3 2-135,-4-1-191,5 6 0,-3 1 0,5 5-170,1 0 1,-5 0-1,1 0-494,1 0 1,-3 0 683,2 0 0,-1 0 0,5 0 1</inkml:trace>
  <inkml:trace contextRef="#ctx0" brushRef="#br2">20124 10621 8355,'0'12'-137,"1"-2"1,1-1 0,3-3-1,2-1 445,2-2 0,-3-2 0,2-1 0,1 0-350,1 0 0,1 0 0,2-1-53,2-3 111,-2-2 1,3-6-248,-4 1 0,-6-1 61,-2 1 0,-3 0 83,-1-1 1,-4 5 0,-1 0 61,-1 2 1,-6-3 0,-3 5 53,1 0 0,2 2 73,0 1 1,1 1 0,-1 4 8,1 7 0,1-1 1,2 6 14,4-1 0,2-2 0,-1 4 123,-1-2 0,1 3-144,3-3 1,1-1 0,3-4-128,3 1 1,0-5 0,0 0-262,2-2 0,5-2 1,1-3 103,-1 0 0,0 0 97,1 0 0,-2-3 1,2-2-1359,-2-2 1209,-2 5 0,6-14 0,1 4 1</inkml:trace>
  <inkml:trace contextRef="#ctx0" brushRef="#br2">20580 10621 8355,'-1'-7'874,"-3"-1"-912,-3-1 1,0 4-1,1 0 1,0 1 2,-1 1 0,0-1 0,-5 4 0,1 0 92,-1 0 1,0 6-1,-2 4 82,-1 4 1,1 6 0,5 0-126,1 1 1,6-2 0,-2-1-107,3-2 0,1 0 0,1-6-120,3-3 1,-1 2-1,9-5 39,4-1 1,0-3-44,-1-4 1,3-4 0,-1-6 30,1-1 0,2-5 0,-3 1 0,-1-3 52,1-1 0,-2 0 0,-3 1 184,-1-1 1,0 4-1,1 0-22,-1-2 1,-3 0-1,-2-2 213,-1 0 0,3-1 0,-4-1-84,-2-2 1,3 4-60,-1 4 0,0 1 1,-4-1 536,0 4-497,0 7 1,-4 5-1,-1 6 83,-1 5 1,-2 6 0,-3 4 53,-1 3 1,1 3-79,-1 7 1,5 2 0,-1-3-155,-1 3 0,3 5 0,0 0 58,0-1 0,-1-2-187,3-5 1,0-2-1,4-5-213,0 0 0,0-4 0,0-2-71,0 0 0,2-6-615,1-3 0,4-6 170,4 2 1,-3-2 759,-1-2 0,-3-6 54,4-1 0,-6-8 0,3-3 0</inkml:trace>
  <inkml:trace contextRef="#ctx0" brushRef="#br2">20717 10644 8355,'0'12'263,"0"-1"131,0 1 1,2-6 0,0-1-122,2 0 1,5-4 0,-1 3 0,2-3-145,1-1 0,1 0 0,-1 0-274,0 0 175,1-5 1,-1-1-327,1-5 1,-1 0 0,-1 2 118,-2 2 0,1-1 0,-5-3-369,-2-1 1,-1 5 251,-1-1 0,-1 2 229,-3-2 1,-2-1 0,-6 6 106,1 0 0,-2 2-30,-2 1 1,2 1-1,-2 3 198,3 3 0,-1 5 0,0 3 6,2 4 0,-3-1 1,7 1-109,1 1 0,1 2-38,5 1 1,0-2 0,0-2 22,0-4 1,1-2-111,3-1 1,2-2 0,6-3-116,-1-3 0,2-3-32,2-1 0,-1-1 1,4-4-52,-2-6 1,5-2 0,-2-5-61,2 2 1,-2-5 0,0 2 164,2-2 0,-4 2 0,1 1-11,-1 1 1,-2-2 605,-4 4 42,1 0 0,-7 9-240,-5 2 1,-1 11-1,-7 6 1,-1 2-78,-1 2 0,2 2 0,1-3-8,-2 2 1,3-3-1,-1 3-266,2-1 1,-3-2-354,5-4 71,-6 1 23,8-6 1,-3-2 0,8-8 5,3-4 1,3-6-1,2-2 97,-1-2 0,1 4 1,-1-1 97,0 2 0,-3 2 1,0 0 191,1-1 1,1 7 190,1 5 0,-5 5 0,-2 8 0,-3 1 72,-1 1 0,0 4-237,0-4 1,4 0 0,0-3-44,-1-1 0,-1-1-87,2-2 0,-1-2 1,4-3-1,2 1-115,1-2 0,2-4-31,-1-2 1,4-9 0,0 2-286,-1-2 0,4-5 0,0 1 106,0-1 1,2-4 0,-3 3 232,0-2 0,-1 2 217,3 0 0,-5 0 0,1-4-161,-3 0 0,-4 5 1094,0 3-345,-6 7 1,-1 4 0,-6 8-1,-1 5 61,-3 5 1,-1 4 0,-1 6-511,-1 3 1,5-3-1,0 2 1,2 0-196,3 0 1,0-5 0,2 0 0,0-2-351,0-1 1,2-4 0,1 0 0,5-5-117,2-5 0,-2 1 0,-1-1 0,2-3 0,1-2-649,2-3 0,-5-5 0,0 1 910,-2-2 0,3-1 0,-5-1 170,0 1 0,-2-6 0,-1 0 0</inkml:trace>
  <inkml:trace contextRef="#ctx0" brushRef="#br2">21311 10633 8355,'-17'5'1673,"0"1"-1068,6 1 0,0-1 514,4-2-1016,2-3 1,11 4 0,4-5-317,4 0 1,7 0 0,-2 0 0,2 0-797,2 0 0,0-1 1,0-2-1,-2-1-477,-2 2 1345,3 1 0,-9-4 0,3-2 0</inkml:trace>
  <inkml:trace contextRef="#ctx0" brushRef="#br2">21528 10690 8355,'-11'0'359,"5"1"66,2 3 0,2-1 1,2 4-154,0 2 1,0 1 0,0 2-388,0-1 0,0 0 0,0 1 0,0-1-516,0 1 0,0-5 0,0 1-1273,0 1 1087,0 1 817,0-4 0,0-1 0,0-15 0,0-2 0</inkml:trace>
  <inkml:trace contextRef="#ctx0" brushRef="#br2">21540 10564 9422,'-5'-6'2647,"3"1"-2845,-3 5-364,5 0 0,2 5-2206,1 3 2206,-1 2 1,8 1 0,-4 1 0</inkml:trace>
  <inkml:trace contextRef="#ctx0" brushRef="#br2">21825 10793 7700,'-11'-4'-1639,"-1"0"1475,1 2 1,0-4 1088,-1 3 1,1-1 0,-1 4-565,1 0 0,-1 0 1,1 0-338,0 0 0,0 5 1,3 3 92,0 2 0,0 1 1,-2 1 0,3-1 0,0 0 1,5 1-160,-2-1 1,0 1 0,4-1 227,0 1 1,1-1-296,3 0 1,-1-4 0,4-4 0,2-1-393,1-2 1,6 0 295,-1 0 1,1-5 0,-2-3-73,2-2 1,3-1-1,-4-1 101,-1 1 1,-3-1 0,-2 1-47,-1-1 1,-5 1 468,5 0 125,-5 4 0,0 2 41,-6 5 1,0 1-1,-3 3 536,1 4-779,1 2 1,4 1-179,0 1 1,0-1 5,0 1 0,1-6 4,3-2 1,-2-2-1,6 1 1,1 1-427,1-2 1,5-2 0,1-2 180,-2-2 0,2-4 0,1 3 1,-1-1 72,1-3 1,3-1-1,-2-2 58,-1 1 0,4-4 0,-5-2 105,2-1 0,0 3 0,2-4 96,-1-1 1,-1-2 0,1 0 114,-4-1 1,-2 1 0,-3 3 288,-2 4 0,-3 6 67,-5 1 1,-2 6-215,-1-2 0,-4 5 0,-6 6 1,0 4-205,-3 2 1,1 4 0,4 3 0,-1 1-110,1 2 1,3 1 0,2 1-1,-1 2-62,1-2 1,4 0 0,-2-4 0,3-1-52,1-1 0,1-5 0,3 0 0,3-3-143,3-4 0,3-4 0,1 0 0,1-1-151,-1-2 0,4 0 1,0-2-1,1 0-37,0-2 1,-5-5-1,2 2 1,-1-3 188,1-2 0,0 1 1,-2-1-1,1 0 222,-1-4 0,3 0 0,-2-4 154,-1 0 0,-1 7 0,-3-3 347,-2 4 1,0 4 592,-4 0-684,0 6 1,-9-3 0,-3 5-184,-2 0 0,-1 5 1,-1 1-105,1 1 0,1 3 0,1-3-166,1 3 1,4 1 0,-2-3-1,1 0-217,2 1 0,2-3-35,1 2 0,1-4 231,3 3 0,-1-3 0,4 3 0,2-1-13,1 0 0,2 1 0,-1 1 37,1 0 1,-1-4 0,1 2 0,-1-1 72,0-2 1,-3 2 301,0-1 0,-6 5 38,2-2 0,-4 0 0,-4-1 121,-3-1 1,-5 4-234,-3-2 1,2 0-1,-3-1-141,-1-1 1,5 3 0,-4-4-51,4-2 0,0-1 1,1-1-358,-1 0 1,5 0-1138,-1 0 0,6-1-1452,-2-3 2334,8-2 0,2-10 0,5-2 0</inkml:trace>
  <inkml:trace contextRef="#ctx0" brushRef="#br2">7332 7766 8355,'-7'-5'173,"-1"-3"1,4 0 0,-2-1 0,-1 4 0,2 3 0,0 9 0,3 5 1060,1 7 1,1 9-978,0 7 0,0 1 0,0 9 0,0 3 1,0 2-1,0 0-50,0-1 0,0-6 0,0-3-125,0 0 0,0-4-136,0-5 1,0 1-1,0-6 1,1 0 0,1-4-1,2-2 1,0-5-878,1-3 1,1-1-1,6-4 1,-1-3-57,1-3 0,-1-7 1,0-5 591,1-7 0,4-4 0,2-1 1</inkml:trace>
  <inkml:trace contextRef="#ctx0" brushRef="#br2">7766 7789 8355,'7'-13'142,"-4"-1"215,-1-1 0,-2 0 0,0 4 1,0-1 117,0 1 1,0 3 0,-2 0-1,-1 0-238,-5-3 0,2 4 0,-2 0-320,-1 2 0,-1 2 48,-1 3 1,-5 6 0,1 5 119,1 7 1,1 5-1,2 4-111,0 3 1,-1 3 0,2 1 0,1 1 217,1-1 1,6-5 0,-2-2 0,3-5-101,1-2 0,1-4 0,3-5 0,4 0-206,2-4 0,2-2 1,2-6-1,3-3-149,1-3 0,-3-9 1,3-3-1,-1-2 7,1-2 0,-4-4 0,1 1 0,-2-1 26,-2-1 1,-4 4 0,-2-3-1,-1 3 601,-1 1 0,1 9 0,-4 3 161,0 1 0,0 6 0,0 5-160,0 9 0,-4 8 0,1 8 0,-1 3-164,-1 4 0,4-2 1,-5 8-1,3-4-117,-1-1 1,-4 1 0,4-1 0,2-1-201,1-3 1,-3 2 0,0-5 0,1-2-582,2-1 0,1-6 0,0-3-388,0-2 1,5-7 0,3-3-137,2-6 506,1-3 1,1-16-1,-1-2 1</inkml:trace>
  <inkml:trace contextRef="#ctx0" brushRef="#br2">8017 7618 8355,'12'0'1218,"-1"0"0,1 0-626,-1 0 1,-3 0 0,-1 1-1,2 3-372,1 3 0,2 0 0,-1 0 0,1 2-187,-1 1 0,0 2 0,1 1 0,-2 0-53,-2 3 1,-2-1 0,-3-2 0,0 1-14,0 1 1,-3 4-1,-4-3 1,-4 2 7,-2 2 1,-1-2 0,-1 0 0,0-2 194,-3-2 0,2 2 0,-2-4 0,3-2 88,5 1 0,-2-5 1,4 0-84,-2-1 106,5-1-366,-3-4 0,10 0 0,2 0-125,4 0 0,0-1 19,0-3 0,1 2 0,-1-6-112,1-1 1,0 3-538,4-2 1,-4 1-1,3-5-83,-2 1 1,-1-1 0,-1 2-1009,0 2 1687,1-2 0,4 4 0,2-5 0</inkml:trace>
  <inkml:trace contextRef="#ctx0" brushRef="#br2">8417 7812 8355,'7'5'2887,"-2"-4"-373,0 4-2016,-4-5 0,4 2 1,-4 0-955,3 2 0,-1 4-1696,4-5 1,1 6 0,3-2 0</inkml:trace>
  <inkml:trace contextRef="#ctx0" brushRef="#br2">8897 7549 8687,'-5'-7'0,"-2"-1"1847,1-1-623,1 4-806,5 0 0,-4 6-377,0 3 0,1 4 158,3 7 0,0 8-194,0 7 1,1 3-559,3 1 475,-3 6 0,4-5 0,-5 3-1098,0-2 834,0-2 0,4-5-774,0-2 1,3-3 479,-3-1 1,4-5 334,-5-3 1,6-2-1,-2-2 1</inkml:trace>
  <inkml:trace contextRef="#ctx0" brushRef="#br2">9091 7800 9423,'6'6'1400,"-1"-5"0,-5 5-1321,0-2-628,0 2 0,2 4 0,0-1-474,2-1 0,5 0 304,-1 3 0,2 0 0,1 1 1</inkml:trace>
  <inkml:trace contextRef="#ctx0" brushRef="#br2">9434 7515 8585,'-12'1'0,"2"3"423,2 4 60,-2 2 0,8 2 0,-5 4 153,2 3 0,2 6 0,3 2 0,1-3-224,3-4 0,2 0-381,5-4 1,2-2-4,2-7 1,-1 2 0,5-5 0,0-2-41,-1 0 0,2-7 1,-3-3-1,-1-3-694,1-5 0,-2 2 234,-3-5 0,-6 2 313,-2-2 1,-3-2 0,-2 5 0,-3-1 409,-4 1 1,-2 1-216,-1 3 1,-2 2 54,-2 2 0,2 2 0,-2 4-280,2-2 1,2 1 0,1 7-101,2 4 1,-1 2-1,5 1-283,2 1 0,6-5 1,3 1-163,3 1 0,7 1 0,1 1 0</inkml:trace>
  <inkml:trace contextRef="#ctx0" brushRef="#br2">9753 7663 8355,'8'12'583,"0"-1"0,-6-3 1,3-2-1,-1 1 1098,0-1-2051,0-4 1,1 4-224,2-6 1,4 0 0,0 0-438,0 0 0,1 0 0,-1 0 1</inkml:trace>
  <inkml:trace contextRef="#ctx0" brushRef="#br2">10142 7264 9866,'-12'-5'1669,"6"3"0,1-1 0,5 6-721,0 5-885,0 12 1,4 9 0,1 15-234,1 4 1,0 13 0,-1-27 0,1 2 0,-1 1 0,1 0-1375,2 3 0,1 2 0,3 4 0,1 3 1,16 55-1</inkml:trace>
  <inkml:trace contextRef="#ctx0" brushRef="#br2">11135 8760 8355,'-11'0'127,"0"0"0,0 1 0,2 3 0,3 5 0,1 5 0,1 5 0,0 4 1,1 3 1609,0 5-1708,2-3 0,1 5 1,1-3-227,3 3 0,-2-4-3,6-2 1,0 1 0,3-3 0,1-3-450,-1-6 1,0-3-901,1-2 1192,-1-4 1,6 3-1,0-4 1</inkml:trace>
  <inkml:trace contextRef="#ctx0" brushRef="#br2">11455 8714 8355,'-1'-11'93,"-3"1"0,-4 1 1,0 1 529,0-1 1,-2 4-1,2 1 1,-2 3-403,-1 1 0,-1 0-323,1 0 0,-1 1 1,1 4-196,-1 7 0,2 4 0,1 7 68,2 0 1,4 1 181,0 3 1,1-3-1,2 2 40,0-1 1,0-3 0,0 0-63,0-3 1,2-2 151,1-6 1,0-1-179,4-2 32,1 2 0,3-9 0,1 2-18,-1-6 0,1-3 0,-1-6 14,1 1 1,-5 0 41,1-1 1,-4-3 0,2 0 0,-1 1-44,-2 1 0,2 2 192,-2-1 1,1 5-16,-4-1 0,2 5 437,1 0-251,-1 1 0,3 4-163,-5 1 1,0 8-1,0 5 1,1 2-1,2 2 1,0 2-19,0 1 0,-2-1 1,-1 1-1,0 0-376,0 0 0,0 0 0,0 0 1,0-1-373,0 1 1,1-5 0,2-1 0,2-4-977,1-1 1403,-3 2 0,7-13 0,-4 4 1</inkml:trace>
  <inkml:trace contextRef="#ctx0" brushRef="#br2">11604 8714 8579,'7'0'75,"0"-1"1,-1-2 505,0 0 0,1-3 1,1 4-1,0-2-76,1 2 1,1 2-436,2 3 1,-1 0-1,0 5 1,1 0-171,-1 3 0,-1 0-19,-2 0 1,1 1 0,-5 0 0,-2 2-20,-1 2 1,-2 4-1,-3-1 1,-3 1 88,-3-1 1,-2 3-1,1-4 1,-1-1 50,1-1 0,0 0 1,0-1-6,4-1 1,2-5 55,5-1 0,1-6-35,3 2 1,-2-3 0,6-1-1,1 0 295,1 0 1,-2 0-196,-1 0 1,0-5-1,1-1-246,0 0 1,0-4-1,3 2-567,0-2 0,1 2 0,-1 1-279,1-2 1,-1-1 0,1-2 0</inkml:trace>
  <inkml:trace contextRef="#ctx0" brushRef="#br2">11992 8817 9483,'0'11'4145,"0"-4"-3645,0-2-390,0 0 0,1-3 1,3 5-2038,4-2 0,-2 2 709,2-3 0,-1 5 0,5-3 1</inkml:trace>
  <inkml:trace contextRef="#ctx0" brushRef="#br2">12129 8497 8355,'0'-11'2341,"0"-1"114,0 1-2206,0 5 1,5 7-1,3 10 1,1 7-479,-2 4 0,3 2 1,-3 2-1,0 5-67,1 2 0,-6 0 0,3-2 0,-1-1 62,0-2 1,0 2 0,-4-3 0,0-2-153,0-1 1,0-2 0,1-2 0,2-2-783,1-2 499,-1-6 1,2 1-1,2-5 1</inkml:trace>
  <inkml:trace contextRef="#ctx0" brushRef="#br2">12357 8783 9155,'0'11'1271,"0"-5"1,2 5-1414,1-4-1384,-1 3 1,8-2 832,-3 0 0,4-1 0,0 5 1</inkml:trace>
  <inkml:trace contextRef="#ctx0" brushRef="#br2">12563 8417 8355,'-6'-6'2830,"1"2"-1663,5 8-928,0 7 0,0 7 0,1 5-269,3 0 1,-2 3 0,4 2-1,1 1 31,-1 3 1,-2-4 0,2-1 0,1-3-123,-1-1 1,-3 0-1,2-2 1,-2-1-836,1-1 1,0-5-1,-4 3 1,1-3-325,3-3 1,-3 3 1188,3-6 1,3 2 0,-1 1 0</inkml:trace>
  <inkml:trace contextRef="#ctx0" brushRef="#br2">12803 8680 8355,'0'6'2753,"-5"4"-2590,3-8-271,-3 3 1,9-4 0,1 2-244,2 0 1,-4 1-1,5-4-743,1 0 870,-4 0-414,0 0 3256,-5 0-1737,5 0-436,1 0-510,6 0 1,-1 0-37,1 0 1,-1 0 0,1 0-57,-1 0 1,-3-4 146,-1 1 0,0-6 1,1 1-30,0-2 0,-4-2 0,3 1 19,2 0 0,-4-1 0,1-1-21,-1-2 1,-4 1-1,3-5 1,-3 0 1,-1 1 1,0-3 0,0 2 0,-1-3-15,-3-1 1,1 2 0,-4 1 0,-2 2 95,-1 1 1,-2 3 0,0 7 0,-2 3 192,-2 3 0,0 1 0,2 1 0,-1 3 151,1 3 1,1 9-1,3 3 1,1 2-323,1 2 0,6 0 0,-2 0 0,3 0-610,1-1 1,0 1 0,0 0 0,0-1 338,0-3 0,5-3 0,1-4 1,2-1-947,-1 0 0,1 1 0,3-1 1</inkml:trace>
  <inkml:trace contextRef="#ctx0" brushRef="#br2">12586 8429 8825,'-8'-4'1132,"1"0"-943,4 0 0,-3 5 1,3 3-8,-1 4 1,1-1 35,3 5 0,0-2-92,0 9 0,0-4 0,0 4 86,0 2 0,0 0 0,0 1-59,0-3 1,3 2-41,1-2 1,0 3-40,-4 1 0,4-4 107,0 0 0,1-4-174,-2 4 0,0-5 49,5 1 1,-1-6 0,5-1-103,-1 1 0,0-4 0,2-1 43,2-3 1,-2-2 0,4-2-1,-2-2 1,0-1 0,-1-3-93,-1-1 1,2-2-1,0 1 1,0-1 63,2 1 0,-4 0 0,2-1 0,-3 1 2,0-1 0,-2 1 0,-1-1 0,-1 1 26,0 0 1,-1-5 0,-1 1-1,-1 0 35,-2-2 0,-2 5 1,-1-5-1,0 2 47,0 0 0,0-4 0,0 4 0,0-1 4,0 0 0,0 2 0,0-4 0,-1 2-42,-3 2 0,1-3 0,-4 2-4,-2 1 1,3 1 0,-2 2-22,-1-1 1,-1 2-1,-2 1 1,1 3 45,0 1 0,-2 1 0,-1 4 0,-1 0 28,1 0 1,-3 0 0,1 0 0,-1 1 21,1 3 1,-1-1 0,3 4-1,-2 4-36,-2 2 1,4 1-1,-1 4 1,2 0-31,2 0 0,-1 1 0,2 4 0,1 1-119,2 2 0,4-2 0,-1 3 0,3-3 129,1-1 0,0-1 1,1-2-1,3-2 32,4-2 1,-2 3 0,2-4 0,1-1-31,1-1 1,0-5 0,0-1 0,0 1-26,3-2 0,1 1 1,-3-5-1,1 2-387,-1-1 0,1-2 0,-1-1 0,0 0-582,1 0 1,-1 0 0,2 0 0,0-1-361,-2-3 0,8 2 0,-6-3 1</inkml:trace>
  <inkml:trace contextRef="#ctx0" brushRef="#br2">13134 8771 10869,'11'4'260,"1"0"1,-1 1-1533,1-1 934,-1-3 1,-3 4 0,-2-4-1573,-1 3 1544,-1-3 1,1 4-1,1-5 1</inkml:trace>
  <inkml:trace contextRef="#ctx0" brushRef="#br2">13385 8406 10574,'-6'0'3016,"1"1"-2986,5 3 75,0 2 1,1 6 0,2-1-53,0 0 1,3 6 0,-4 2-1,2 3-147,-2 0 1,1 1 0,-1 0-1,2 1 224,-1 3 0,-2-3 0,-1 3 0,0-3-78,0-1 1,0-4 0,0 0 0,0 0-420,0-2 0,0 4-84,0-6 1,0 0 0,0-2-2621,0 2 2166,5-7 1,2 12-1,4-7 1</inkml:trace>
  <inkml:trace contextRef="#ctx0" brushRef="#br2">11512 8794 8355,'-6'-1'-786,"2"-3"248,3-4 496,1 3 0,0-5 208,0 3 104,0-4 1,0 4-47,0-1 0,0 4 599,0-3-661,0 4 1,0-3 814,0 2-701,0 3-617,0-4 193,0 5 1,0 6-1,0 4 1,0 4-173,0 0 0,0 3 212,0-2 0,0 4 1,0-4-229,0-1 0,0 3 0,0-1-734,0 2 870,0-4 1,-5 2 0,-2-4 0</inkml:trace>
  <inkml:trace contextRef="#ctx0" brushRef="#br2">11467 8691 8659,'-6'7'61,"4"-2"64,-6-5 1,6 1 208,-2 3 0,3-2 0,1 6-658,0 1 0,0 5 0,0 2-195,0 2 1,4 1 97,-1 4 0,1 1 74,-4 3 0,5-3 0,2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6.502"/>
    </inkml:context>
    <inkml:brush xml:id="br0">
      <inkml:brushProperty name="width" value="0.09071" units="cm"/>
      <inkml:brushProperty name="height" value="0.09071" units="cm"/>
      <inkml:brushProperty name="color" value="#FF0000"/>
    </inkml:brush>
  </inkml:definitions>
  <inkml:trace contextRef="#ctx0" brushRef="#br0">14973 15441 8355,'-12'-4'-36,"1"0"0,-1-3 0,2 2 514,3-2 0,3 5-188,8-2 0,3 3-119,9 1 1,1 0-1,7 0 15,3 0 1,2 0-42,6 0 0,-1 0 0,0 0 117,0 0 1,6 0-107,2 0 1,-2-2-88,2-1 1,-1 1-1,2-3-168,-1 0 0,0 4 161,3-3 0,1 3 0,0 1-1,-1 0 1,3 0-140,-2 0 0,2 0 0,-6 0 27,3 0 71,0 0 1,1 4 0,0 0-7,-1-2 0,1-1 0,1-1 75,3 0 1,-4 0-52,4 0 1,1 0 7,-2 0 1,1 0 0,-3 0-13,2 0 0,-1-1 21,6-3 0,-6 3 1,1-3 112,-2 3 0,-1 1-92,0 0 0,-1-4 0,1 0 38,0 2 1,-4 0-1,0 2-41,1 0 1,0 0-93,-1 0 1,2 0 61,-2 0 1,7-1 0,5-3 19,2-3 1,2-1-1,3-2-213,-29 4 1,1-1 0,0 0 0,1 0 134,0 2 1,0-1 0,1 0 0,-1 1 0,0-1 0,0 1-20,1 2 1,-1-1-1,0-1 1,0 1-15,1 2 0,-1 0 1,-2-1-1,1 1 1,-1 1-1,0-1-24,1 1 0,0-1 0,31-2 18,1 4 0,-4-1 1,-29-1-1,0 1-111,1-1 1,0 0-1,29-2 1,1 4-2,-1 0 1,-3-1 0,5-1 174,-2-2 1,-30 2-1,1 0-94,28 2 1,0-1 0,-4-2-44,0-1 0,4 1 541,0 3 1,0-2-201,-4-1 1,4 1 0,-1-2-99,0 3 0,-3 0 1,-2-2-82,-2 0 1,0-5 4,4 4 0,1-3 0,-3 1-7,-1 0 1,-4 4-17,-4-2 1,0-1 0,0 0-96,-1-2 0,-2 5-14,-5-2 1,3 3 0,-9 1-666,-1 0 0,-5 0-629,-3 0 0,-6 0 1387,-5 0 0,2-4 0,-3 0 0,-2 1 0,1 2 0,3 1 0</inkml:trace>
  <inkml:trace contextRef="#ctx0" brushRef="#br0" timeOffset="2">18365 14288 8638,'0'-12'706,"0"1"-429,0-1 1,5 1-150,2-1 0,9-3 558,3 0 0,4-2 0,3 3-296,5-1 1,2-1 0,1 2-173,0-1 1,0-1-82,1 5 0,-1-4-141,0-1 0,2 0 0,1 2 0,1-2 68,-2-2 1,0 4-217,-2-1 1,4-3-77,0-1 0,0 1 1,-3 0-1,-1 0-447,0 1 0,-3 3 257,-1-1 0,-8 2-233,1 1 0,-8 5 26,0-1 0,-7 4 220,-5-3 1,-3 4-1,-3-1-10,-5 3 0,-3 1 0,-5-1 383,-3-3 0,-2 3 32,-2-3 0,0-2 0,0-1 0,0-4 0</inkml:trace>
  <inkml:trace contextRef="#ctx0" brushRef="#br0" timeOffset="3">19050 13682 8355,'-11'5'347,"-1"-3"848,1 1-826,4-1 1,9-2 0,9 0 55,7 0 1,3 0 0,2 0-358,0 0 1,4 0 0,-1-2 29,0-1 0,-2 1 0,-1-2 185,0 3 0,-1 1-254,1 0 1,-4 0-1,-1 1-175,-1 3 0,-2-2 48,-4 1 0,-1 4 100,-2 0 0,-3 3-99,-5 2 0,-5 1 0,-3 1-161,-2 1 0,-6 5-89,-3-1 0,-2 3 1,1 1-1,1-1 1,0 2-88,1 3 1,-2-3-297,5 3 1,1-7 0,5-2 323,1-2 0,1 0 0,-5-5 0</inkml:trace>
  <inkml:trace contextRef="#ctx0" brushRef="#br0" timeOffset="5">19781 13100 8355,'6'-18'1546,"-1"-2"-2352,-5 4 554,0 1 1,0 10 981,0 5 0,-3 12 1,-1 10-550,1 8 1,2 13 0,1 6-82,0 6 0,0 6 0,0 1-45,0 1 0,0 1 1,0-1-98,0-6 1,0-6 0,1-9-88,3-4 0,-3-8 1,3-3-147,-3-3 1,-1-6 83,0-3 248,-5-2 1,0-9 0,-4-7-117,2-7 1,4-9 23,-1 0 0,-1-8 131,1-3 0,1-2 1,4 0-85,3 2 0,0 1 0,6-2 13,2 5 1,2 3 13,-2 4 0,0 6 0,2 7 45,2 1 1,-1 2 0,-4 7 13,1 4 0,-2 2-58,-3 1 0,4 4-2,-4 1 1,-2 3 0,-1-3 69,-3 2 1,-1-3-4,0 4 0,0-4 0,-1 3 57,-3-1 0,2-1-133,-6-1 1,2-2-9,-2 2 0,-2-3 169,2-5-641,3 3-346,0-8 0,12 3 1,3-6-1,5-2 1,3-1 166,2 2 1,2-3 0,-1 0 0,0-1 596,-2 1 0,0-4 0,3 3 1</inkml:trace>
  <inkml:trace contextRef="#ctx0" brushRef="#br0" timeOffset="12">20204 13671 8355,'17'-18'0,"2"-4"152,-7 3 1,2 2 0,-8-2 0,0 0 688,-2 1 0,-3-3-137,-1 6 1,0-4 0,0 4-304,0 1 0,-1 1 1,-3 3-315,-3 3 1,0-2 0,0 5-93,-2 1 1,-2 3 0,-3 4-25,-2 4 1,-3 3 0,3 4 137,-2 4 1,4 3-187,-1 1 0,2 4-231,2-1 1,1 1-1,2-4-133,4 0 1,3-4 186,1 0 1,0-5 0,1 1-156,3-3 1,2-4 89,6 0 1,-1-6 0,1 2-144,-1-3 0,0-1 180,1 0 1,3-5 2,0-2 1,1-7 139,-5-2 0,-1-3 1,-1 4 265,-1 1 1,-6-2-1,2 0 342,-3 3 1,3 0 8,0 1 1,0 5 225,-4-1 1,-2 6 96,-1-2 1,0 9-507,-5 6 0,6 2 0,-2 5-182,3-2 0,-3 3 0,0-2 0,2-1-172,0 1 0,2-2 0,2-4 1,0 1-452,2-1 1,4-3 0,-3-2-81,1-1 1,2-1 0,3-4 0,0-1-45,1-3 1,-1-6-1,1-7 367,-1 0 1,1 1-1,-1-3 158,0-1 1,1-1 0,-2-1 379,-2 3 1,0 2 0,-4 6 1520,-1 0-1312,-2 4 0,0 2-141,3 5 0,-3 6 273,3 6 1,-2-1-243,-2 5 0,0 0 1,0 1-175,0 0 1,0-3-1,0 2-442,0-4 0,0-4-869,0-1 495,0 1 0,1-2 116,3-2 1,-3-4-1,4-5 75,0-6 1,-2-2 0,4-6 370,2-1 0,-3-2 1,1 1 11,-2 1 1,2 0 0,-2 4 0,1-1 419,-1 1 1,2 4 0,-2 6 77,2 1 1,0 2 0,3 7-163,-2 4 0,-2 2 0,-3 3 0,2 1-213,1 1 1,-2 4 0,3-3 0,-2 1-189,-3-1 1,3 0 0,0-5 0,0 0-68,0 1 1,4-2 0,-1-1 0,2-3-104,2-1 1,-5-1 0,1-4 0,1 0 81,1 0 0,1-1 109,1-3 0,-1-2 0,0-7 167,1-2 0,-1 2 55,1-2 0,-5-2 1,0 1-1,-2-2 67,-3-2 0,0 3-34,-2 2 0,0 2 1,-2 2 215,-2-1 1,-2 6 0,-5 2 219,-1 3 0,1 2-323,-1 3 0,1 2 0,0 6-149,-1-1 0,2 2 0,1 1-214,2 1 1,4 4-1,-1-2 1,3-1-124,1 1 1,0 2-1,1-4 1,3-1-236,4-1 0,-2-3 0,2-3 1,0-3-413,3-3 0,4-1 361,0 0 0,0-1 0,-3-3 165,-1-3 1,1-7-1,-1-3 269,0 0 1,1-2-1,-2-4-137,-2 0 0,2-5 0,-3-1 340,3 0 1,-2-8-1,0 0 294,1-6 1,1 0 0,1-7-73,1 3 0,-6 4 0,-2 5 54,-3 8 1,-1 9 508,0 6 1,0 9-370,0 6 0,-4 6 0,-1 9-257,-1 4 1,2 4 0,-2 5-161,1 6 1,1 1 0,4 4-48,0 0 1,-4-2 0,0 4-70,2-2 0,0-1 0,4-4-154,1 1 1,-1-6 0,3-4 0,-1-3-183,-1-3 0,5-5 1,-3 1-1,0-2-397,0-2 0,4-3-2913,-1-1 1932,2-4 1429,1 2 1,1-10-1,-1-2 1</inkml:trace>
  <inkml:trace contextRef="#ctx0" brushRef="#br0" timeOffset="14">21071 13511 8355,'11'-12'-203,"-4"1"1,-2 0 1051,-5-1-490,5 6 1,-2-3 234,5 5 0,-5 0-548,5 4 0,-4 9 1,2 4-18,-1 3 1,3 3 90,-4 4 1,1 0 0,-3 0 128,2 0 0,0-2-365,-4-2 1,4-2 0,-1-6 19,0 1 1,0-6-358,0-2 355,-1-3 40,8-1 1,-8-5-2,6-2 1,-6-5 0,4-2 28,-1-1 0,-3-4 0,5 2 19,-2 0 0,0 1-14,-2-3 0,-1 9 191,2-1 0,-2 3 343,2 1-394,-3 1 0,4 8 1,-4 2 7,3 3 1,-2 3 0,1 2-74,-1-1 1,-1 2 0,1 1 52,2 1 0,1 0 0,-2-3-140,1-1 0,1-3-245,-1-1 0,-2 0 218,6 0 0,-1-2-9,5-5 0,-5-1 0,0-3-149,-2-3 1,0-3 62,-1-2 1,-2-3 0,5 0-182,-2 1 0,2 1 250,-3 2 0,1-5 0,-2 1-963,0 1 0,5 5-255,-4 2 1066,5-1 242,-3-3 0,6-1 0,-1 1 0</inkml:trace>
  <inkml:trace contextRef="#ctx0" brushRef="#br0" timeOffset="15">21551 13465 8355,'0'12'951,"0"-1"1,0 0 1264,0 1-1980,0-6 0,0 4 0,0-2-497,0 2 1,0 2 0,1-1-1,2 0-630,1 1 0,0-1 0,-3 1-384,3-1 0,-3-3 979,3-1 0,-8-4 0,-2 2 1</inkml:trace>
  <inkml:trace contextRef="#ctx0" brushRef="#br0" timeOffset="16">21574 13271 9010,'-6'-5'2153,"1"4"1,5-3-3424,0 8 580,0 2 0,1 7 0,1 1-2507,2 1 2935,0 0 1,1-3-1,1-1 1</inkml:trace>
  <inkml:trace contextRef="#ctx0" brushRef="#br0" timeOffset="18">21894 13511 9086,'-10'-5'45,"1"-3"1,2-2 0,2-1-254,3-1 0,-3 5 1550,1-1 1,0 4-1012,4-3 0,0 3-1020,0-4 84,-5 6 0,0-2 306,-3 8 0,-2 3 294,3 8 0,-4 3 50,0 5 1,3-1-125,1-3 1,3 5-1,-2-4-107,1 0 1,1-1 460,4 0 0,0 2 0,0-6 5,0-1-156,0-1-53,5-2 1,2-5-1,7-3-761,2-6 0,0-4 373,-1-8 1,-1-3 0,5-5 119,2 0 1,-5 0 0,-1-1 70,-2-3 1,-2 2 0,1-5 394,-1-2 1,-1-1 0,-1-1-57,-1-1 1,-2-4-84,2-3 0,1-1 0,-4 0-70,1 1 0,-3 10 0,1 1 68,-3 1 1,3 11 111,-1 0 0,1 5 383,-4 3-299,0 5 1,0 6 0,-1 8-49,-3 6 0,-1 0 1,-4 5-123,2 2 0,3 5 0,-3 4 11,2-1 1,-2 8 0,3-3-83,1 1 1,-2 5-1,2-2-29,0-1 0,2-3 1,1-2-41,0-2 1,0-5-1,0 2-594,0-3 0,0-6-67,0-3 0,1 2-279,3-2 0,-2-4 286,6-3 1,0-6 7,3 2 1,-3-2 0,-1-2 480,2 0 1,-3 0 0,1-2 150,-2-2 0,2 2 0,-3-6 0,0 1 0,1-10 0,2-1 0</inkml:trace>
  <inkml:trace contextRef="#ctx0" brushRef="#br0" timeOffset="21">22191 13431 8355,'6'-11'0,"0"0"0,-3 2-1116,1 2 4406,0-1-3030,-4 2 0,0 10 1,0 8-1,0 5-131,0 3 0,0 2-242,0 1 0,0-1 0,0 1 1,0 0-146,0 0 1,1-1-1,1-2-82,2-1 0,0-5 0,-3 1-263,3-2 472,-3-2 0,6-4-292,-4-4 1,0-1 191,5-2 1,-5-2 0,5-1 99,1-5 0,-3-2-30,2-2 0,-2-4 181,2-3 1,6-3-113,-3-1 0,-1-1 0,-2-2-57,1-5 0,2-3 1,5-5 56,3-7 0,6-5 92,2-6 0,3 1 0,-3 3 49,-2 3 0,-2 6-2,-4 6 0,-3 10 0,-5 13 1739,-4 2-1101,3 2 0,-8 7 238,1 8 1,-3 3-580,-3 12 0,0 5 1,-4 8-209,-2 5 1,0 7 72,1 6 1,-2 3-254,2-3 0,-2-1 1,-1-3-54,-1 0 0,5-6 1,0-2-358,2-2 0,-4-6 45,2 1 1,0-7 130,0-1 0,3-1 1,-2-4-60,1 0 1,-3-2 20,4-4 0,0-7 158,4-5 0,0-5 1,0-8-1,2-3 24,1-7 1,4-4-1,6-5 1,0 2 141,3-2 1,-1 4 0,-4 3 0,1 5 470,-1 4 1,2 5-1,2 3-341,4 5 1,-2 1 0,-3 4 0,-4 1 447,-3 5 1,0 3 0,2 3 0,-2 3-427,2 1 0,-4-3 1,0 3-842,0-2 1,-3 1 0,1-2-154,-1 4 0,-2-3 0,0 0 268,0-4 0,0 4 391,0-1 0,-5 0 0,-2-4 1</inkml:trace>
  <inkml:trace contextRef="#ctx0" brushRef="#br0" timeOffset="22">22099 13511 9180,'-11'0'0,"0"0"2110,-1 0-1545,6 0 1,2 0-282,8 0 1,7 0-1,9 0-575,6 0 0,4 0 0,7 0-639,1 0 1,7 0 0,-2 0-41,1 0 0,-1 0 0,-8 0 1</inkml:trace>
  <inkml:trace contextRef="#ctx0" brushRef="#br0" timeOffset="23">4214 15487 8355,'0'-8'249,"0"0"0,0 5 1,0-5-1,2 0 0,1 2 1,6 2-1,4 3 0,3 1 1326,2 0 1,3 0-1398,5 0 0,0 0-35,4 0 0,-1 0 0,3 0 0,0 0-37,3 0 0,1 0 0,6-1 0,1-2-92,1-1 0,2-3 5,0 3 0,3-4 1,0 3 2,0-1 0,1 2 0,1-2 27,1 1 0,-4-3 0,1 4 0,-5 2-42,-2 0 1,-1-1 0,2-1 0,-3 1-92,0 2 1,-4 1-1,-4 0 1,-3-1-184,-1-3 1,-1 3 54,-4-3 0,-4-1 1,-1 0-292,-2-2 121,-1 5 1,-5-4-2036,-2 2 1658,-3 2 0,-6-3 0,-3 5-968,-4 0 1650,-2 5 0,-6 2 0,-2 4 0</inkml:trace>
  <inkml:trace contextRef="#ctx0" brushRef="#br0" timeOffset="26">4797 15612 7700,'0'-11'1587,"0"5"0,0 2-1502,0 8 1,0 3 97,0 8 1,4 6 0,1 9-1,0 8 183,0 5 0,2 8 0,-3 2 0,0 6-216,-1-27 1,-1 1-1,-1 31 1,1-28 0,0 1-1,-1-2 1,-1 1-122,1 0 0,-2 0 1,1-2-1,0-1 1,1 3-1,0 1 1,0-1-1,0 0-26,1-1 0,0 0 1,0 1-1,0-1 49,-2 26 1,4 0 0,-1-6 47,0-1 0,0-7 0,-1-5-512,2 1 1,0-8 0,-4-1 0,1-2-260,3-3 1,-3-2-1,3-8 1,-3-4-125,-1-2 0,-1-3 1,-3-2 440,-4-4 0,-3-8 0,-3-4 0,-2-3 128,-2-5 1,-1-1-1,-4-6 1,1-1 314,3-3 0,-2 3 0,3-3 1,0 5 595,3 2 1,2 0-395,2 5 0,3 1 515,1 6-437,4 3 0,-2 7 0,6 3 29,3 6 0,2 3 17,6 9 0,3-2 0,0 10-28,-1 1 1,-1-3-167,-2 1 1,1-4 0,-1 0-14,1-2 0,-1-5-139,1 0 0,-1-5 51,0 2 1,-3-7 0,0-3 66,0-1 1,-1-1-161,0-4 0,0-2 0,2-3-10,-2-6 1,1-2-147,3-6 1,-2-5 0,1-8-248,3-4 0,1-1 1,-3-5 123,1-1 1,3 2 51,0-1-1812,6 6 0,-9-9 0,5 5 0</inkml:trace>
  <inkml:trace contextRef="#ctx0" brushRef="#br0" timeOffset="28">4157 17520 8355,'-5'-7'309,"-1"-2"1,-6 6-19,1 0 0,5 12 0,3 6 0,4 7-172,3 4 1,9 9 0,0 8-1,2 4-64,1 2 1,-1 1 107,-3-5 1,-1 1-1,1-2-151,-1-2 0,-5-4 0,0-7-100,-1-4 0,-4-3 0,3-3 0,-3-2-20,-1-4 0,0-6-408,0-1 316,0-5 0,0 0 0,0-6-110,0-5 0,0-7 231,0-4 0,0-4 0,0-3-44,0 0 1,1-5 16,3 5 1,2-4-1,6 6 235,-1 3 1,2 6 0,1-1 279,1 4 0,5 5-273,-1 4 0,-1-3 0,0 3 83,-2 0 1,4 3 0,-4 3 39,2 0 1,-4 6-134,1-1 0,-6 2-1,-2 1 0,-4 1 40,1-1 1,-3 1 0,-1-1 400,0 1 1,-6 4-377,-6 3 1,1-2 0,-4-1-167,2 1 0,-2-5 1,0 4-540,1-4 0,-3 0 1,2-1-1,1-1 0,1-2-1057,2-4 612,-1-3 0,1-1 0,0 0 0</inkml:trace>
  <inkml:trace contextRef="#ctx0" brushRef="#br0" timeOffset="29">4660 17817 8355,'6'-7'1489,"-1"2"0,-5 6-1227,0 3 0,5 4-68,3 7 0,-2-1-884,2 5 1,-1 0 0,5 4 0,-1 0-691,1 0 1,-2-1 823,-3 1 446,4-5 0,-5-1 0,5-6 1</inkml:trace>
  <inkml:trace contextRef="#ctx0" brushRef="#br0" timeOffset="30">4660 17577 8330,'16'5'-1723,"1"1"1075,2 6 591,-3-6 1,1 9 0,1-2 0</inkml:trace>
  <inkml:trace contextRef="#ctx0" brushRef="#br0" timeOffset="31">4888 17588 8188,'6'5'0,"-2"3"152,-2 2 1,-1 6 101,3 4 1,-2 1-213,6 2 1,-4 0 0,3 0 0,2-1-224,1 1 0,2 0 16,-1 0 1,-3-4 0,-1-1 127,2-2 1,0-1 0,0-3-164,-1-1 0,-5-3 1,5-2-910,1-1 758,-4-1 1,4-5 284,-5-3 66,-1 3 0,-3-14 0,0 2 0</inkml:trace>
  <inkml:trace contextRef="#ctx0" brushRef="#br0" timeOffset="32">4820 17771 8355,'-12'5'0,"1"-3"0,-1 5 377,1-2 0,6-1 1,5-4-1,9 0 71,8 0 0,4 0-897,9 0 1,1-2-1,3-1-406,0-5 0,0-2 594,1-2 0,-5 1 1,-1-2 40,-1-2 0,-2-1-103,-7-3 0,1-2 289,-5 6 0,0-4 0,-3 3 34,-1-2 0,-1 3 0,-1-3 0,-1 1 0,-5 2 797,0 4 0,2-1 66,-1 1 0,0 3-119,-4 1 1,-1 4 0,-2 0-133,-1 6 0,-1 3-479,2 6 1,0-1 0,-5 2-103,-1 2 0,3 3 0,-1 3 51,-2-2 0,4 3-263,1-3 0,-1 1 0,1 1-118,1-2 1,2-5 0,1 1 164,0-2 1,5-3-18,3-3 1,2 2 0,1-5-301,1-1 1,3-2 0,0-1 192,-1 0 1,3 0 151,-2 0 1,0 0 267,-3 0 1,-1 5-19,0 3 1,-4 2 0,-3 1-1,-4 1 1,-4-1 69,-4 0 0,-2 1 1,-3 1-1,-2 0-89,-4 3 0,3 3 0,0-4 0,4-2-2015,0-4 1,5 1 1431,-1-3 1,0 3 0,-3 2 0</inkml:trace>
  <inkml:trace contextRef="#ctx0" brushRef="#br0" timeOffset="34">5802 17383 8355,'-8'-8'656,"1"0"1,-1 6-1,-2-1 1,2 6-225,4 4 0,3 6-379,1 6 0,1 7-19,3 12 1,4 10 0,6 11 0,-6-25 0,0 1 36,1 1 0,0 2 0,0 1 0,1 2 0,1 1 0,1 1 0,-1-1 0,1 1-264,-1-1 1,1 1 0,-3-2 0,1-1 219,-1-4 0,1 0 1,-3 0-1,0-1 1,8 26 44,-2-1 1,-2-7 0,-1-5-571,-2-5 0,2-1-39,-3-7 1,0-5-1,-1-11-1495,-1-4 1001,4-2 1,-4-21 1030,0-3 0,-1-8 0,-1-1 0,-2-2 0,-1-1 0</inkml:trace>
  <inkml:trace contextRef="#ctx0" brushRef="#br0" timeOffset="35">5722 17485 8355,'11'-16'239,"-3"3"0,0-2 0,0 4 0,3 2-523,0 1 1,5 2 544,3-2 1,3 2 0,1 3-144,0-1 0,3 2 0,1 4-131,-2 2 0,0 5 169,-3-1 0,-4 2 39,-3 1 1,-3 2-1,-5 1 198,-3 1 0,-3 2-186,-1-2 0,-5-1 0,-2 5-147,-3 1 1,-2-2 79,1 1 1,-2-4 0,-1 3-65,-1-2 1,-2 3-1,3-3-1658,-1-2 0,0-2 782,4 0 1,3-1 0,0 1 389,-1-1 1,-6-5-1,-3-1 1</inkml:trace>
  <inkml:trace contextRef="#ctx0" brushRef="#br0" timeOffset="38">6122 17577 8355,'11'-7'0,"0"-3"0,1 4 0,-1-2 145,1 1 1,-1-1 0,2-3 0,2 0 0,3 3 335,0 0 0,3 0 1,-3-3-547,0 0 0,-2-1 0,-4 1 1,-2-1-300,-3 1 1,-2-1 226,-5 1 0,0 0 0,-1 0 136,-3 4 1,-2-2 0,-7 5-83,-2 2 0,1 0 225,-5 2 0,1 0 0,-2 2-17,1 1 1,5 8-1,-1 5 11,2 2 0,3 2 99,2 7 1,-1-3-186,6 2 1,-1-1-1,5-1 56,3 2 1,-2-5-61,6 2 1,0-8 0,4 0-187,4-2 1,-2-3-10,5-3 1,-4-2 0,4-5-171,1 0 0,-2-2 25,1-6 1,-4-2 0,4-11-240,2-3 0,-4-6 269,2 4 0,-5-5 0,2 3 0,-4-1 0,-4 2 79,-1-3 0,0 8 1,0 0 473,-3 0 1,-1 6 0,-1 0 1141,2 4-810,0 5 1,-3 2-267,3 5 0,-1 7-117,4 4 0,-1 5 162,2 7 0,2 0 0,-3 0-285,-1 0 0,0 0 0,-3 0-155,1-1 0,3 0 11,-3-3 1,0-1-1579,-4-3 426,0-2 832,0-2 0,-5-7 103,-3-8 0,-2-7-19,-1-8 1,-1-3 313,1-1 0,3-3 1,1-1-1,-1 0 483,2-1 1,0 5-306,6 1 1,0 0 0,2 7 214,2 1 0,2 1 0,7 3 143,2 2 0,-1 0-266,5 4 1,-4 0 0,3 4-338,-2 0 1,1 4-386,-2 0 1,-2 4 0,2-1-764,-2-1 1,-2 4 276,0-2 1,6 2-1,1 1 1</inkml:trace>
  <inkml:trace contextRef="#ctx0" brushRef="#br0" timeOffset="40">7366 17200 8355,'-5'-12'885,"-1"6"1,-5 1-146,-1 5 0,1 1-324,-1 3 1,1 2-402,0 6 1,-1 3 0,1 2 0,-1-1-184,1 1 1,-1 2 164,1-4 1,3 4 0,2-4-123,1-1 0,-3-1 72,5-2 0,-1-3 1,4-1 22,0 2 0,5-2 0,2-1 19,4-1 0,0 3 0,2-3-307,2 1 1,-2-3 207,2 0 1,1 2 0,1-1 70,1-1 0,-4-2 0,1-1 82,-3 0 1,-4 4-1,-2 1 374,-1 1-409,4 2 1,-9 3 162,0 1 1,-5-1-71,-6 1 0,-2-1 1,-1 0-681,-1 1 0,0-1 253,3 1 0,1-5 1,0 0-771,-1-2 1,4-1 670,1-4 0,-1-6 0,-3 0 0</inkml:trace>
  <inkml:trace contextRef="#ctx0" brushRef="#br0" timeOffset="44">7401 17417 8355,'23'-12'67,"-4"1"0,-2 0 0,0-1 247,-3 1 0,-1 3-174,-2 0 1,2 1 0,1-5-144,1 1 0,0 0 0,-4-1 221,1 1 0,-5-1 0,0 1 0,-2 0-401,-3-1 1,0 4 0,-4 2-1,-1 0 157,-5-1 1,-2 5 0,-2-2 0,0 3 151,-3 1 1,1 0 0,-4 1 0,1 3-76,3 4 0,2 5 1,0 4-1,2 1 4,2 2 1,3 2 0,5 0 0,0 3-71,0 1 0,0-2 0,2 3 0,1-3-165,5-1 1,1-2 0,1-1 0,-1-5-55,0-3 1,5-1-1,-4-3 1,4-1-25,0-2 1,-1-3-1,-1-5 1,4-5 76,3-2 1,-2-5 0,1-2-1,0-1-142,0-2 1,-1-5 0,4-2-1,-2 0 280,1-1 0,-3 4 43,-2-2 0,1-2 0,-1 0 147,-1-1 1,-2 3 0,-3 0 55,-2 2 0,-4 1-168,1 0 1,1 5 1412,-1 3 0,-2 3-862,-6 5 1,2 2 0,-6 6 0,-1 4-458,-1 7 0,0 3 1,1 5-1,1-1-157,0 1 0,1 2 77,0 1 0,4-2 0,-1 0-28,3-2 0,1-4 0,0 3-581,0-2 1,0 1 0,0-3 307,0 1 1,4-4 0,1-4-246,1-2 1,2 2 133,3-3 0,-3 0 1,0-5-1,0-3-39,3-4 0,0-3 0,0-4 1,0-3 313,-4 0 0,3-2 0,-3 3 1,0 1 165,1-1 0,-4-2 0,2 4 481,-1 1-229,4 1 0,-6 7 240,4 2 1,-1 8-1,2 4-278,-4 2 1,2 1 0,2 1 0,1-1 76,-2 1 1,4-1-266,-4 0 1,3 1-183,2-1 1,-1-1 0,1-2-178,-1-4 1,-3-3 0,-1-2 94,2-3 1,-3-4-1,1-6 1,-2-2-29,-3-2 0,0 3 1,-2-4-1,0 0 246,0 1 1,0 0-1,-2 4 1,-1-1 458,-5 1 0,-2 1 0,-2 3-334,1 3 0,0 2 0,-1 5 0,1 1 123,-1 3 0,1 3 1,1 7-1,1 3-488,1 1 1,6 4-1,-2 5 1,3-2-923,1 0 1,0-3 421,0 1 1,1-4 94,3 0 1,2-5 0,5 3 0</inkml:trace>
  <inkml:trace contextRef="#ctx0" brushRef="#br0" timeOffset="48">8234 17051 8557,'0'12'738,"0"-1"0,0 6-417,0 2 0,0 2-307,0 2 0,4 0 0,0 0 0,-1 0-165,-2 0 1,3-4-1,-1-2 1,0 0 76,-2-3-2042,-1-2 1587,0-5 1,-1-7 333,-3-8 1,3-3 0,-4-4 73,0-5 1,4-1 211,-3-2 1,2 3 0,2-1-69,0 1 0,0-3-4,0 8 1,2-4 0,2 4 686,3 1 1,-1 6-438,2 4 0,0 3 1,3 1 93,1 0 1,-1 5 170,0 3 0,1 7 0,-1 3-258,1 0 1,-1 3 0,0-3 72,1 0 0,-1 2-186,1-5 0,0 2 1,2-3-662,2 1 0,-1 0 1,-4-3 237,1-1 1,-2-3 0,-1-2 159,-2-1 0,1-1 0,3-4 0,0-1-2,-4-3 0,3-3 1,-3-5-1,0-3 42,1-5 0,-4-1 0,2-2 1,-1-1-35,-2-3 1,-2 3 0,-1-2 0,0 1 583,0 3 1,0 4 0,0 3-83,0 2 1,-5 3 0,-3 2 149,-2 4 0,2 8 0,1 4 0,-1 3-462,2 4 1,-4-1 0,3 5-1,0 2-377,-1 0 0,6-2 94,-2 0 0,-1 0 0,1 3 0,1-2-351,2-1 0,1-5 121,0 1 1,4-2 0,1-3-20,1-2 0,2 1 117,3-5 0,0-2-64,-4-6 1,3-2 0,-3-5 18,-1-1 0,4-3 127,-2 0 0,-2-6 1,0 2 15,0-2 0,1-6 0,-2 1 208,2 0 1,-5-2 0,2 0-130,-3-1 1,3-3 0,0-4 326,-2-2 0,0-4 0,-2 2 176,0 0 1,0 2-1,0-2 1,0 5 314,0 6 1,0 4-1,0 6 890,0 4-980,0 3 1,0 6-203,0 6 1,0 7-1,0 7-116,0 1 1,0 5-1,1 1-101,3 4 0,2 2 0,4 6 0,-1 2-101,-1 1 0,-1 3 0,5-2 1,-1-3-38,1-2 0,-1-3 0,0 1 0,1-3-461,-1-3 1,-3-1 0,-1 0 0,2 0-1464,1 0 1,1-4-1,-4-2 1292,-3 0 0,2 3 0,1-2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6.581"/>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17942 11661 8355,'-11'6'-78,"-1"-6"1,5-2 0,-1-6 0,0-1 0,1-1 0,1-2 0,-1 2 0,2 1 1745,0 2 288,1 4-541,4-2-1202,0 5 1,5 0-1,3 0-18,2 0 1,3 0-169,2 0 1,3 0 30,5 0 1,-1 0 0,3 0-22,1 0 1,0 5-1,4 2-72,2-1 1,2 3 0,4-5-96,4-2 157,7-1 0,0-1-56,4 0 0,5 0 0,7-1 0,-31 0 0,1-2 0,1 0 0,0 0 0,2-1 0,0 0 10,1 0 1,1 1 0,0 1 0,0 0-66,0-2 0,0 0 1,1 2-1,1 1 1,1-3-1,-1 1 184,2 1 1,-1-1 0,-2 1 0,0 0-1040,1 2 1,0 0 966,1 0 0,0 0 0,-4 0 1,0 0 36,1 0 1,0 0 0,-2 2 0,0 0-192,0 0 1,0 0-1,-1 2 1,-1 0 144,-1-2 1,-1-1-1,0 2 1,1-2-11,-1-1 0,0 0 0,1 0 0,0 0-58,1 0 0,0 0 73,-1 0 0,0 0-6,2 0 1,0 0 0,-1 0 0,1-1-15,1-1 1,0 0 0,3 1-1,1 0 12,-1-3 1,2 0 0,1 1-1,0 0-139,0-1 0,0 0 0,1-1 0,1 0 160,2 1 1,-1 0 0,0 0 0,-1-1-109,2 2 0,-1-1 1,0-1-1,-1 0 76,0 1 0,-1 0 0,1 1 0,0 0-7,-1-1 1,1 0 0,-2 1 0,0 0-63,-1-1 0,1 0 0,-2-1 1,0 0 58,2 1 1,-1 0 0,-2 1 0,-2 0-1,3-1 1,-1 0 0,-1 1 0,0-1-1,-2 0 1,-1 0 0,-2 1 0,-1 0-1,-1 0 1,-1 1 0,29-1 0,-5 2-1,-5 0 1,-6-2 0,-4-1 0,-4 2-1,-5 0 1,-2 2 0,-2 0 0,1 0-1,-1-1 1,1-1 0,0-2 0,3 1-1,1 2 1,1 0 0,2-2 0,1-1 162,1 2 0,0 1 1,-5 1-1,-1-2 1,-3 0-1,-1-2 1,-3 1-1,-2 2 1,-4 1-4086,-4 0 3080,-2 0 847,-7 0 0</inkml:trace>
  <inkml:trace contextRef="#ctx0" brushRef="#br1" timeOffset="3">19495 11649 8355,'0'-11'792,"-3"-1"1,-2 2 272,-2 3-1044,5-3-2,-9 8 1,10 4 0,-4 10 155,0 10 0,0 11 123,-3 9 1,-2 8 0,3 6-87,-4 4 1,6-28 0,-1 1 0,-5 28-303,-1-2 1,1-2-106,-1-3 0,5-5 0,0-8 297,2-7 0,-2-1 1,2-8-226,-2-3 0,3-2 0,-2-7-234,1-3 0,0-6 0,2-3 203,0-7 0,-1-7 0,5-10 1,2 0 122,0 1 1,5-5-1,-3-1 1,1 0 97,3 0 1,0 1 0,0 6 0,-1 1 146,1 1 0,0 5 0,-1 0 0,0 4-60,1 2 1,1 5 0,1 0-66,1 1 1,-1 5-1,1 3 1,-1 6-34,1 0 0,-5 6 0,1 1 0,-1 1-19,0-1 1,-2 2 0,-5-5 0,0 2 45,0 2 0,-1-3 0,-5-2 0,-4-2 70,-4-2 0,-5 1 0,3-1 1,-1-1-159,1-2 0,-3 1 1,4-6-1,1 0-475,1-2 0,2-1 0,-1 0-424,1 0 0,4-1 0,5-3 268,4-3 0,5-2 1,5 0-1,4 2-733,3 2 1369,2-4 0,2 3 0,0-5 0</inkml:trace>
  <inkml:trace contextRef="#ctx0" brushRef="#br1" timeOffset="9">19644 12243 8355,'29'-11'98,"-5"-2"95,-5-2 0,-9 1 0,2-4 173,-2 2 0,-5-3 1,-1 3 285,-3 2 1,-1 2 0,0 0-79,0 1 0,-1 1-453,-3 2 1,1-1 0,-4 5-43,-2 2 1,-1 2-1,-2 4-75,1 3 0,-2 9 0,-2 3 0,-3 3-35,1 5 1,0-2 0,6 5-1,-1-2-48,1-3 1,4-1 0,4-1 0,1-2-254,2-2 0,2-2 0,1-7 0,5-2-46,2-4 1,3-3 0,2-1 0,3 0 4,0 0 1,2-7 0,-4-3 0,1-5 302,-1-3 0,3-1 1,-3-4-1,-2 1 66,-2-1 1,-4 4 0,-2 1-198,-1 1 0,0 6 1728,-1 3-467,-2 1 0,3 6-761,-5 4 0,0 6 1,0 3-210,0-1 0,-4 2 0,0 1 78,1 1 0,2 0 0,1-2-530,0 2 0,0-2 0,0 2-59,0-2 0,1-3 0,2-1 0,2-3-237,1-1 1,2-1 0,3-5-1,1-2 234,-1-1 0,1-5 1,-1 1-1,1-5 277,-1-2 0,4-4 0,0 3 0,-2 2 162,-4 2 0,0 0 0,-4 2 0,0 1 1624,0 2-1147,-1 4 0,-4-1 0,0 8 0,-1 2-205,-3 1 1,1 3-1,-3-2 1,0 0-339,-1 0 0,3 2 0,-2-2-31,1 2 1,0-4-1,2-1-443,0 1 1,-1-6 192,4 0 1,4-6-1,1-5 1,1 1 184,3 2 1,1-2-1,2 4 611,-1-1 0,0-1-246,1 4 1,-5 1 0,0 7 0,-1 4 78,0 2 0,-3 1 0,2 1 0,-1-1 29,0 0 0,1-3-403,-1 0 1,-2-1-267,6 5 0,-1-2 203,5-3 0,-1-1 1,1-6-1,-1 0 2,0 0 1,5-4 0,0-1-1,1-3-25,-1-5 1,3 2 0,-4-6 0,-1 2 220,-1 0 1,-2-2 0,1 4 0,-2-3 139,-2 2 1,1 2-1,-6 0 317,0 1 1,-2-1-209,-1 1 0,-1 1 0,-3 2 64,-4 4 1,2 3-249,-2 1 1,1 0 0,-6 1-37,-2 3 1,2 6-1,-2 7-85,2 1 0,2 1 0,0 2-42,-1-2 0,6 3 1,1-4-1,1 1-236,0 0 0,0-5 0,4 1 0,2-4-29,1-3 1,4 1-1,4-5 1,2-2 25,2-1 0,-1-2 0,4-3 0,-1-5-7,1-5 0,0 0 0,1-5 0,-2-1 221,-1-1 1,-3-2-1,2 0 1,-2 0 152,-2 0 0,2-5 1,-1-2-1,1-3 7,-3-1 0,-1-1 0,3 1 1,-2-1-50,-3-4 1,2 8 0,-5-2-1,0 4 187,1 3 1,-4 7-1,3 4 504,-3 2 0,-2 3-436,-3 2 0,-2 8 1,-6 9-18,1 5 0,0 8 0,-1 7-42,1 4 1,-1 4-1,1 9-87,0-1 1,-5 1-1,2 0 1,3-2 56,2-2 0,3-3-320,-2-5 1,3-4-1,5-4-238,0-2 1,0-2 0,1-3-390,3-4 0,2-2 1,6-3-343,-1-2 0,2-3 0,2-5-535,4 0 1527,-2 0 1,4-5-1,-3-2 1</inkml:trace>
  <inkml:trace contextRef="#ctx0" brushRef="#br1" timeOffset="12">20934 12026 6040,'-6'0'239,"-3"1"0,5 3 1393,2 4-1322,-4 7 0,3 7 1,-3 6 73,1 1 1,-3-4-213,4 2 0,0-3-138,4-1 0,0-2 0,0 0-134,0-2 1,0-9 0,0 1-198,0-1 0,2-5 0,1-1 3,5-2 1,2-8 180,2-1 0,-1-5 0,2-3 93,2-4 0,-2-2 1,2-2 19,-2 0 1,-2-1 222,0-3 1,-3 4-1,0-1 110,1 4 0,-4 6-29,-2-1 1,0 3-41,1 5-299,-3 2 0,4 13 85,-5 4 0,0 7 0,0 0 12,0 3 1,0 0 0,0 1-61,0 0 1,0-4-1,0-1 1,0 0-1,0-2-191,0 1 0,0-2 51,0-4 0,5-4-58,3-4 0,2-1 189,1-2 0,1-5 0,-1-4 0,1-4-13,-1-2 0,-3-2 0,-2 3 0,0-2 252,1-2 0,-5 4 0,2-1 1,-3 2-717,-1 2 1,2 4 0,0 2-1699,2 0 1161,0 4 1021,1-4 0,-4 5 0,4 0 0</inkml:trace>
  <inkml:trace contextRef="#ctx0" brushRef="#br1" timeOffset="13">21414 12038 6116,'0'11'1111,"0"4"0,0 2 0,0 1 0,0 2-383,0 1-1048,0 2 1,0 0 0,0 0-147,0 0 0,-4-2 0,1 0-249,0-2 0,2-5 0,1 1-338,0-2 1053,-5-2 0,3 0 0,-3-4 0,5-7 0,0-8 0,0-12 0,0-4 0</inkml:trace>
  <inkml:trace contextRef="#ctx0" brushRef="#br1" timeOffset="14">21483 11992 8189,'0'-12'400,"-2"2"468,-1 3-1099,1 2 0,-2 6 0,7 3 0,2 3-812,1 3 0,1 6 864,0-1 1,4 0 0,-5-3 0</inkml:trace>
  <inkml:trace contextRef="#ctx0" brushRef="#br1" timeOffset="15">21745 12243 8355,'0'-11'-75,"-3"-2"0,-1-1 0,0-2 0,0-1 457,0 1 1,0-1-72,4 2 1,-3 2-448,-1-2-23,-5 2 0,6 3 1,-4 3-335,-2 3 1,1 8 271,-3 3 1,5 5 0,-8 3 141,0 4 0,0 4 1,2 2-13,1 2 0,-1-1 0,2-3-153,3 0 1,2-4 148,5 0 1,0-5 0,0 1 36,0-2 1,0-5 0,1-2 57,3-1 0,2-1 0,5-5 0,2-3 0,2-4 0,-2-6 0,4-2 0,-1-2 0,-3-1 0,2-4 0,-2 0 0,-1 0 0,4 0 0,-4-4 0,5-4 0,-1-2 0,-3-1 0,2 0 0,-2-4 0,-2-1 0,1 3 0,-2 1 20,-3 5 1,2 3 0,-5 8 113,-1 4 600,-2 2 0,-6 8-287,-3 5 1,-2 7 0,-1 8-53,-1 4 0,1 8 0,1 3-257,2 3 1,-2 1-60,2 0 0,2 5 1,0-3-234,1-3 0,-3 2 0,4-6-93,2 0 196,0-1 0,-1-5 0,-1-2-367,1-2 1,2 2 0,1-6-69,0-1 0,5-5 0,3-3 126,2-1 0,2-1 1,2-4 331,2 0 0,3-4 28,-4 0 0,0-10 0,-3 2 0</inkml:trace>
  <inkml:trace contextRef="#ctx0" brushRef="#br1" timeOffset="18">22111 12038 8355,'6'0'93,"-2"0"1,-7 1 844,0 3-726,-6 2 1,2 11 0,-4 3-77,0 5 1,0 1 0,2 3 0,2 0-131,-2 0 1,3 2 0,-1 2-1,2-3-241,3-3 1,0-7 0,4-2 0,2-3-349,3-5 1,3 0-1,3-6 1,2-3 203,4-3 1,2-5-1,-1-5 1,-1-3 334,1-4 0,0-3 0,1-2 0,-3-2 67,-2 0 1,1-6 0,-4 0 0,4-4 200,1-6 0,-3-3 1,4 0-1,1-1 0,2 0 0,-1 2 1,-1 3 26,-5 7 0,-4 6 0,-2 9 305,-1 4-217,-6 7 1,3 6 0,-6 8-10,-3 5 0,-2 13 1,-6 3-1,1 6-260,0 5 1,-5-1 0,0 5 0,-1 0-145,1-2 1,-1 4 0,3-6-1,-1-2-203,1 0 1,2-3 0,0-3-1,1-4-49,-1-6 0,1 0 1,1-4-891,2-2 962,3-7 0,5-8 0,1-9 218,3-4 1,2-7 0,7 1 0,1-4 0,1-3 166,-1 2 0,3 1 0,-1 4 0,1 3 316,-1 6 1,-4 7-167,-5 0 0,0 4 0,0 4 315,-3 3 0,-1 9 0,-1 3-299,2 2 1,0 2 0,-4 0 0,0 0-548,0 0 0,1-4 0,2 0-208,0 1 0,5 0 0,-4-1-314,-2-3 1,3-4 239,-1 0 0,1-6-199,-1-2 1,-3-4 701,3-4 0,-8-2 0,-2-6 1</inkml:trace>
  <inkml:trace contextRef="#ctx0" brushRef="#br1" timeOffset="19">21882 12220 8433,'-6'-11'610,"1"3"-542,5 1 1,5 4 298,3-1 0,3 3 0,4 1 168,4 0 1,3 0-628,1 0 1,5 0-81,2 0 1,-1 0-259,2 0 1,-2 0 0,3 1-477,-2 3 0,-8-3 1,-1 4 633,-3 1 0,2-5 0,-2 4 1</inkml:trace>
  <inkml:trace contextRef="#ctx0" brushRef="#br1" timeOffset="20">13408 9365 6760,'12'4'0,"-1"0"-257,0-2 1,6 10-1,1 0 1</inkml:trace>
  <inkml:trace contextRef="#ctx0" brushRef="#br1" timeOffset="21">5710 17143 8355,'-11'0'0,"0"-2"0,-1 0 418,1-2 0,-1 0 48,1 4 0,3 2-205,1 1 0,4 8 1,-1 6-56,3 5 1,1 2 11,0 6 0,0 5 0,1-1-60,3 7 1,-1-1 74,4 2 0,-4-5 0,2 1-454,0-3 1,-2 0 0,3-1 48,-1 0 0,-1-5 41,-4-2 1,4-3 0,-1-1-47,0 0 0,-2-4 0,-1-1-218,0-2 0,0-1-125,0-3 0,0-1-656,0 1 705,0-6 0,-1-2 153,-3-8 1,3-2 0,-4-7 209,0-2 1,-2-8 0,-4-6 0</inkml:trace>
  <inkml:trace contextRef="#ctx0" brushRef="#br1" timeOffset="22">5471 17600 8355,'-5'-7'-106,"3"2"420,-3 10 0,5 2 14,0 4 1,0 5-153,0 4 0,1 1 0,3 3 5,4 3 1,2-2 0,1 4-206,1-1 1,3-2 46,0-7 0,1-3-36,-5-4 0,2-2 0,1-3 206,1-3 1,4-4-1,-4-4 251,-1-3 1,3-5-118,-2-3 1,4-3-1,-4-4-99,-1-1 0,-3 0 0,-2 1-144,-1 3 1,-2 3 238,2 4-518,-3 1 0,-4 1-748,3 2-1214,-3 3-579,4 5 2177,-5 0 1,5-5-1,2-1 1</inkml:trace>
  <inkml:trace contextRef="#ctx0" brushRef="#br1" timeOffset="23">4420 18159 8534,'-12'0'469,"1"0"1,3 1-437,1 3-46,4 3 1,-3 10-1,3 6 1,0 8-17,0 5 0,2 4 0,1 4 5,0 2 1,1-3-41,3 7 0,2-5 1,4-4-91,-2-7 1,2-1 0,-2-6-46,2-2 1,0-6-1,-1-4-73,-1-2 1,-1-3 83,5-2 0,-5-3 111,1-5 1,-2-5 0,3-4-39,-1-5 0,-6 0 0,2-5 0,-3 0-98,-1 1 0,0-3 59,0 2 1,-1-2 153,-3 2 0,-2 1 0,-6 5 0,1-3 0,-6 1 0,0 4 0</inkml:trace>
  <inkml:trace contextRef="#ctx0" brushRef="#br1" timeOffset="24">4271 18513 8271,'0'7'116,"0"-2"1,2-5 29,1 0 1,5-4-157,7 0 1,4-5 0,7 2 0,2-4-177,1 0 1,1 0 0,5-1 0,-2 1-54,-3-1 1,-1 1 0,-3-1-1,0 2-45,0 3 0,-4-3 0,-3 2 62,-3-2 1,-4 2 287,0 1 167,-6 4 455,-1-2 0,-6 5-286,-3 0 0,3 1 0,-3 3-228,3 4 0,1 2 0,0 1 41,0 1 1,1 0-1,2 2-249,0 1 1,5 5 0,-4-4 0,0 2-314,1 2 1,-4-2 0,3 0-73,-3-2 0,-1 3 0,0-4-143,0-1 0,0-5 296,0-1 0,0-8 266,0-4 0,-5-7 0,-1-12 0</inkml:trace>
  <inkml:trace contextRef="#ctx0" brushRef="#br1" timeOffset="28">4694 18205 8355,'0'-12'1053,"0"5"-623,0-1-489,0 6-413,0-3 1,1 6-119,3 3 1,2 2 0,6 5 279,-1 1 1,4-5 0,1 1 0,-2 1 276,-2 1 1,0-4 0,-1 0 32,1-1 0,-2 1 0,-1 5 35,-2 1 1,-4-1-1,1 1 216,-3-1 1,-1 0-96,0 1 0,0 1 0,0 2 117,0 4 0,0 2 0,0 2 0,1-1-112,3-3 1,-3 5-1,3-4 1,-3 1-162,-1 0 0,4-4 0,0-2 0,-2-2 261,0-2-405,3-5 0,-3-1 0,5-6-196,-2-3 1,-1-7-1,-4-8 155,0-3 0,1-4 0,1-1 196,2 2 1,0 1 0,-4 2 642,0 3-413,0 2 1,1 7-99,3 3 0,-1 3-97,4 8 1,0 2-1,1 5 64,0 1 0,-4 3-113,3 0 1,-4 2-1,2-3 1,-1 1 0,0-1 0,3-1 0,-3-2-40,-1 0 1,-1 1-72,2-1-126,-3 1 188,9-6 0,-7-2 30,5-8 0,-5-6 0,4-8-86,-2-3 0,2 0 1,-2-5 6,2 2 0,-3 2 0,2 3 175,-1 4 1,0 2 3,-1 2 1,-2 0-125,6 4 1,-4 3 221,4 8 1,-5 2-1,4 6 1,-1 0 11,0 4 0,2-3 0,2 5-56,-2-1 1,2 3 0,-3-2 0,4 0-64,0-3 1,0-3 0,1 0 0,-1-1 18,1 1 0,-1-6 0,2-2 0,1-3 0,1-1 64,-1 0 1,-1-6 0,-2-4-88,1-4 0,-1-7 1,0 2-1,0-2-97,-4-2 0,2 0 0,-5 0 0,-2 0 0,0 2 61,-2 2 1,-2 2 13,-1 6 1,-3 3 0,-2 2 75,0 1 1,4 1 0,-3 4-108,-2 0 1,2 6 0,0 5-142,-2 3 1,3 6-1,-1 0 44,2 6 0,1-2 1,4 2-111,0-2 1,0-2 0,2-2-44,1-1 0,0-5 1,5 1-38,0-2 0,3-3 0,1-1 0,2-2-138,1-2 1,6-2 0,-2-3 0,2-1-47,2-3 0,-1-2 458,-3-5 0,7-6 0,-1-1 0</inkml:trace>
  <inkml:trace contextRef="#ctx0" brushRef="#br1" timeOffset="30">6384 18136 8355,'-5'-6'945,"-2"2"1,-4 3-403,0 1-356,5 5 0,1 8 0,5 10-16,0 6 1,0 5 0,0 4 5,0 4 0,1-3-375,3-1 0,2-2 0,5-3-383,1-3 1,-1 2 225,1-5 0,0-2 0,1-6-182,-2-4 1,6-2 0,-8-2 112,0 1 1,0-6 0,1-3 185,-3-6 0,2-3 0,-4-7 214,2-2 0,-3-3 0,2-5 24,-1 0 0,-1-3 0,-4-1 0,0 2 0,-10-4 0,-3-1 0</inkml:trace>
  <inkml:trace contextRef="#ctx0" brushRef="#br1" timeOffset="31">6236 18319 7700,'-12'11'1235,"6"-4"-607,1-2-484,10-5 0,5 0 0,7 0-104,0 0 1,6-1-1,4-2-266,-2-1 1,4 0 88,2 4 1,-2-3 0,-1-1-62,-4 1 1,4 1-1,-8-1-34,1-1 0,-6 1 195,0 3 0,-2 0-20,-2 0 69,-4 0 0,-1 5 0,-4 2 409,2 3 1,1 6 0,-2 0 0,1 2 0,1 0-289,-1 1 0,2 1 1,5-3-1,1-1-134,-1 1 0,4-6 1,1-3-227,-2 0 0,-2-2 0,1-3 0,0-3 59,-2-3 0,3-5 1,-6-6 139,2-1 0,-4-6 0,-2 2 260,-3-2 1,-1-1-1,-1 2 245,-3 1 1,-2 5 0,-7-1 16,-2 2 0,1 3-421,-5 2 0,0 3 1,-4 5-647,0 0 1,4 5 0,1 3-711,2 2 0,2 5 793,6 1 1,-1-1 0,6-4 213,0 1 1,2-1-1,1 0 1</inkml:trace>
  <inkml:trace contextRef="#ctx0" brushRef="#br1" timeOffset="32">7526 18136 8355,'7'-5'160,"-2"4"0,-10-3 331,-3 8-295,3 7 1,-4 8-48,5 8 1,1 5-1,3 8 22,0 6 1,0 7 0,0 1-227,0 2 1,1-1 0,1 0 0,3-2-141,2 2 0,-1 2 1,3 4-1,-3 2-753,-1 1 0,4-22 0,-2-11 0</inkml:trace>
  <inkml:trace contextRef="#ctx0" brushRef="#br1" timeOffset="33">7515 18308 8355,'0'-12'17,"0"1"1,0-1-1,0 1 217,0 0 1,5 0-1,1 3 47,1 0 1,7 4-226,-3-4 0,7 6 0,-2-2 89,2 3 1,1 2-1,3 3-83,-3 4 1,1 6 0,-5 2 46,-1 2 0,-1 1 0,-2 4-57,1-1 1,-6 1 0,-2-1 172,-3-3 1,-2 3-7,-3-3 1,-2-2 0,-6 2-108,1 2 1,-4-1 0,-2 0 41,-1-1 0,1-5-150,-2 1 0,2-2-242,6-1 1,-1-6-652,1-2 56,-1-3 0,6-2 1,2-3-95,3-4 1,6-2 0,4-3 587,5-2 339,-1 3 0,8-10 0,-3 4 0</inkml:trace>
  <inkml:trace contextRef="#ctx0" brushRef="#br1" timeOffset="35">7869 18251 8355,'6'1'758,"-2"3"1,-3 2-1,-1 7-51,0 2-609,0 3 1,2 4-104,1 1 0,0-2 0,3 0-166,-1 3 0,4 2 0,-1-3-124,2-1 0,-2-4-4,-1-3 0,1-2-249,3-2 0,1-4 329,-1-3 0,-1-9 176,-2-7 1,1-4-1,-4-8-13,1-3 0,-3 2 0,2-5 165,0 2 1,-4 2 175,3 3 0,-3 1 787,-1 3-406,0 3-508,0 9 1,4 4-103,0 6 1,0 4 0,-4 5 24,0 4 0,0-2 0,1 3-202,3 0 0,-2 2 0,5-4-213,-2-1 0,4-1 1,-3-2-103,0 1 0,4-2 0,-3-1 0,0-3-31,1-1 1,0-1 0,3-4 0,0-1 331,1-3 1,-4-2-1,-1-6 1,2-1 134,1-2 0,2-3 0,-1-4 0,0-1 0</inkml:trace>
  <inkml:trace contextRef="#ctx0" brushRef="#br1" timeOffset="37">8314 18171 8503,'5'-7'1188,"-3"-3"-234,3 9 1,-6-4-556,-3 5 0,1 5-238,-4 2 0,3 5 1,-3 3-243,2 4 0,-2-1 0,2 1 0,0 0-346,0-1 0,1 3 0,4-3 0,0 0-88,0-3 0,0-2 77,0-2 0,0 1 13,0-1 0,5-5 289,2-2 0,0-3 0,0-1 49,2 0 0,1 0 160,2 0 0,-1-3 230,1-1 175,-1 0 594,0 4-670,-4 0 0,-2 1 0,-6 3-120,-3 4 1,1 2-104,-4 1 0,-1 1 0,-3-1-214,-1 1 0,5-1-499,-1 0 1,2 1-284,-2-1 1,2-4-126,2-4 0,3-4 0,-3-7 819,3-7 1,6-5 0,1-3 0</inkml:trace>
  <inkml:trace contextRef="#ctx0" brushRef="#br1" timeOffset="38">8451 17942 8355,'7'-11'419,"2"3"658,-6 1 0,5 7-637,-4 3 1,4 14 0,-3 15-402,1 4 0,0 5 0,3 6-306,-1 2 1,-6-4 0,3 3-82,0 0 1,-3-5-1,2-5-225,-3-2 0,-1-4 200,0-6 1,0 1 187,0-8 24,0-2 192,0-6 0,0-7-198,0-8 0,0-7 1,0-10-11,0-4 0,0-4 0,0-6 43,0 1 1,4 4-1,-1 2 339,0 4 0,2 0 257,-1 8 0,3 1 5,-3 4 0,5 4-359,-1 4 1,2 6 348,1 5 0,-1 6 0,-1 2 0,-1 2-256,1 2 0,-3 2-591,2 1 1,-2 0-1,3 0-234,-1-1 0,-5 1-477,5 0 0,-5 4 154,0-1 863,-1 1 1,3-4 0,1 0 0</inkml:trace>
  <inkml:trace contextRef="#ctx0" brushRef="#br1" timeOffset="43">9491 18296 8355,'-12'-5'-337,"0"3"-46,-4-6 0,4 2 0,-5-2 667,1 4 1,2-1-148,-5 1 1,5 1 0,-1 3 20,2 0 0,1 5 0,2 4-95,3 4 0,-2 1 1,5 5-70,1 2 1,2 0-1,1 3 12,0 3 0,1-3-33,3 3 1,-1-4 0,4-4-31,2-4 1,1-4 39,2-3 0,-1-3 0,1-5-40,-1 0 1,2-6-1,1-7-5,1-9 0,5-3-110,-1-9 0,-1 2 0,0-7 74,-2-1 1,0 5-1,-5-4 77,0-1 1,0 5 36,-4-3 0,2 1 1,-5 0-1,-2-1-4,0 1 0,-2 7 1,0 3 159,0 3 1,0 10 115,0 3 0,-5 7 65,-3 0 1,2 5 0,-2 7-164,-1 7 1,0 10 0,0 7-43,2 5 1,4 4 0,-2 4-175,0 1 0,4 0 0,-3-2-152,3-2 0,2 2 0,2-3 84,0 0 1,6-2-1,-1-6 1,2-1-173,1-2 1,2-8 220,2 0 0,-1-8 0,4-1-35,-1-4 0,3-8 0,-1-2-21,2-9 0,2-7-14,0-6 1,-4-4 25,0-4 1,-5-1 0,1 1 22,-2 0 0,-7 6 1,-2-1 126,-2 6 0,-2 0 377,0 5 1,-2-1-71,-2 5 1,-2 5 0,-5 2-267,-1 3 1,1 1 0,-1 1-179,1 3 1,0 3 0,-1 8 26,1 4 0,1 3 1,2 0-109,4-3 1,-1 2 130,1-2 1,0 3 0,4-1-235,0-2 1,2 2 0,2-6 58,3-1 0,0-6 0,0-5 0,2-1 144,1-2 0,2-9 0,-1-4 0,0-2 44,1-2 1,-5-2-1,1 3 241,1-2 1,0 4 0,0 0 722,-2 5-608,-4 4 1,6 10-1,-4 3-294,1 2 0,-2 0 0,4-1 0,0-1-325,3 1 0,0-4 0,2-2-51,2-1 0,-1-2 19,5 0 1,-4-2-1,4-3 1,0-5-24,-1-4 1,2-2-1,-4 2 194,-2-1 0,-2-6 0,0 2 1,-1-4 131,0-3 1,0 2-1,-2-4 1,-3 1 270,-1 0 1,0 6 0,-2 6-1,0 2 612,0 1 1,-2 7-441,-1 5 1,0 11 0,0 8 54,0 2 0,0 7 1,0 1-487,0 0 1,0 3 0,0-4-246,0 1 0,0-3 0,0 0-155,0-2 1,1-1 0,2-1 0,1-2-138,-2-1 1,3-5 0,-1 1 0,0-3-99,1-5 1,-2-2 604,4-5 0,-4-5 0,2-1 1</inkml:trace>
  <inkml:trace contextRef="#ctx0" brushRef="#br1" timeOffset="44">10028 18262 9101,'-12'0'-506,"6"5"163,6 1 0,7 2 124,9 0 1,6-6-1,10 2-147,5-3 0,0-1 1,3 0 224,0 0 0,-6-1 1,-5-3 140,-1-3 0,4-4 0,-3 0 0</inkml:trace>
  <inkml:trace contextRef="#ctx0" brushRef="#br1" timeOffset="46">10496 18239 7700,'6'-1'-983,"-2"-3"0,-3 2 2756,-1-6 0,0 0-1153,0-3 1,-1 3-1,-2 1-19,0-2-609,-1 4 1,-1-4-96,-3 5 0,-2 5 1,0 8-1,1 5-188,1 5 1,1 3 103,-5 1 1,5 1-1,0 1-34,2 2 1,1 1 0,4-4-273,0-1 1,0 1 0,0-8 161,0 2 0,4-4 0,1 0 0,2-5 233,2-5 1,-3-4 0,1-4 0,2-5 69,2-5 0,0-3 0,-1-4 0,-1-1 22,-1-2 0,-2 3 0,2 2 118,-5-2 0,2 5 0,-1 0 762,-1 4 0,-1 2 917,2 2-1421,-3 3 0,8 10 0,-4 4-99,2 5 0,0 0 0,3 5-2,-2 1 0,2 2 0,-2 1-1150,2-1 1,1 0 0,1-2-50,-1-1 56,1-5 1,-1 8-1,1-4 1</inkml:trace>
  <inkml:trace contextRef="#ctx0" brushRef="#br1" timeOffset="50">11272 18159 8355,'-5'7'129,"-1"1"1,-4-3 0,1 2 0,1 3 216,-1 4 1,-1 0 0,-1 6-166,-1 4 0,5 3 10,-1 3 1,6 2 0,-2-5-64,3-2 0,1-2 0,1-4-287,3-4 0,2-3-80,5-5 0,1-2 1,1-6 29,2-3 1,-3-2 1,4-5 0,0-6 0,-1-1 99,-1 1 0,-1-5 0,-3 3 226,-2-3 0,-3-1-97,-5 1 0,0 0 0,-1 3 100,-3 4 1,-3-2-1,-4 3 66,0 4 0,-1 0 0,0 6-8,-4 2 1,4 0 0,-4 2-194,4 0 0,-2 6-35,2 1 0,-2 3 1,8 2-416,0-1 0,1 4 350,5 1 0,0-1 0,2-4-366,6 1 1,4-6 0,11-2-147,0-3 1,1-2 0,2-4 588,0-7 0,5-3 1,-5-5 36,0 1 0,-2 4 0,-3-2 0,-2 4 0,2-1 0,-6 8 571,-1 0 243,-6-4-573,-3 8 0,-5 2 0,-2 8 203,-1 2 0,1 5 0,-3 2 0,1 1 83,1 2 0,-5-2-334,4 1 0,0 0 0,4 2-280,0-2 0,0 2 1,0-5-368,0 2 1,0-4-128,0 1 1,2-7 299,1-5 0,0-4 0,5-6 66,1-9 0,1 0 1,0-3-1,-1-2 141,-2 0 1,1-2 0,2 1 109,-2 3 0,1 3 0,-4 6 443,1 2 1,-2 3-242,3 5 0,-3 5 0,3 3-103,-2 2 1,2 5 0,-2 0 71,2-1 0,-1 3 1,3-2-271,-1-1 1,-1-1-1,5-3-213,-1-2 0,2-3 0,1-5 68,1 0 1,0 0 0,-4-2 0,1-3-61,-1-6 0,1-2 0,-1-6 92,1-1 1,-1-2-1,0-1 58,1 1 0,-5-5 0,1-1 233,1-1 0,-3-2 0,2-4 1,0-2 11,-2-1 0,-1 4 1,-4 6 551,3 4 0,-3 3 73,3 10 1,-6 11 0,-4 9-269,0 11 1,2 9-1,-2 9-291,1 4 0,1 3 0,4 0-129,0 1 0,0-4 1,0-3-408,0-3 1,1-1-1,3-9-151,4-5 0,-2 1 1,2-7-225,1-1 1,-3-5 0,2-3 91,0-1 1,-1-2 0,-1-7 451,-1-4 1,3-3-1,-4-3 1,-2-2 173,-1-2 0,-1-1 0,-5-4 0,-1 0 0</inkml:trace>
  <inkml:trace contextRef="#ctx0" brushRef="#br1" timeOffset="52">11729 18125 8355,'8'0'21,"-1"0"1,2 0-1,5 0 127,2 0 0,5 0-335,2 0 0,1 0 1,7 0-212,0 0 0,-2 0 0,-1 0-58,-4 0 1,2 0 361,-7 0 0,-3 4 1,0 0 175,-4-2 1,-4 1 405,0 0 1,-6 4 7,2 4 0,-3-3 0,0-1-117,3 2 0,-3 1 0,3 2-246,-2-1 1,1 5 0,2-1-52,2-1 1,0-2-1,4 0 1,-3-1-466,0 1 1,0-6 177,3-2 1,0-3-1,0-2 26,-4-3 0,2-2 0,-5-6 213,-2 1 1,0-4 0,-2-2 336,0-1 0,0 4 1,0-1-287,0 2 1,-5 3 0,-3 1 763,-2 2 1,-2 4-526,1-1 1,0 3-1,-1 4-460,1 4 1,-1 2-351,1 10 0,1 2 1,1 4-1381,1 2 1073,6-1 1,-8-3-1,3 0 1</inkml:trace>
  <inkml:trace contextRef="#ctx0" brushRef="#br1" timeOffset="54">12814 17896 8355,'-5'7'92,"-1"3"151,-6-2 0,1 7-9,0 4 1,-1 9 0,2 6-5,2 7 1,-2 7-1,4 3-244,-1 1 1,2-3-1,5 3 48,0-1 1,2-4 0,1-8 122,5-5 1,2-11-1,2-2-436,-1-7 0,2-2 1,2-9 48,4-4 0,-1-5 0,1-7 32,1-7 0,0 1 0,1-8-24,-2-1 1,-4 2 0,3-4 0,-2-1 145,-2 2 1,-2-3 0,-3 7-21,-2 3 0,-4 1-174,1 6 1714,-3-1-947,-1 10 0,0 7-192,0 11 1,0 4 0,0 7-96,0 0 1,0 0 0,0 0-317,0-1 0,4 1 0,1 0-191,1 0 1,-2-4 0,3 0 148,2 1 1,-2-2 0,0 0-281,2-2 0,-2 0 0,0-6 1,2-3-17,1-3 0,-2-3 0,-1-1 0,1-1 372,-2-3 0,4-12 0,-3-8 1</inkml:trace>
  <inkml:trace contextRef="#ctx0" brushRef="#br1" timeOffset="55">13145 17976 8355,'-11'-6'4,"1"0"0,1 3-45,1-1 1,2 2-140,-2 6 1,3-2 201,5 6 1,9-1 0,3 5-354,0-1 1,6 3-154,1-2 0,3 2 0,-1-8 448,-2 0 0,3 4 0,-4-3 0</inkml:trace>
  <inkml:trace contextRef="#ctx0" brushRef="#br1" timeOffset="56">13305 18171 8355,'-1'10'54,"-1"-1"1,-4-2 287,0 2 0,2 1 0,-2 2 2,1-1 0,1 4-115,4 1 0,0 0 1,0-2 39,0 1 1,0 0-1,1-3-123,3-1 1,-1-1-1573,4-2 0,-3 1 900,4-5 0,-2-2 33,2-5 0,-2-5 215,-2-7 0,-3-3 271,3-5 1,-3 0-103,-1 0 1,0 1-1,0 0-15,0 3 1,1-1 248,3 4 305,-3 1 1,5 8-87,-6-1 1,3 7 0,1 2-125,-1 9 0,2 3 10,-1 6 0,4-4 0,-1 4-114,-1 1 1,3 2 0,-4 1-219,1 0 0,2-4 154,4 0 1,-5-2 0,1 3-265,1-5 0,0-3 0,-1 0-338,0-1 1,0-4 0,3-4 148,0-1 1,1-4 0,-1-3 230,1-6 170,-1-6 0,6-10 0,0-3 0</inkml:trace>
  <inkml:trace contextRef="#ctx0" brushRef="#br1" timeOffset="57">13694 17999 8633,'0'-11'849,"0"5"0,0 2 0,0 9-649,0 6 1,0 11-197,0 8 1,0 3-1,0 3-293,0 2 1,0 1 0,1 4 15,3-1 1,-2-5-1,6 1 1,-1-2-512,0-2 0,2-5-284,-6-2-107,6-3 1143,-2-6 1,0-7 0,0-10 31,-2-7 0,0-3 0,-1-10 0,2-5 0,5-5 0</inkml:trace>
  <inkml:trace contextRef="#ctx0" brushRef="#br1" timeOffset="58">13911 18136 8355,'0'-17'528,"0"-4"0,0 6 325,0 1 0,-5 6-730,-3 5 0,-2 8 0,-2 5-185,1 4 0,0 6 1,-1-2-226,1 0 1,-1 5-1,1-2-43,-1 4 0,2-2 0,1-4 0,3 0 261,1-1 0,1 0 0,4-4 0,0 1-56,0-1 1,0-1 0,0-2 229,0 1 1,1-6-1,3-1 75,4 0 0,6-4 1,2 3-341,2-3 1,1-4-1,3-1-497,-3 1 0,2-3 1,-3-2 369,0-2 1,3-1-1,-3-1 1</inkml:trace>
  <inkml:trace contextRef="#ctx0" brushRef="#br1" timeOffset="59">22865 12255 8355,'-8'0'53,"2"-2"843,1-1 1,1 0 124,4-5-791,0 6 0,5-3-392,2 5 1,0 0 0,0 0-238,2 0 0,1 1 0,2 2-286,-1 0 0,-3 5 0,-2-3 132,-1 1 0,4 2 0,-2 3 0</inkml:trace>
  <inkml:trace contextRef="#ctx0" brushRef="#br1" timeOffset="60">22842 12426 8355,'-12'6'175,"5"-1"0,-1-5 1408,-1 0-426,4 0-730,-5 0 0,9 5-563,-3 3 0,3 2 1,2 2-1405,3-1 1,7 0-1,7 1 1</inkml:trace>
  <inkml:trace contextRef="#ctx0" brushRef="#br1" timeOffset="61">23504 11980 8842,'-7'-11'0,"0"0"1663,2-1-558,1 1 279,-1 4-1142,4-3 1,-4 14-1,6 1-482,3 8 0,-3 6-81,3 8 0,-3 2 0,-1 6 100,0 3 1,-4 3 102,1 5 0,-6-1 0,2 1 0,0 0-311,-1-1 1,1-3-1,-4-2 1,3-4 78,0-3 0,0-2 0,-3-1 0,1-3 50,2-3 1,-1-6 0,5-3 0,1-2-475,-2-2 637,3-4 1,-3-2-1,5-5 1</inkml:trace>
  <inkml:trace contextRef="#ctx0" brushRef="#br1" timeOffset="63">23413 12232 8355,'6'-35'0,"4"2"0,-3 2 206,-1 0 0,4 6 1,-1-2-1,4 3 483,2 1 0,1 6-29,0 1 0,-2 4-394,5 0 0,-2 5 0,4 0-17,-2 2 1,0 1-234,4 4 0,-4 4 0,0 3-16,1 3 1,-2-4-1,0 8 1,-2 0-4,-2-1 1,-1 1 0,-2 0 0,-1 1-167,-2-1 0,1 2 0,-5 1 1,-2-1 127,-1 1 0,-1-1 0,-1-2 0,-3 1 112,-3-1 0,-7-1 0,-3-2 0,1 1 10,-1-1 0,-3-1 1,1-1-1,-3-1-101,-1 1 1,-3-3-23,-1 2 0,1-4 0,3 2-64,0-1 0,4-1 0,1-4-52,2 0 1,0 0 67,5 0 1,-1 0 16,1 0 0,5 1 46,2 3 0,3 2 0,1 6 0,1-1 165,3 1 1,2 0 0,4 2-1,0 3-12,2 0 0,-2-1 1,9 1-1,0 0 94,-1-3 0,3 2 0,-2 1 1,2-1-11,-2 1 0,1-1 1,-5-2-1,-1 2-9,-1-2 0,-2-2 0,1 1 0,-1 1 34,1 1 1,-1 0-1,-1-3-32,-2-1 0,1-3 0,-4-2-132,1-1-1029,-3 4-571,2-8 0,-5 9-215,0-2 0,-5 7 0,-2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6.646"/>
    </inkml:context>
    <inkml:brush xml:id="br0">
      <inkml:brushProperty name="width" value="0.09071" units="cm"/>
      <inkml:brushProperty name="height" value="0.09071" units="cm"/>
      <inkml:brushProperty name="color" value="#FF0000"/>
    </inkml:brush>
  </inkml:definitions>
  <inkml:trace contextRef="#ctx0" brushRef="#br0">12883 2855 8572,'-8'-4'463,"1"1"-23,4-1 1,-3 0 587,2 0-285,3 0-664,-5 4 0,6 2 132,0 1 0,0 5-28,0 7 1,2 1 0,0 5-51,2 3 0,4 7 1,-3-1-87,1 3 0,-3 1 0,2 1 0,-1 0 40,-1 3 0,5-4 1,-4 2-1,-2-6-189,0-2 1,1 3 0,1-4 0,-1-3-118,-2-4 0,3 0 1,0-3-1,-2-1-228,-1 1 0,3-2 0,0-4-31,-1 1 1,2-1 0,-2 1-255,0-1 0,2-3 227,-1-1 1,1-4 96,-1 1 0,-2-3 238,6-1 0,0 0 0,3 0 1</inkml:trace>
  <inkml:trace contextRef="#ctx0" brushRef="#br0" timeOffset="4">12848 2832 8355,'-1'7'678,"-3"-3"432,3-3-424,-4-1-262,5 0 1,5 0-120,3 0 1,2-1-1,1-2 23,1-1 0,3 0-25,0 4 0,4 0-186,-4 0 0,7 0 0,0 0-4,3 0 0,7 0 0,-1 0-70,6 0 1,0 0-28,5 0 0,0 0 1,3 0-55,1 0 1,0 0 0,0 0 0,-1 0-1,1 0 34,0 0 1,-1 0-1,0 0 1,-2 0-18,-1 0 1,-2-3 0,2-1 0,-4 1-53,-2 2 1,-6 1 0,1-1 0,0-2-60,2-1 0,-3 1 0,-2 1 0,-1 0 17,4-2 1,-2-4-1,2 4 1,0 1 113,2-2 1,0 3 0,-1-1-1,-2 1 65,2 2 1,1 0 0,0-1-1,-1-2 1,-2 0 60,2 0 0,1 2-119,1 1 0,1 0 0,-1 0 16,0 0 1,2 0-52,2 0 0,-5 0 0,3 0 13,1 0 0,4 0 0,-2 0-10,2 0 1,-1 4 0,2-1 9,-4 0 0,-2 2 0,-3 0-6,-3 1 0,2-2 0,-5 3 0,-3-2 4,-4-3 1,2 3 0,-5-1 0,1-1 31,-3-2 0,-1 3 0,0 0 0,2-2 33,-2-1 1,2-1-1,-1 0 1,-1 0 48,-1 0 0,-2 0 0,1 0 82,-1 0 0,-3 0 0,-1 0-50,2 0 1,1-1-1,2-1-96,-1-2 1,1 0 0,-1 4-31,1 0 1,-1 0-1,-1-1 1,-1-2 0,-1-1 128,-6 1 365,3 3-374,-5 0 0,0 5 17,0 2 0,-4 0-237,1 0 27,-1 1 0,4-1 43,0 1-11,0-5 1,0 3-22,0-2 41,0-3 12,0 9 0,0-7 7,0 4 1,0-3 28,0 4 1,4-1-6,-1 5 0,1-5 0,-2 0 0,0-1-13,2 0 0,0 2 1,-4 3-1,0 1-15,0-1 1,0 2 0,0 2 0,0 4-51,0 3 0,3 1 0,1-1 1,-1 1-122,-2 0 0,-1 1 0,1 2 0,2 0-272,1 0 1,0-1 0,-4 0 0,0 2 0,0-2-523,0 0 1,0-3 0,0 3 0,0 0 103,0 2 0,3 0 534,1 0 0,0 2 0,-4 6 1</inkml:trace>
  <inkml:trace contextRef="#ctx0" brushRef="#br0" timeOffset="7">12986 3575 8040,'-12'0'-146,"1"0"1,1-2 153,2-1 1442,-2 1-91,8-3-408,-3 5-291,5 0-329,5 0 0,2 0 0,4 0 320,1 0-501,-1 0 1,6 0 0,2 0 57,2 0 0,2 4 0,1 0-49,3-2 0,2 0 0,5-2-23,1 0 0,3 4 0,1-1-75,2 0 0,0-2-59,5-1 1,1 0-1,3 0-21,3 0 1,-1 0-1,0 0 1,-1 0 1,-1 0-1,0 0 55,3 0 0,-6 0 0,0 0-30,1 0 0,-2 0 0,5 0 0,-2 0 46,1 0 0,1 0 0,-3 1 0,1 2 28,-1 1 0,3 0 0,0-4-28,1 0 0,0 3 1,4 1-72,1-1 0,-2-2-253,5-1 0,-1 0 232,-2 0 1,0-4-1,0 0-42,0 2 1,-1 1-1,-3 1-243,-3 0 0,-3-4 197,-2 0 1,-4 0 83,-3 4 0,1 0 0,0 0 1,-3 0-65,0 0 1,-3-4 25,-3 1 0,-2-1 102,-5 4 0,-1-4 0,-2 0-104,-1 2 0,-5-1 1,1 1-1,-2-2 1,-2 1-96,1 2 1,-1 1-459,1 0 1,-1 0-134,0 0 1,1 0 0,-1 0 0,1 0-80,-1 0 1,1 10-1,-1 3 1</inkml:trace>
  <inkml:trace contextRef="#ctx0" brushRef="#br0" timeOffset="8">13614 2969 7700,'3'-7'-1802,"1"-1"1862,0 6 0,-3-3 1,2 3 186,1-1 173,0 1-127,-4-3 269,5 0-405,-4 4 0,4-6 81,-5 4 312,0 1-234,5-3 207,-4 0 0,4 3 232,-5-6 1,0 7-1,0 1-335,0 6 1,-1 6 0,-1 4 0,-4 7-236,0 6 0,4 2 0,-3 2 0,1 3-72,0 4 1,0-2 0,4 1 0,-1-1-33,-3-1 1,3-5 0,-3 3 0,3-4-197,1-3 1,0 2-21,0-3 0,0-1 1,0-2-300,0 3 0,0-3-273,0 3 1,0-3-1,0-2-554,0-3 0,3 1 346,1-5 0,0 5 0,-4-2 1</inkml:trace>
  <inkml:trace contextRef="#ctx0" brushRef="#br0" timeOffset="9">14333 2889 8355,'0'-7'182,"0"-1"1299,0 6-1246,0-3 1,0 6 0,0 4 154,0 6 0,0 7-47,0 9 1,-4 3 0,1 8 10,0 4 0,-2 3 0,0 0-216,-1 1 1,3-4-105,-1 0 1,3-5 0,1 1 150,0-3 0,0-4-361,0-1 1,0-5 0,0 2-408,0-3 1,0-1 0,0-1-223,0-3 1,0 1 0,1-4-1379,3 2 1746,-3-4 1,9 8-1,-3-4 1</inkml:trace>
  <inkml:trace contextRef="#ctx0" brushRef="#br0" timeOffset="10">14916 2844 10267,'-7'5'1292,"3"2"1,2 5-860,-2 3 0,3 8-164,-3 7 1,3 3-195,1 2 1,-4 3 0,0 1 0,2 2-326,0 2 1,2 1-1,0 2 1,0-2-753,0-2 1,4 1-1,1-5-204,2-1 0,0 4 0,5-1 1</inkml:trace>
  <inkml:trace contextRef="#ctx0" brushRef="#br0" timeOffset="12">15681 2878 8355,'0'-11'-370,"0"3"588,0 0 0,1 6-14,3-2 0,-2-1 0,6 1 0,1 0 66,1-1 0,5 4 0,2-4 0,1 1 55,2 0 1,5-1-170,2 1 1,5 2 0,-2-4-33,3 0 0,3 3 0,0 1-203,3-1 0,-1 1 0,-3-1 0,2 1-201,1 2 1,-1-1 0,-5-2-72,-2 0 1,-3-1 216,3 4 0,-5 0 0,2 0 134,-3 0 0,-2 0-1,-3 0 1,1 0-1,-5 0 68,-1 0 1,-1 0-63,-2 0 0,1 0 1,-1 0 204,1 0 1,-5 0 0,1 0-18,1 0 1,-3 1-51,2 3 0,-4-3 21,3 3 21,-4-3-107,2-1 0,-5 2-22,0 1 0,0 0 47,0 4 0,0-3-7,0 4 1,0 0-1,0 3 28,0 0 0,-4 5 24,0-1 0,0 9-65,4-1 1,0 2-1,0-1 79,0 3 1,-1 2-72,-3 5 1,3 1-1,-3-1-36,3 0 1,1 3-172,0-3 1,-4 7-315,0-7 1,1-1 199,3-2 1,0-2-347,0 1 0,0 2 0,0-5-52,0-2 1,0-2 0,0-3-318,0-1 0,0-1 735,0 1 0,0 2 0,0-3 0</inkml:trace>
  <inkml:trace contextRef="#ctx0" brushRef="#br0" timeOffset="13">15772 3666 8355,'-6'0'1806,"1"0"-1412,5 0-145,5 0 1,5 0 0,8 0 0,2 0 0,7-1 192,4-3 1,2 3-314,9-3 1,4 1-1,4 1-83,-2-2 0,-1-4 0,-2 3-312,1-1 0,-4 2 0,-3-2 0,-2 0-444,-4-1 1,-1 5 247,2-2 0,-5-1 0,-3 1 183,-6 1 0,1 2 0,-3 1-415,0 0 0,4-5 0,-5-1 1</inkml:trace>
  <inkml:trace contextRef="#ctx0" brushRef="#br0" timeOffset="14">13214 3038 8355,'-4'8'-106,"-1"-1"1,0 2 1211,0 1 1,-3 2-872,4-1 0,-3 2 0,3 1-132,2 1 0,-4 4 1,1-3-287,-1 2 1,2-3 0,-2 3-1,1 0-103,2 0 0,2-3 0,1 3-309,0-2-269,0-1 0,0 2 0,0 1 1</inkml:trace>
  <inkml:trace contextRef="#ctx0" brushRef="#br0" timeOffset="15">13899 3106 8355,'-10'-5'1242,"2"-2"-288,3 2-786,5 0 1,2 5-61,1 0 1,4 0-340,4 0 211,6 0 0,-5 3 1,4 3-83,-4 0 1,-2 1 73,-2 5 1,1-1 0,-5 1-1,0-1-93,1 1 0,-4-1 1,1 0-1,-4 1 46,-6-1 1,1 1-1,-3-1 1,-3 1 29,0-1 0,-3 0 1,0 1-1,1-2 186,-1-2 0,3 0-100,-2-4 1,2 4-68,2-4 1,3 3 668,0-3-410,6 0 0,-2 0-223,8 0 0,4-1-61,7-3 0,3 0 0,3 0 1,1 0-1,-1 0 0,3 0-419,0 0 0,1-3 1,-3-1-1,1 0-535,0-1 1,-1 4 739,-3-3 1,2-3-1,-3 1 1</inkml:trace>
  <inkml:trace contextRef="#ctx0" brushRef="#br0" timeOffset="17">14504 3027 8355,'0'-8'699,"0"0"924,0 1-914,6 0 1,0 2-538,5 5 0,1 5 0,-1 2 1,1 0-194,-1 1 1,-3 0 0,-2 3-68,-1 0 0,-1 1 1,-4-1 42,0 1 0,-5-1 1,-3 0-1,-2 0-2,-1-4 0,-5 3 1,1-2-1,1 1-44,1-1 1,6 0 0,1-3 0,-1 1-251,1-1 1,3 0 0,1-3 199,4 2 0,1 1 0,4-2 0,2 0 27,1 0 1,2 0-1,-1-1 36,1 2 1,-1 1 0,-1-1 118,-2 3 0,-3 0 0,-5 0-20,0 2 1,-5 1-1,-3 2 1,-3-1-141,-4 1 1,1-1 0,-4 2 0,1 1-1181,4 1 729,5 0 0,3-3 0,5-1 1</inkml:trace>
  <inkml:trace contextRef="#ctx0" brushRef="#br0" timeOffset="18">15258 2992 10108,'-5'-6'651,"3"2"-517,-6 8 0,-1 2 1,-5 7-1,-2 1 136,-2 1 0,3 5 1,-4-1-1,0 2-246,1-2 0,1 1 0,7-5 0,1-1-90,2-1 1,4-2 0,-1 1 0,3-1-93,1 1 0,5-2 1,3-1-1,3-3 77,4-1 0,-1 3 0,5-4 0,2-2 74,0-1 0,-2-1 0,0 0 0,2 0-176,0 0 1,2-1-1,0-1 1,-1-4-6,-3 0 1,1 4 0,-5-3 0,-1 1-1292,-1 0 0,-2-1 1214,1 1 1,-1-2-1,0-6 1</inkml:trace>
  <inkml:trace contextRef="#ctx0" brushRef="#br0" timeOffset="19">15384 3049 8355,'-12'7'268,"1"-3"0,0 1 1,-1 0-1,1 1 123,-1 3 1,5 1 98,-1 1 1,1 6-403,-5 2 0,2 3 0,2 2 0,3 1-305,0 2 1,4-1-1,-3-3 1,3 0-555,1 0 1,0 0-1,0-2 113,0-2 0,0 3 0,0-4 0</inkml:trace>
  <inkml:trace contextRef="#ctx0" brushRef="#br0" timeOffset="20">15955 3061 8355,'0'-8'2126,"0"1"-450,0 4-559,0-7-850,0 9 0,0-3 0,0 8-211,0 3 1,-1 5 0,-2 2-96,-1 1 1,-5 4-1,3-3 1,0 1-130,2-1 1,-1 1-1,1-3 1,2 1-119,0-1 1,2-1 0,0-2 0,2 1-13,1-1 1,2 0-1,4 0 1,-1-3 184,1 0 0,1-2 1,0 3-1,-1-2-88,-1-2 1,-2 4 0,3-3 570,-2 0-63,-4 4 1,2-7 120,-5 5 1,-1-6-227,-3 2 1,-2 1 0,-6-1 0,1-2-106,-1 0 0,0 1 0,-2 1 1,-2-1-160,3-2 0,-4-1 0,1 0 1,-1 0-616,1 0 1,0-5 0,5-3-301,-1-2 0,6-3 0,2 0 442,3-3 0,1-9 0,0 1 1</inkml:trace>
  <inkml:trace contextRef="#ctx0" brushRef="#br0" timeOffset="21">16023 3038 8355,'8'0'267,"0"0"1,1 0 264,1 0 1,1 0 0,2 0 0,1 0-176,1 0 1,2 0 0,-2 0 0,4 0-3,2 0-2124,2 0 1,0-5 0,0-1 0</inkml:trace>
  <inkml:trace contextRef="#ctx0" brushRef="#br0" timeOffset="22">12780 4100 8355,'0'-11'791,"0"-1"158,0 1-686,0 4 0,0 4 1,0 8-1,0 6 22,0 7 1,0 5 0,0 5 0,0 6-56,0 7 0,-1-1 0,-2 2 1,-1 1-107,2 2 0,1 0 0,-1 0 0,0-2-248,-2-1 1,0-5 0,4 1 0,0-4-448,0-4 1,0 2-1,0-4 1,0 0-182,0 0 0,0-3 1,0-6-1,1-2-228,3-1 0,-3-7 922,3 3 0,3-9 0,-1 2 0</inkml:trace>
  <inkml:trace contextRef="#ctx0" brushRef="#br0" timeOffset="26">12769 4100 8529,'5'-10'0,"2"2"122,3 5 0,2 0 338,-1-1 1,6 3 0,2-3 0,1 3-1,2 1 15,0 0 0,0 0 1,8 0-1,2 0-124,1 0 0,8-4 0,4-1 0,9 0-144,5 0 1,-26 1-1,0 0-152,2 2 0,-1 0 1,2 0-1,-1-1-209,-3 1 0,1 0 0,2 2 0,0-1 124,-1-1 0,0 0 0,1 2 1,0-1-88,26 1 1,3 0 82,-3 0 0,-28 0 0,0 0-40,32 0 0,-30 0 1,1 0-185,0 0 1,0 0 0,3-2 0,-1 0 225,-2 0 0,0 1 0,2-2 1,0 2-41,-2 0 0,0 2 0,2-1 1,1 0 58,-3 0 1,0 0-1,0 0 1,-1 0-9,30 0 0,-3 0-193,-5 0 0,-4 0 222,1 0 1,-5 4 137,4-1 1,-3 2-56,3-1 1,0-3 2,5 3 1,2-1-55,1 1 0,-28-3 1,-1 0-70,29 7 1,-29-5 0,1 0 8,28 5 1,0 1-34,-4-6 1,-9 5-49,-2-4 0,-3 1 94,2-1 0,-4-3 13,-3 3 0,-2-3 1,-2-1-1,0 0 274,0 0 1,-4 0-250,-4 0 0,0 0 392,0 0 1,1 0-452,7 0 0,-6 0 1,6-1-1,-2-2 1,-3-1-1,-1 2 1,-1 1-1,-1 1 1,-1 0-1,-4 0 1,-3 0-1,-2 0 1,-2 0-1,-1 0 1,-2 0-1,1 0 0,-1 0 30,1 0 1,-5 0 0,1 0 0,1 0 0,1 0-1,1 0 1,1 0 0,-1 0 0,1 0-301,-1 0 1,1 0 35,-1 0 414,0 0 0,8 0 253,0 0 0,-3 0 19,-9 0-304,-4 0 1,2 1 0,-5 3-64,0 3 1,0 4-1,1 0 1,2 2-8,0 2 0,1 3 0,-4 6 0,0 2 52,0 5 1,-12 2 0,-4 1 0,2 0-54,4 1 1,1 4 0,4 3 0,0 2-34,0 2 0,-2 0 0,3-2 0,1-1-361,2-1 1,0-5 0,-2 2 0,-1-1-1247,2 0 1,-1 0 0,1-3 679,-2-1 0,-10-5 0,1-1 0</inkml:trace>
  <inkml:trace contextRef="#ctx0" brushRef="#br0" timeOffset="30">12986 4842 8355,'-12'6'-262,"1"-5"1220,-1 3-746,6-3-168,1-1-58,5 0 1,1 4 11,3-1 0,-2 1 0,6-4 23,1 0 1,0 2 37,-2 1 0,4-1 123,-4 1 0,3-1 41,2-2 1,-1 0-37,1 0 0,-1 0 0,0 0 114,1 0 0,1 0 0,2 0 296,4 0 1,6 0-243,2 0 0,5 0 1,-2 0-136,3 0 1,5 0 0,1 1-60,2 3 1,1-3-23,4 3 0,3-3 0,2 0 24,1 3 0,1-1 0,4 3-106,0-1 1,2 3-156,2-4 0,2 4 0,-29-4 0,1-1 64,-1 0 0,0 0 0,1 2 0,0-1 0,1-1 0,0-1-29,2 1 0,0 0 1,0-1-1,-1 0 35,1 2 1,0 0 0,-1-2-1,0 0 1,1 1 0,-1 0-11,-1-1 1,0 1 0,0 1-1,-1 0 1,3-2 0,0 0 12,-1-1 1,-1 0-1,-1 0 1,0 1 47,-1 0 1,0-1-1,-1 0 1,0 0 0,0 1-1,0 1-14,0-1 1,0 1 0,3-2 0,0 0 0,-2 2 0,-2 1-24,1-2 1,0 1 0,0-1 0,0 1-13,2-1 1,-1 0 0,0-1-1,0 0 1,1 2 0,-1 1-49,0-2 1,0 1 0,-1-1 0,-1-1 0,32-1-53,-2 0 1,-1 0 67,-4 0 0,-1 0 0,0 0 17,1 0 1,-7 0 0,6 0-27,-4 0 0,-1-1 0,-3-1-55,2-2 0,-2-1 1,-6 2-36,-4-1 1,-3 1 0,3 3 0,3 0-298,1 0 0,0 0 0,-18 0 0,-4 0-2048,-2 0 2502,-3 0 0,-5 3 0,1 4 0,-3 0 0,1 2 0,-1-1 0</inkml:trace>
  <inkml:trace contextRef="#ctx0" brushRef="#br0" timeOffset="32">13282 4271 8355,'-1'-7'202,"-3"-1"0,2 2 0,-4-3 146,0 1 1,-2 6 87,0-2 1,2 3 0,-2 1-307,-1 0 0,-1 1 0,-1 4 0,-2 5-5,-2 4 0,1 8-43,-5 1 1,3 5 0,-1 6-17,0 0 0,-1-1 0,6-1 99,2-2 1,2-4-240,0 0 1,-1-2 0,6-2 43,0-3 0,2-3 1,1-4-144,0-1 1,5-1-2,2-2 0,4-3 1,0-5-46,0 0 0,1 0 0,-1 0-13,1 0 1,0-5 164,4-3 0,-4-2 0,4-2-26,-4-4 1,-2 2 0,-1-3 111,-1 0 0,-6 2-14,2 4 0,-2-1 1,-2 1 171,0-1 1,-6 6-1,-1 1-192,-3 0 1,-2 3 0,1-1 0,-1 1-181,1 2 1,0 2-1,-1 0-247,1 2 0,4 5-1293,4-1 1401,6-3 1,9 5-1,6-4 1</inkml:trace>
  <inkml:trace contextRef="#ctx0" brushRef="#br0" timeOffset="33">13511 4146 8355,'0'-12'717,"0"1"0,-1 5 0,-2 3-244,-1 6 0,-1 9-267,1 11 1,-2 10-49,-5 9 1,3 4 0,2 1 0,-1 1-135,1 0 1,2-7-71,-3 4 0,4-1 1,-1 1-371,3 1 0,1-6 1,0-1 233,0-4 1,0-4-281,0-1 1,0-5-1,0 1-1231,0-6 1195,0 2 1,5-10-1,1 5 1</inkml:trace>
  <inkml:trace contextRef="#ctx0" brushRef="#br0" timeOffset="34">13796 4386 8355,'-11'6'607,"0"-2"363,-1-3-372,6-6 0,2 4-361,8-3 0,7 3 0,7 1 1,1 0-197,0 0 1,0 0 0,5 0 0,2 0-247,0 0 1,-3 3 86,-4 1 0,-1 0 0,2-3-127,-1 3 1,-6-1 0,0 3 57,-5-1 1,-5 0 0,1-1 297,-3 4 0,-3 3 0,-5 3 0,-5 4 67,-5 3 1,-2-3-145,-4 9 0,2-4 0,2 6-42,3-1 1,0-2-1,1-3-604,1 0 1,2 4 0,3-2 0,3-2-1212,1-3 1556,1-6 0,4 8 0,0-5 1</inkml:trace>
  <inkml:trace contextRef="#ctx0" brushRef="#br0" timeOffset="35">14470 4214 7878,'0'-11'334,"0"-1"0,0 5 1065,0-1-997,0 6 1,0-1 0,0 11-230,0 7 0,-5 10 0,-1 7 0,-2 4-96,1 2 1,-1 5 0,-2-3 0,2 2-250,4 0 0,-1-1 1,2 1-1,0-4-243,2-3 0,-3-4 0,0-1 0,2 1 223,0-2 1,2 0-1815,0-2 1584,0-3 1,5 4-1,2-5 1</inkml:trace>
  <inkml:trace contextRef="#ctx0" brushRef="#br0" timeOffset="37">14961 4534 8355,'0'-11'-91,"0"-2"1,0-1 0,2-1 425,1 1 0,-1 1 0,1 2 0,-1-1 124,-2 1 1,0-1 0,0 1 0,-2 0-67,-1-1 1,0 2-242,-4 2 1,-1 0-1,-4 4-346,1 1 1,0-2 0,-2 1-53,-2 2 0,2 1 178,-2 1 1,-2 1-1,2 3-321,1 3 0,1 3 203,2 2 1,3-1-1,2 1 87,1-1 0,1 0 69,4 1 0,0-1 1,1 1-1,5 0 86,5 4 1,2-4 32,6 4 1,-5 0-1,2-1 10,1-1 0,-3 3-85,5-2 0,-7 0 3,0-3 0,-1-1-32,-3 0 0,1 1 0,-2-1 11,-3 1 0,-3-1 9,-1 1 1,-1-2 0,-4-1 78,-6-2 1,-1 0-1,-4 1 20,-1 0 0,1-5 0,-5 0 92,2-1 1,4-2-1,-3 0-74,2 0 1,1-4 0,3-1-1,2-2 57,2-1 0,3-3-165,5 0 0,0 0 0,2-1 5,1 1 0,8-2 1,5-1-256,2-1 1,2 0 0,6 2-1,0-1-454,0-1 0,1 0 1,1 2-1,0-1-1194,0-1 1642,4-1 0,-8 0 0,4-2 0</inkml:trace>
  <inkml:trace contextRef="#ctx0" brushRef="#br0" timeOffset="38">15372 4214 8355,'7'-11'336,"-2"3"404,-5 1 1,4 5-453,0 2 1,-2 12-1,-4 11 1,-2 6 163,1 4 0,-2 6-255,1 3 1,-3 0 0,2 2-96,-2 3 0,5 2-45,-2-4 1,3 1-1,1-2-470,0-2 1,-4 1 0,0-5-122,1-1 1,2-1-1,1-2-627,0 0 1,0 0 583,0 1 1,5-1-1,2 0 1</inkml:trace>
  <inkml:trace contextRef="#ctx0" brushRef="#br0" timeOffset="40">16023 4568 8355,'-11'-22'221,"1"0"1,1 2 0,3 2-57,1 1 1,-4 1 0,1 2 183,-2-1 1,-1 1 128,-1 6 1,-3-1 0,-2 5-73,0 2 0,1 2-705,-3 4 0,4-1 100,-4 9 0,5 2 0,-2 7 155,-1-2 0,8 4 0,-1-2-73,4 0 0,2 3 76,4-8 0,0-1 0,0-4-8,0 1 0,5-2 1,3-3-318,2-3 0,1-3 285,1-1 1,3 0 0,1-1 0,1-3 38,-1-3 1,3-3-1,-3-2 1,-2 1 84,-2-1 1,2 1 0,-1 0 0,-3 0 406,0 4 1,-3-2-244,0 5 1,-4 2-1,-1 7 197,-4 6 0,-1 6 1,-4 5-1,-1 2-317,2 3 1,-5-3 0,5 4 0,-2-1-500,1-1 0,4 1 1,0-4-1,1-2-521,2-1 1,0 0 0,0-4-1,2 1 440,1-1 1,-1 0-1,3-5 1</inkml:trace>
  <inkml:trace contextRef="#ctx0" brushRef="#br0" timeOffset="41">16309 4271 8355,'6'-5'1498,"-2"5"1,-6 0-927,-2 7 0,-5 9-343,1 7 1,-2 10-59,-1 9 0,3 4 1,1 2-1,-2 3-204,-2 1 0,4-4 0,-1 1 1,1-3-342,0-4 0,-3-3 1,4-6-1,-2-1-580,1-2 0,3-4 432,-4 0 1,4-2 86,-3-1 1,3 0-1,-2-1 1,0-3-633,4-4 936,1-2 0,-4-2 0,-2 1 0</inkml:trace>
  <inkml:trace contextRef="#ctx0" brushRef="#br0" timeOffset="42">16515 4546 8355,'-12'0'1396,"1"0"0,-1 1-483,1 3 0,-1 7-605,1 8 1,1 3-336,2 0 0,-1 5 1,4 0-1,0-2-647,0-1 1,1-2 0,4-2-1,0-2-520,0-2 0,2-2 0,0-5 825,2-1 1,5-6 0,-3 3 0</inkml:trace>
  <inkml:trace contextRef="#ctx0" brushRef="#br0" timeOffset="43">16617 4660 8875,'-11'6'1295,"5"4"45,2-2-1098,3-3 1,1 1-1,1-3 1,3 1-190,3-2 1,3-1 0,2-1 0,-1-1-255,1-3 0,-1-2 0,0-5 0,1-1-94,-1 1 1,-3-1 145,0 1 0,-6-2 150,2-2 1,-4 2 0,-4-2 0,-4 2-152,-2 2 1,-1 3 0,-2 2-1,-2 1-196,-4 2 1,-3 3 0,0 5-566,-1 7 0,5-1 0,1 6 1</inkml:trace>
  <inkml:trace contextRef="#ctx0" brushRef="#br0" timeOffset="44">12746 5242 8355,'-8'1'-36,"2"3"1,-1 5 0,2 5 0,0 6 606,3 6 0,-3 3-211,1 5 0,-4 6-186,4 1 0,-1 0 0,3 1-87,-2 1 0,-1 1 0,2 1 0,0-3 82,0-4 1,2-6 0,1-3 0,0-1-529,0-3 0,0-5 1,0-2-1,0-1-462,0-3 0,1-3 417,3-3 0,2-3 1,6-7-1,-1-1 104,0-5 0,1-12 0,-1-4 1</inkml:trace>
  <inkml:trace contextRef="#ctx0" brushRef="#br0" timeOffset="48">12689 5299 8224,'-7'-5'399,"2"4"0,5-9 823,0 2-1099,5-2 0,3 2 1,7 2-75,4 1 1,3-3 0,1 3-1,1 0-29,2 0 0,0 0 1,3 3-1,0-2-62,0 1 0,2 2 0,3 1 0,-1 0 5,-3 0 0,6 0 0,-4 0 0,-1 0 25,2 0 0,0 4 1,0 0-1,-1-2 69,-1-1 0,0-1 0,9 0 1,4 0 218,4 0 0,7 0 0,-3 0 0,1 0-618,0 0 276,1 0 1,2 0 13,-3 0 1,1 0-1,-2 0 1,3 0-1,2 0 1,-1 0-1,-1 0 1,-3 0-100,-4 0 91,11 5-179,-15-3 0,13 3 204,-8-5 1,-2 0 99,3 0 1,-2 0-71,1 0 0,-2 0-76,3 0 0,-3-2 76,-2-1 1,2 1-5,3-1 1,-3-2 2,2 1 0,-6 0-74,-1 4 1,-1-1 131,1-3 1,1 3 152,-5-3 1,0-1-198,-4 1 1,6 0 11,2 4 0,1 0 90,-1 0 0,2 0-53,-2 0 1,-2 0-201,2 0 0,-4 0 101,4 0 1,-5 0 42,1 0 0,1 4 53,0 0 1,2 3 1,-2-3 0,-1 4-67,-4-4 1,4 4-2,0 0 1,0-2 5,-4 2 0,3-2 26,-3 2 0,7 2-120,-7-2 0,7-2 88,-3 2 1,0-5 84,-4 5 0,1-4 0,-2 2 1,-2 1-1,0-2 0,0 0 1,1-1-1,0-1 0,-3 1 0,0 0 1,-2 0-1,0 0 0,-5-2 1,1-1-1,-4-1 0,-1 0 1,-4 0-1,-1 0 313,-2 0 0,-5 5 0,-2 3 1,-2 2-368,-2 2 1,0 3 0,1 1 26,3 2 1,-3 1 0,3 4 0,-3 1 162,-1 3 1,0 2 0,0 5 0,0 0-184,0 1 0,0-5 1,-1-1-1,-2 1-134,-1-1 0,-1 0 0,3 1 0,-2-3-353,1-3 1,-3-1-1,0 0 1,-2 0-374,0 0 1,5-4-1,-5-2 1,-1 0-941,-1-3 1413,-1-2 0,-6 0 0,-1-1 1</inkml:trace>
  <inkml:trace contextRef="#ctx0" brushRef="#br0" timeOffset="51">12940 5939 8252,'-23'0'-141,"5"0"0,3 0 1,2 0-742,2 0 1235,5-5 1,-3 2 932,5-4-1053,0 4 1,5-3 0,3 3 202,4-1 0,2-3-105,1 3 1,2-4 0,2 3-96,4-1 1,4 2 0,5-3 92,6-2 0,3 2-266,9 0 0,-2 0 0,9-2 66,2 2 1,2 3-1,4-2 1,-29 3-1,1 1-117,0 0 1,1 1 0,2 0 0,0 0 0,1-1 0,-1 1 0,-1-1-1,1 0-65,-1 1 1,0 0 0,1 0 0,0 0 0,0 2 0,-1 0 0,0 0 0,0 0 50,0 1 1,0 0 0,27 6 0,-28-6 0,0-1 0,-1 1 0,0 0 14,31 3 1,-31-4 0,1 0-1,-1 0 1,0 1 0,1-1-1,0 0 7,0-1 0,1 0 1,3 1-1,0 1 1,-2 0-1,0 0 1,2 0-1,1-1-3,-1-1 1,0 1-1,1 1 1,-1 0-1,-1 0 1,0 0-1,0 0 1,-1-1 2,1 2 0,0 0 1,1-2-1,-1 0 1,-2 2-1,0 0 1,-2 1-1,0-1 59,30 3 0,-31-4 0,1 0 1,28 4-1,-2 1-19,0-1 0,-3-2 1,-2 3-1,-2 1-4,-1-2 0,3 5 0,0-5 1,0 1-46,0 1 0,1 0-54,-1 3 1,2-3-1,-1-1-45,-1 2 0,-2-2 0,-4-1 20,1-1 1,-3 3 0,-5-5 0,-3 0-41,-5-2 0,0-1 90,-7 0 0,1 0 1,-4 0-15,0 0 1,0 0 0,-1 0-53,1 0 1,-1 0-1,-2 0-397,-1 0 5,0 0 1,0 0 0,-1 0 0,-1 0 0,-3 1-1,-2 2-648,0 1 1,-6 5 0,-1-3 0</inkml:trace>
  <inkml:trace contextRef="#ctx0" brushRef="#br0" timeOffset="52">13385 5299 7581,'7'0'774,"-2"7"0,-5 4 190,0 7-784,0 3 0,-2 6 1,0 2-1,-2 2 1,2 2 420,0-2 0,2 1-450,0 2 0,0-1 0,0-1-214,0-1 1,0-6-1,0 3-574,0 0 0,2-4 39,1 3 1,-1-3-33,1-2 1,-1 1 0,-1-1-817,3-3 1214,-3 3 1,4-10 0,-5 5 0</inkml:trace>
  <inkml:trace contextRef="#ctx0" brushRef="#br0" timeOffset="53">12860 5493 7361,'-12'13'298,"1"2"0,5-1-241,2 5 1,-1 0 0,1 4 0,1 0 0,2 0-345,1 0 0,0-4 1,0 0-1,0 0-674,0-1 860,0-2 0,5-4 0,2-1 0</inkml:trace>
  <inkml:trace contextRef="#ctx0" brushRef="#br0" timeOffset="54">13077 5482 8355,'0'-6'-270,"-1"2"1,-2 8-1,-2 3 36,-1 3 1,2 3 498,-4 2 0,6 3-92,-2 5 0,3 4-649,1-1 1,0 1-129,0-4 437,5 0 1,1-1-1,5 1 1</inkml:trace>
  <inkml:trace contextRef="#ctx0" brushRef="#br0" timeOffset="55">13888 5471 8355,'-1'-12'510,"-3"1"0,1 4-565,-4 4 0,3 6 61,-4 5 0,2 3-90,-2 5 1,-2-4-1,4 5 1,-2-1 187,0 3 1,5-1-1,-4 0 1,2-2-664,3-2 0,0 3 0,2-2-967,0-1 1420,0-6 0,0 2 0,0-4 0</inkml:trace>
  <inkml:trace contextRef="#ctx0" brushRef="#br0" timeOffset="56">13899 5516 8355,'7'-11'-66,"1"-1"1,-3 2 0,1 1 0,0 3 400,0 1 1,2-3 0,3 5 24,1 0 0,-1 2 1,1 1-531,-1 0 1,-3 0 0,-2 1 0,-1 3-69,-2 3 0,-2 4 0,-1 0 89,0 0 0,-5 1 0,-3-1 1,-2-1 89,-1-2 0,3 2 0,0-3 1,1 0 267,0 1 1,2-4-4,5 3 1,2-4 0,1 1-408,5-3 0,3-1 1,3-1-1,3-3 84,1-4 1,-3 2-1,3-2 1,-1-1-384,1-1 1,-4-6 0,3-2 0</inkml:trace>
  <inkml:trace contextRef="#ctx0" brushRef="#br0" timeOffset="57">14253 5299 8355,'7'0'1126,"-2"0"1,-5 2-849,0 1 1,0 4-75,0 4 1,-2 2 0,0 2 0,-2 3-183,2 0 0,-4 3 0,3-1 0,-1 5-286,-1 1 1,3 2 0,-3-2 0,2 1-478,-1 3 1,0-4 0,3 3 0,-2 1 159,-1-1 0,-5-4 0,3 3 0</inkml:trace>
  <inkml:trace contextRef="#ctx0" brushRef="#br0" timeOffset="58">14653 5425 8355,'0'-6'309,"0"2"-168,0 8 0,-5 7-9,-3 8 1,-1 4-107,2 4 0,-3 0 0,3 5 0,0-3 77,-1-1 1,2 3 0,-2-6 0,4-2-18,3-3 1,1-6 0,0 1-2534,0-2 1994,5-7 1,1 0 0,6-6 0</inkml:trace>
  <inkml:trace contextRef="#ctx0" brushRef="#br0" timeOffset="59">14744 5516 8355,'5'-11'-166,"3"1"1,1 1 308,-1 1 0,0 4 0,-3-2 0,2 1 230,2 2 0,-3 2 0,2 1-206,1 0 0,-3 0 0,0 1 0,-1 3-133,-2 4 1,-2-2-1,-1 2 1,0 1-95,0 1 0,-5 1 1,-1 1-1,-2-1-80,0 1 0,1-2 0,-5-1 1,2-2-39,3 2 0,-2-3-286,5 2 309,-5-5 1,13 2 0,0-5 0,5 1 80,2 3 1,0-3 0,1 3 0,-1-2 72,1 2 1,-1-3-1,-1 4 1,-1-1-93,-1 0 1,-6 5 0,2-1 213,-3 2 1,-1-3 0,-1 1 0,-3 1 34,-3 1 0,-5 0 0,-2-1 1,-1-1-244,1 1 0,1-1 1,2 1-750,0-1 337,-1-6 0,11 4 0,2-6 0</inkml:trace>
  <inkml:trace contextRef="#ctx0" brushRef="#br0" timeOffset="60">15041 5322 8482,'-5'12'1159,"4"4"-886,-3 3 1,-2 9 0,-1 5-322,1 4 0,0 5 1,2-3-1,-2 0-673,-1 1 0,1 2 142,2-4 0,3-2 0,-3-4 239,3-1 1,1-6-1,0 3 1</inkml:trace>
  <inkml:trace contextRef="#ctx0" brushRef="#br0" timeOffset="61">15418 5334 8909,'8'1'291,"-1"3"0,-4 3-177,1 8 0,-3 7-102,-1 5 0,-1 3 113,-3-3 1,1 5 0,-3-3 0,1 0-327,2-2 1,2-5-889,1-3 1,-4 2 750,1-6 1,-1 0-1,5-3 107,3-1 1,2-5 0,6-1 0</inkml:trace>
  <inkml:trace contextRef="#ctx0" brushRef="#br0" timeOffset="62">15704 5425 8355,'6'-5'674,"-1"4"1,-9-3-299,0 8 0,-4-2-91,0 6 0,-2 3-274,-2 4 1,5 2 0,-1-3-1,1 1-70,0-1 1,2 3-1,5-2 1,0-1 184,0-2 0,0 0 0,0-1 0,1 1-367,3-1 0,-1-1 0,4-1 0,2-3 67,1 0 0,3-1 0,1-3 1,1 2 4,-1-2 1,3 0 0,-1-2 0,1 0-121,-1 0 0,1 0 0,-3 0 0,1 0-52,-1 0 0,-1-2-19,-2-1 1,0-4-1,1-4 1</inkml:trace>
  <inkml:trace contextRef="#ctx0" brushRef="#br0" timeOffset="63">15955 5448 8355,'-6'-5'-435,"-5"3"1,4-1 750,-3 1 1,-2 2 0,1 0-1,-1 3-42,1 4 1,0 2-95,-1 10 0,1 0 1,-1 4-264,1 0 1,-1 0 0,1 0-189,0 0 1,3-1 0,2 0 0,1-2 75,2-1 1,2-5 0,1 2-356,0-4 1,-5 0 0,-2-1 0</inkml:trace>
  <inkml:trace contextRef="#ctx0" brushRef="#br0" timeOffset="64">16195 5311 8981,'-5'-12'2016,"3"6"-1602,-3 1-136,5 5 1,0 5-77,0 3 1,-3 8-1,-1 7 1,0 6-43,-1 4 0,4 0 0,-3 0 1,3 0-175,1 3 1,-4 4-188,0-2 1,-4 0 117,4-3 0,-3-1 0,2-1-113,-2-3 1,1 2-1,-3-5 127,2-2 0,0 3-217,0-1 1,-2-1-967,5-3 0,-4 0 496,5 0 0,-5-2 332,4-2 0,-5 3 0,3-4 0</inkml:trace>
  <inkml:trace contextRef="#ctx0" brushRef="#br0" timeOffset="65">16492 5539 8355,'6'-7'139,"-2"-1"1,1 4 1160,-1-4-1015,0 6 1,-4-2-196,0 8 1,0 4 0,0 7 0,-2 4 162,-2 2 1,2 3-1,-6 2 1,1 1-246,0-2 1,-1-1 0,4-2-1,0-2-474,-1-1 0,4-5 1,-3 1-1,2-2-418,2-2 1,0-3-125,0-1 1,2-4 872,2 1 1,2-3 0,5-1 0</inkml:trace>
  <inkml:trace contextRef="#ctx0" brushRef="#br0" timeOffset="66">16743 5562 8355,'-5'-6'953,"-1"2"1,-5 8-437,4 3 0,-2 3-192,5 2 1,-4-1-350,5 1 0,-5 0 1,4 2-1,2 2 28,0-3 0,2 0 0,0 0 0,2 1 41,2 1 0,1 0 0,3-5 0,-1-1-434,-2-1 1,4-2 0,-3 3 0,2-3 193,-1 0 1,-3 1 0,3-2 232,-2 2 1,2-4-54,-3 5 0,0 0 56,-4 3 0,0-3 0,-1-2 0,-3-1-8,-4-2 0,-2 2 0,-1 0 0,-1 0-42,1 0 0,-5-1 0,1-3 0,1 2-45,2 0 0,0 1 1,1-4-1,-1 0-422,1 0 0,3 0 0,1-1-538,-2-3 0,4 2 810,1-6 1,3-5-1,1-5 1</inkml:trace>
  <inkml:trace contextRef="#ctx0" brushRef="#br0" timeOffset="67">16732 5665 8355,'11'-4'0,"2"-1"0,2-1 0,-2 3 1065,2-1 1,-2-1-625,-2 1 0,4 0 1,0 4-1,1 0-684,0 0 0,-2 0 0,4 0 1,-2 0-1145,-2 0 1,4 6-1,0 0 1</inkml:trace>
  <inkml:trace contextRef="#ctx0" brushRef="#br0" timeOffset="68">10998 2969 8355,'-1'-11'98,"-3"0"1,3-1 0,-3 1 0,3-1-1,1 1 1,0-1 1520,0 1-1434,0 5-315,-5 1 1,4 11 0,-3 5 201,2 7 0,1 9 0,-1 3 27,-2 3 0,-4 7-423,4 1 1,-4 8 126,0 0 1,-2-1 0,0-4-118,2-3 0,-1-8 144,5 2 0,-1-5 0,3 1 101,-2-5 0,0-5 1,4-4-129,0 0 1,0-2-482,0-4 330,0-4 0,5-7 0,2-7 0</inkml:trace>
  <inkml:trace contextRef="#ctx0" brushRef="#br0" timeOffset="69">10998 2935 8355,'0'-18'-20,"2"-2"0,0 5 0,3 1 1,0 1 623,0 2 1,4-1 0,-1 2-235,2 3 0,-2 2-299,-1 5 1,1 1-273,3 3 0,1 2 0,-1 5 83,1 1 1,-1 3 0,-1 2 44,-2 0 1,1-1-1,-6 1 1,0 0 0,2 2 1,-1-4 59,-2-1 1,-5 2 0,-6 0 0,-4-1-51,-2 1 1,-6-3 9,2 2 0,-2-2 0,-1-2-174,3 1 1,-1-1-1,5-1-388,1-2 1,5-2-665,1-2 1191,6-2 1,-3 3 0,5-5 0</inkml:trace>
  <inkml:trace contextRef="#ctx0" brushRef="#br0" timeOffset="71">11352 3027 8355,'5'-7'-31,"-2"-3"0,3 2 101,-1-2 1,-1-1 510,-4-1 0,-1 2 0,-2 1 1,-2 3-338,-1 1 0,2-3-70,-3 5 1,-1-1 0,-4 4-56,1 0 1,0 1 0,-2 3-419,-2 3 1,-2 7-1,-3 3 1,2 1 206,2 2 1,-3 3-1,3 1 1,2 0-137,2-2 1,2-3-1,2 1 1,4-2 121,3-2 0,1-1-153,0-3 1,5-6 167,3-2 1,2-3 0,2-2-84,4-3 0,-2-2 0,3-6 24,0 1 1,2-5 0,-3-2-1,1-1 33,-1 0 0,-2 3 0,-5-1 0,-1-1-267,1 0 705,-4 4 1,4-2 588,-5 4-676,-1 6 1,-4 5 0,-1 7 0,-4 3-34,0 4 1,0 2 0,-3-1 0,3 2-60,0 2 0,-1-4 0,3 2 0,2 0-381,0-1 0,2 0 0,0-3-287,0-1 1,2-5-1,1-2 1,5-3 100,2-1 0,3 0 1,1-1-1,1-3 349,-1-3 0,2-5 0,0-2 1,-1-2 75,1-2 0,-3 0 0,1-2 0,-4 2 103,-2 2 1,-1-3-1,4 3 1,-3 3 604,0 0 0,-5 1 153,0 1 1,-3 5-569,-3 2 0,-4 9 1,-5 5-1,-2 5 184,-2 3 1,1 1-406,4 4 0,-1 0 0,2-2-513,3-2 0,-2 2 0,5-6 212,1-1 1,2-1-1,1-2-46,0 0 0,5 0 0,3-4 143,2-3 1,3-3 0,1-1-1,1-1-479,-1-3 1,0-2 0,0-6 433,1 1 1,0 0-1,-4-1 1</inkml:trace>
  <inkml:trace contextRef="#ctx0" brushRef="#br0" timeOffset="72">11649 2992 7585,'-5'-6'919,"0"6"1,-4 8-580,2 2-162,-1 1 0,-2 4-32,2 1 1,-2 3 0,4-3-556,-1 2 0,-1 0 216,4 1 1,-4-3-72,4-4 0,0-1 0,4 0-1188,0 1 1107,0-1 0,6 6 0,0 1 1</inkml:trace>
  <inkml:trace contextRef="#ctx0" brushRef="#br0" timeOffset="73">11752 3027 8645,'-11'0'295,"-1"0"1,1 5-34,-1 2 0,1 0-339,0 0 1,-2 1 0,0 3 0,0 1 11,3-1 0,3-3 0,-1-1-596,4 2 341,-2-4 1,5 2 309,-3-4 0,8-1 128,3 1 0,0-1 0,0-1 0,2 2-32,1 0 1,2 1-1,-2-3 1,-1 2-97,-2 1 0,1 1 1,3-3-740,1 2 0,-1 5 0,1-3 1</inkml:trace>
  <inkml:trace contextRef="#ctx0" brushRef="#br0" timeOffset="75">11775 3084 8355,'-6'0'516,"0"1"140,6 3-513,0-3 0,2 8 0,2-4-206,3 1 1,3-3 0,2 1-1,-1-3-130,1-1 0,-1 0 0,0 0 0,1 0-27,-1 0 0,1-5 0,-1-2 0,1 0 122,-1-1 0,-1 1 1,-1-5-1,-3 1 33,-1-1 1,3 1 308,-4 0 0,0-1 32,-4 1 1,0-1-179,0 1 1,-5 5 0,-3 2-67,-2 2 0,-2 2 0,1 2 1,0 2 17,-1 3 1,-2 5 0,1 1-1,3 4-173,0 1 0,1 1 96,2 4 0,-2-1 0,5 0 6,1-3 0,2 1 0,1-3-211,0 1 1,5-4-1,3 0 140,2-6 1,-2 1 0,-1-5 0,3-1-39,4-2 1,-1-6-1,2-3 1,-2-2-4,-2-1 0,5-5 64,-1 1 0,0-4 0,-5 3 133,-2-2 1,6 0-1,-4-2-22,-1 1 0,2 0-63,-3-4 0,2 4 0,0 0 80,-2-1 1,1 3 0,-6 2 561,0 2 0,2 2-266,-1-1 0,-2 6 1,-5 3-213,-5 6 1,2 3 0,-2 7 0,-1 2 20,-1 4 0,-1 4 1,0 2-1,3 2-184,0-1 0,2 1 0,-2 0-131,4-2 1,3 0 0,1-3 97,0 1 0,0-4 1,0-1 77,0-1 0,0-2-434,0-4 1,4 1 0,1-2 34,1-3 1,2-2 147,3-5 0,1 0 0,-1 0-974,0 0 1077,-4 0 0,8-10 0,-2-2 1</inkml:trace>
  <inkml:trace contextRef="#ctx0" brushRef="#br0" timeOffset="76">11935 3049 8355,'-12'0'78,"6"0"1,2 0 0,9 0-1,7 0 867,5 0 0,5 0-539,1 0 1,4 0-772,-1 0 1,2 0 0,-2 2-2535,0 1 2487,-4-1 1,-1 3-1,-3-5 1</inkml:trace>
  <inkml:trace contextRef="#ctx0" brushRef="#br0" timeOffset="77">12449 2901 8355,'-12'0'424,"6"1"0,1 2 174,0 1 1,2 4 0,-3 0-1,0 3-46,-1 5 0,5 3 1,-3 7-448,0 5 0,-1 3-2038,-1 4 1,-3 3-1,3 4 1</inkml:trace>
  <inkml:trace contextRef="#ctx0" brushRef="#br0" timeOffset="78">10884 4180 7838,'-5'-6'-401,"2"6"0,-3 7 1,0 5 284,-1 3 1,4 3 676,-5 5 1,2 4-266,-2 4 0,-1 2-252,5 1 0,-5 0 0,2 2-148,-3 2 0,-2-4 0,2 2 25,3-4 0,-4-7 0,5 2 84,0-3 1,-3-7 0,5-1-401,1-4-570,2 0 808,1-6 1,0-1-1,0-5 1</inkml:trace>
  <inkml:trace contextRef="#ctx0" brushRef="#br0" timeOffset="79">10838 4180 8331,'0'-11'-149,"2"-1"0,1 1 28,5-1 0,2 5 0,2 0 0,-1 2 525,1 3 0,-1 2-238,0 4 0,1-2 1,0 6-175,4 1 1,-7 5-47,2 1 1,-2 1 0,1-2-100,-2 1 0,-3 2 127,-5-2 0,0-2 0,0 3-10,0 1 1,-7-4-1,-3 2-79,-4-2 0,-2-1 0,1 2-10,-5 1 0,0 1 0,0-5-115,1 0 0,5-3 0,-1-2-404,2-1 551,2 4 0,-1-7 0,1 3 0</inkml:trace>
  <inkml:trace contextRef="#ctx0" brushRef="#br0" timeOffset="82">11238 4260 8355,'6'-5'-161,"-2"-3"0,-4-1-59,-4 2 1,-2-2 0,-5 5 0,-1 2 343,1 0 0,-1 2 1,0 0-1,-2 0-105,-1 0 1,-4 5 199,3 3 1,-3 6-1,4 2-11,1 2 0,1 1-193,2 4 0,3-5 1,2-3-29,1-2 0,1 2 6,4 0 0,1-1-124,3-6 1,3-3 0,4-5 84,0 0 0,1 0 4,-1 0 1,4-5 0,2-3-219,1-2 1,-4-5 223,1 0 1,1-4 0,0 2-8,-2-1 0,-2 3 0,0-3-30,-1 2 1,-5 1 433,-2 3-310,-2 6 1,-2-2-22,0 8 0,-4 3 25,0 8 1,-5 4 0,1 1-47,-2-2 0,3 2 1,0 1-50,2 0 0,0-3-15,1 2 0,3-8 1,-3 0-37,3 1 0,1-3 74,0 2 0,5-4 0,3 2-21,2-1 1,1-1-211,1-4 0,-1 0 1,1 0-1,-1 0 1,2-1 64,2-3 1,-2-3 160,2-4 0,-1 0 0,0-1 12,1 1 0,0-1 0,-3 1 10,-1 0 0,0-5 0,0 1 0,-3 1 324,0 1 0,-5 2 0,0 0 364,-1-1 1,-4 6-519,-1 2 1,0 8 0,-5 3 0,0 4-10,-3 0 0,0 2-30,0 2 1,0-1-1,3 4-25,0-2 0,5-1 0,0-3-404,1-1 80,2 1 0,2-1-11,1 0 0,4-4 0,4-3 21,1-3 1,-1-1 0,2-1 0,2-3 10,4-4 1,-3-2 0,1-1 0,-2-1-20,0 1 0,1-2 0,-5-1 1,0-2 173,1-2 0,-2 3 0,-1-3 0,-3 0 88,-1 0 0,3 3 1,-4-3 744,-2 2-723,0 1 0,-4 8 194,-1 3 0,0 8-9,-5 4 0,1 7 0,-5 4 0,1 3-75,-1 1 0,5-1-187,-1 1 1,2 0-1,-3 0-289,1 0 1,6-4 0,-2-1-89,3-2 1,1-1 67,0-3 1,5-1 0,1 1 0</inkml:trace>
  <inkml:trace contextRef="#ctx0" brushRef="#br0" timeOffset="83">11752 4237 8355,'0'-6'-1854,"-1"1"1973,-3 5 1,-2 5-107,-6 2 0,-4 7-68,-3 2 0,1 3 0,-1-3-77,-1 2 64,3-4 1,1 2-1,4-4 1,1-2 175,-1-2 200,1 2-307,5-4 106,0 0 0,6 1 0,2-5 0,2 2 1,3-1-1,3-2 48,2-1 0,-1 0 0,2 0 0,1 0-337,1 0 1,0-4-79,-3 0 0,3 0 1,0 3-382,-1-3 550,-1 3 1,-2-14-1,1 2 1</inkml:trace>
  <inkml:trace contextRef="#ctx0" brushRef="#br0" timeOffset="86">11752 4294 8355,'4'8'-532,"1"-2"0,1-1 790,3-2 1,1 2-129,2-1 0,-1 0 0,1-4-95,-1 0 1,0 0 72,1 0 0,-1-4 32,1 0 0,-1-5-145,1 1 1,-2-2-199,-3-1 1,2 3-103,-5 1 240,0-1 0,-9-3 25,-3-1 0,-2 5 14,-1-1 0,-1 5 3,1 0 0,-2 6 0,-1 5 46,-1 2 0,0 3 0,3 1 46,1 1 1,1 5-1,1-2-8,1 0 1,6 2 0,-2-3 0,2-1-111,2 1 1,0-2-1,2-4 32,2 1 1,2-2 0,5-3-9,1-3 0,0-2 0,2-2-284,2 0 1,3-6-1,-3-1 29,2-3 1,-3-6 201,4 1 0,-4-5 0,3 2 46,-1 0 1,-2-3-1,-2 2 115,2-3 1,-4-1 0,2 1 0,-4-1-37,0 0 1,0 0-1,-1 1 1,-1 3 921,-2 4 0,-1 6-726,-4 2 1,-5 7-1,-3 2 1,-2 10-112,-2 4 0,1 4 0,0 7 0,-2 2 5,-2 0 1,6 4 0,-3-3-1,3-1-256,3-2 0,1 0 1,5 0-1,0-2-360,0 0 0,0-6 234,0 0 0,1-5 8,3 1 0,2-8 1,6-3-134,-1-2 1,1-2 197,-1 0 0,1-6 0,-2-2-399,-3-6 451,4 1 1,-5-9 0,5 5 0</inkml:trace>
  <inkml:trace contextRef="#ctx0" brushRef="#br0" timeOffset="87">11969 4271 8355,'-11'7'0,"3"-2"283,0-5 0,7 0 34,1 0 0,5 0-188,7 0 0,3 0 0,1 0-9,2 0 0,1 4 105,4-1 1,0 1 0,0-2-1508,0 1 1,-1-1 0,1 3 0</inkml:trace>
  <inkml:trace contextRef="#ctx0" brushRef="#br0" timeOffset="88">12403 2958 7979,'5'-6'23,"-4"1"0,4 10 82,-5 2 0,-1 3-86,-3 2 1,2 4 0,-4 2 0,-1 1 51,1 0 0,-2 1 3,-3 7 0,-1-1 1,1 3 46,0-1 0,0 2-147,4-3 0,-3 3 18,2-3 0,-1-1 1,0-4-136,2-3 0,4-1-141,-1-3 0,3-6 0,1 2 0,1-2-966,3-2 1140,2-2 0,6-15 0,-1-3 0</inkml:trace>
  <inkml:trace contextRef="#ctx0" brushRef="#br0" timeOffset="89">12426 3015 8355,'0'-11'138,"0"-1"0,1 2 580,3 3-646,-3 1 1,6 8 4,-4 2 0,-1-2 0,1 7 1,0 2-90,1 3 1,-3 5 0,3-2 0,-3 1-51,-1 2 1,0 5 0,0 3 0,0 0-51,0 0 1,0 2-1,0-2 1,1 0-81,3 0 1,-2-1 0,3-4 0,-2-2-25,1-2 0,1-2 0,-2-6-524,1 1 1,-1-1 628,-3 1 1,0-6 0,0-1 0</inkml:trace>
  <inkml:trace contextRef="#ctx0" brushRef="#br0" timeOffset="90">12323 3346 8355,'-11'0'-127,"4"-1"1,2-3 302,0-3 1,4 0 207,-3 0 1,3 3-1,2-2-238,3 0 1,2 3 0,6 3 0,0 0-532,4 0 0,-4 0 209,4 0 0,0 0 0,-1 1-318,-1 3 0,0-2 0,0 5 73,1-2 1,6 4 0,-4-3 0</inkml:trace>
  <inkml:trace contextRef="#ctx0" brushRef="#br0" timeOffset="91">12312 4146 7063,'0'11'647,"-4"4"-464,0 1 0,-1 5-120,1 2 1,3 0 0,-3 5 0,2-2-181,-2 1 0,3-3 47,-3-1 1,2-6-1,2 4-192,0-3 0,0 1 0,0-4 75,0-1 1,-1-1 0,-1-2 0,-2 1-11,1-1 1,-2-3-1,0-2 188,-1-1 1,-2 4 0,-3-3 0</inkml:trace>
  <inkml:trace contextRef="#ctx0" brushRef="#br0" timeOffset="92">12289 4294 8355,'0'-11'-226,"0"-1"1,1 1 0,2 0 610,0-1 0,3 1 1,-4-1-1,3 2-11,1 3 0,2-4-151,4 4 1,-1 2-228,0 1 1,1 3 152,-1 1 0,1 0-141,-1 0 0,-3 3 0,-1 2-55,2 2 1,-2-3 0,-1 3-42,-1 2 1,-1-3 55,-4 2 0,0-4 38,0 4 0,-2-2-21,-1 1 1,0 4 0,-4-5 31,-2 0 0,-3 4 0,-2-2-237,-1 2 1,-1-2 80,0-1 0,7 0 0,-2 2-197,1-2 152,0-4 106,-2 7 44,6-9 1,2 4 85,8-5-59,2 0 0,6 0 0,-1 0 42,1 0 0,-1 0 0,0 0-19,1 0 0,-1 0-23,1 0 0,-2 2 0,-1 1-4,-2 5 0,-3-2 0,2 2 25,0 1 1,-3 1 0,-3 1-12,0 1 0,0-5 84,0 1 1,-5-2 0,-2 3 0,-4-2 178,0-2 1,0 2 0,-1-3-1,0 0-232,-4 1 1,4-4-1,-4 4-532,4 0 1,0-3 0,1 2-331,-1-3 1,6-1 0,1 0 0</inkml:trace>
  <inkml:trace contextRef="#ctx0" brushRef="#br0" timeOffset="93">10930 5573 8355,'0'-11'-318,"0"0"1,0 3 905,0 0 1,-4 7-467,0 1 0,0 6 0,3 11 0,-1 6 0,-4 7-60,0 7 1,2 0-1,-2 6 1,0 3 53,-1 2 1,5 1 0,-3-3 0,1-2-200,0-2 1,-1-4 0,2-6 0,0-3-379,0-1 1,1-2-1,-1-6-1039,-1-1 911,0-5 1,4-4 562,0-10 1,5-10-1,2-8 1</inkml:trace>
  <inkml:trace contextRef="#ctx0" brushRef="#br0" timeOffset="94">10861 5688 8355,'5'-7'-149,"-3"-3"1,3 2 0,0 0 278,2 0 0,0-1 118,0 5 1,2-3 0,5 3 135,1 1 0,4 2 0,-2 1-267,1 0 1,-4 6 0,2 5-170,1 3 1,-5 2 0,2-2-111,-5 1 1,0 4 96,-5-4 1,0 5 0,-4-5 0,-2-1 6,-1-2 1,-5 4 0,-7-1 0,1 4 0,-5-4 32,-2-1 0,0-1 0,-2-2-80,0 1 1,0-2-5,1-3 0,4 2-1048,3-5 516,2 0 1,6-5 127,4-3 459,6-3 1,9-4-1,6 0 1</inkml:trace>
  <inkml:trace contextRef="#ctx0" brushRef="#br0" timeOffset="98">11238 5756 8355,'6'-5'181,"0"4"1,-6-9 586,0 2-594,0-2 1,0 2 0,-2 2-94,-2 1 0,-2 1 1,-5 4-1,-1 0-87,1 0 1,-1 1 0,0 3-5,-3 4 1,2 3 0,-4 4 80,1 4 0,3-1-85,-2 1 1,6-4 0,3 3-43,1-1 0,1 2 0,4-4-60,0-1 0,0-5 103,0-2 0,0-3 1,1 3-181,3-2 0,2-2 1,6-3 71,-1 0 1,2-5 0,1-2-46,1-3 1,0-6 0,-3 1 79,-1 1 0,0-2 0,1 0 66,-1 2 0,-3-1 0,-2 3 0,-1 1 100,-2 1 0,-2 4-1,-1-2 1,0 7 0,-1 1-27,-3 6 1,2 5-1,-5 1-27,2 3 1,1-2-38,4 2 1,0-2 0,0-2 0,0 1-113,0-1 1,0-3-142,0 0 1,2-6 221,1 2 1,4-3-1,4-1-230,1 0 0,-1-1 0,0-3 115,1-4 0,3-2 0,0-1 0,-2-2 126,-4-2 1,1 1 0,-2-4 0,0 2 30,0 2 0,1-3 1,-5 2-1,-2 1 907,0 1 1,-2 6-562,0-1 1,-2 6-1,-1-2-160,-5 3 0,-2 6 1,0 4-9,2 5 0,-2-2 0,3 5-97,1-1 0,-3-3-218,5 2 0,-3 2 1,3-2 65,2-1 0,0-2-44,2 0 1,5-1-90,3 1 1,2-6 61,1-2 1,1-3-1,-1-1-108,1 0 1,3-5 0,0-1 112,-1-1 1,-1-3-77,-2 3 0,1-7 0,-1-2 0,-1 2-129,-2 2 0,1-1 358,-5-2 1,3 1-1,-3-4 29,-1 2 0,2-1 0,-2 3 214,0-1 0,-2 4 568,-1 3-473,0 5 1,-5 8-265,-2 11 0,0 0 0,1 3 0,0 2-70,-1 0 1,3 1 0,-2-2-116,1-1 0,-3 0 1,5 3-265,0-3 0,2 1 0,1-5-51,0-1 0,0-1 0,0-2 268,0 1 1,0-6-1,0-1 1</inkml:trace>
  <inkml:trace contextRef="#ctx0" brushRef="#br0" timeOffset="99">11638 5733 8355,'0'-7'-253,"0"-1"0,-5 6 0,-3-1 1,-2 4 246,-1 3 1,-1 5-81,1-1 1,-2 3 14,-2 4 1,2-2 0,-2 2 75,2-2 0,3-2 0,1 1 0,3-1 39,1 0 1,1-3-1,4 0 27,0 1 0,1-3-29,3 2 0,2-6 0,6 2-85,-1-3 1,1-1 22,-1 0 1,4 0 0,1-1-284,-3-3 1,1 2 0,0-5 155,2 2 0,-1-9 0,-4 1 0</inkml:trace>
  <inkml:trace contextRef="#ctx0" brushRef="#br0" timeOffset="101">11661 5790 7861,'-5'7'-387,"2"3"244,-5-3 1,6 0 76,-2 0 1,8-4 345,4 1 0,2-3 0,1-1 0,1 0-163,-1 0 1,4 0 0,0 0-207,-1 0 1,-1-4-1,-2-1 1,1-1 48,-1-3 0,-4 3 0,-4-2-113,-1-1 1,2-1 90,-1-1 102,-4-1 1,-4 5-1,-4 0 1,2 2 0,-2 3 0,0 2 0,0 2-21,1 2 0,1 6 0,-5 0-13,1 4 1,3 3 3,1-2 1,0 1-1,0 5 1,3-4-13,3 0 0,1-1-26,0 0 0,0-4 15,0 4 1,1-5-1,3-3-28,3-5 0,3-1 8,2-2 0,-1 0 1,1-2-66,-1-1 1,0-4-104,1-4 0,3-4 124,0-1 0,2-3 0,-3 3 41,1-2 1,4-1-1,-4-3 29,-1 3 0,-1-2 0,-2 2 1,1-3 77,-1-1 1,-1 1 0,-2 0 0,-4 3 194,-3 4 0,-1 2 0,-1 3 122,-3 2 0,1 4 1,-5 8-154,-5 4 0,1 7 0,-3 4-8,3 3 0,1 1-174,4-1 0,-2 5 1,4 0-11,-2-2 1,5 2 0,-2-2 0,3-1-214,1 2 0,0-5 1,0-3-1,1-2-106,3-2 0,1-1 0,4-1 0,-1-2 40,0-3 0,3-2 1,0-5-130,0 0 0,1 0 1,-2-1-1,-1-3-126,-2-3 0,0-5 490,0-3 0,4 2 0,-5-3 0</inkml:trace>
  <inkml:trace contextRef="#ctx0" brushRef="#br0" timeOffset="102">11843 5756 8253,'-11'0'-103,"0"0"1702,-1 0-1324,6 0 0,2 0 0,8 0 1,3 0-320,4 0 1,5 0 0,2 0 0,1 0 77,0 0 1,0 0 0,3 0 0,-2 0-1336,-1 0 0,-1 0 681,1 0 0,2 5 0,-3 2 0</inkml:trace>
  <inkml:trace contextRef="#ctx0" brushRef="#br0" timeOffset="103">12369 5619 8355,'-1'-8'183,"-3"2"246,-4 1 0,-2 1 0,-1 4 77,-1 0 0,1 0-537,-1 0 0,1 5 29,-1 3 0,1 6 1,-2 2-1,-1 2-170,-1 2 1,0 2 52,3 1 1,1-2 113,0-2 0,0 3 0,3-4 0,1 1-78,2 0 1,1-4 30,4 4 1,0-5 0,0 1 38,0-2 0,0-2 0,0 1-48,0-1 1,5-4 26,3-4 1,2 2-1,3-1-147,2-1 1,-2-2-47,2-1 0,-2-1 0,-2-2 9,1-1 1,-1-1-1,0 3-322,1-2 0,-1-5 0,1 3 1</inkml:trace>
  <inkml:trace contextRef="#ctx0" brushRef="#br0" timeOffset="108">10576 2969 8355,'0'-22'0,"0"-1"174,0 0 1,0 4 0,0 0 0,0 0 0,0 0 0,0 1 0,-2 1 0,-1 5 700,-5 3 1,-3 4-654,-5 5 1,-1 1-182,-6 3 0,-1 2 0,-2 6 169,0-1 0,-5 4 1,5 2-82,0 1 0,2 1 0,2 3-179,3 1 1,-1 0 67,5 0 1,-4 4 0,2 1 103,0 1 0,3-3 0,-2 4-365,4-2 0,5-1 125,4 0 1,1-2-1,2 5-11,0-2 0,5-2 0,3-3 105,2 0 1,2 0-1,0 0 1,1-2 54,-2-2 0,3-2 1,-6-6-1,1 2 32,-2 2 0,-1-5 19,-6 5 1,-2-4 0,-2 4-2,-3-3 1,-5 1-1,-3 1 67,-4 1 1,-2 2-69,-2-2 0,-1-2 0,-2 2-11,0-2 1,3-2 0,5 1-23,1-1 1,2-5 0,5-1 0,1-1 0,2 0 1,4 1-203,-1-1 0,3-2 0,2 6 0,3 1-152,4 1 1,2 1 176,1 1 1,2 4 0,1 2-118,1 0 1,4 3 0,-4 0 26,-1 4 0,-1 1 255,-2 4 1,-3 0-69,0 5 1,-6-1-1,3 0 151,0 1 1,-3 0-1,1 2 144,-1 1 0,-4 1 0,0-2 35,-2 1 1,-5 5 0,2-2-110,-4-1 1,1 5-81,3-3 0,-3 2 1,2 2-26,-2 0 0,2-2 1,1-1-38,-2-1 0,2-5 1,1 1-1,0-1-64,-1 1 1,5-3 0,-3 3 0,1-1-73,0 1 1,-5 4 0,3 6 0,-2 2 52,1-2 0,4-1 0,-2-1 0,1-1 93,0 1 0,1-4 0,3 0 0,0 0 1,0-2 0,0 1 1,0-4-1,0 2 13,0 2 1,3-3 0,1 2 0,-1 1-115,-2-1 1,-1-3-1,1 1 1,2-2 18,1-2 0,-1-1 1,-3-1-1,2-3 98,1-1 1,-1 2-1,3-3 1,-1-2 15,-1 0 0,5-4 1,-3-1-1,1-2-92,3-1 0,-2-2 1,0-4-1,2 0-478,1-4 0,3-2-2729,2-5 1977,3 0 1,5 0 0,0 0 0</inkml:trace>
  <inkml:trace contextRef="#ctx0" brushRef="#br0" timeOffset="111">6773 2855 8355,'0'-11'-112,"0"-1"1,0 1 0,0 2 950,0 5-740,0 16 1,-2 12 10,-2 10 0,3 0 0,-4 2 0,1 1-17,1 1 0,-5 0 0,3-4 0,0-1-57,0-2 0,1-5 0,4-6 1,0-2-141,0-1 0,0-6 107,0-3 10,0-6 1,1 3-45,3-5 1,-1-5 0,3-4 19,-1-5 1,3 0-1,-3-5-12,1-1 1,-2-1 15,3-2 1,-4 1 0,2 2 5,0 1 1,0 0 0,4-4 1,-1 0 0,-2 5 1,3 3-1,-3 2-28,-1 2 0,3 3-67,-4 1 0,5 4 68,-2-1 1,-2 8 0,-1 5 80,-3 5 1,3 0 0,0 5-1,-1 1 82,-2 2 1,-2 5-59,-3-1 0,2 0 1,-3-6-34,0-1 0,4-5 0,-3 1 4,3-2 0,1-6 54,0 1-293,0-5 98,0 2 49,5-15 0,1-2 1,6-8-75,-1 1 0,-3 1 0,-1-2 112,2 1 1,-2 1 0,-1-2-1,0 2-1,1 1 0,-4 2 1,4 4 2,-2-1 0,0 2 109,-1 3-127,-3 1 102,9 6 0,-9 6 0,3 1 0,-2 5 21,-2 3 1,0-1-1,0 3 1,0 1-52,0 0 0,0-3 0,1 3 0,1-1-353,2-4 1,0 0 0,-3-3-425,3-2 0,-1 1-8,4-5 0,1-1 454,3-3 0,6-5 0,1-1 1</inkml:trace>
  <inkml:trace contextRef="#ctx0" brushRef="#br0" timeOffset="114">7161 3038 8355,'-6'5'-53,"2"3"1,2 2 344,2 1 0,0-3-36,0-1 1,2-4 0,2 1-143,3-3 1,3-1 7,2 0 0,-1-1 0,1-2-211,-1-1 1,0-4 0,1 0-20,-1-2 1,1-2 64,-1 1 1,-3 0-1,-2-1-127,-1 1 0,-1-1 192,-4 1-164,0-1 1,-1 2 0,-3 3 118,-4 3 1,-2 3 0,-1 2 0,-1 3 84,1 3 1,-1 5 0,1 3-1,0 4 1,-1 3 6,1 0 1,1-3-1,1 0-96,1 2 1,6-1-1,-2 0 1,2-2-19,2-1 1,0-2-129,0-4 1,6-1 0,1-1 0,3-2-92,2-2 1,0-3 194,4-6 0,-2-2 1,5-5-1,1-2 27,2-2 1,-1-3-1,-1-5 1,-1 0-44,2 0 0,-1 1 0,0-1 1,-1 0 179,2 0 1,-4 0 0,1 2 0,0 0 102,0 2 1,-8 5-1,1 0 1,-2 4 900,-2 3-930,-2 4 0,-8-1 1,-3 9-153,-6 7 1,-2-1 0,3 6 7,0-1 0,-3 1 0,1 2 61,3-4 0,2-2 1,0-2-377,5 1 1,1-1 45,2 0 0,0 1 1,2-2 157,1-2 0,4 0 2,4-4 1,1 4-21,-1-4 1,1 3 17,-1-3 0,-1 1 9,-2-1 0,1-1-23,-6 4 0,1 1 44,-4 3 1,-5 1 17,-2-1 1,-4 0-1,-1 1-23,-4-1 0,4 1 0,-3-1-291,2 1 0,3-1 25,2 0 150,-2-4 0,9-2 0,-4-5 1</inkml:trace>
  <inkml:trace contextRef="#ctx0" brushRef="#br0" timeOffset="115">7835 2878 8355,'6'-11'409,"-2"4"1,-8 3 32,-4 3 1,-3 6-470,-4 3 0,2 6-40,-2 1 0,2 0 0,2-2 0,-1 1-65,1 1 0,3-3 0,2-5-211,1 2 0,1 1 170,4 2 1,1-2-89,3-3 0,3 4 0,4-5 151,0 0 0,1 1 0,-1-4 158,1 5 0,-5-2 0,0 2 111,-2 1 0,-2 1 0,-3 1 0,0 1 26,0-1 1,-5 1 0,-2-1 155,-3 1 0,-6-1 0,1 0-324,1 1 0,2-2 1,0-1-353,1-2 0,3 0-526,0 0 275,1 4 0,0-5 0,2 5 0</inkml:trace>
  <inkml:trace contextRef="#ctx0" brushRef="#br0" timeOffset="120">8189 2912 7782,'0'-11'-344,"0"-1"643,0 1 0,-2 3 1,-1 1-47,-5-2 0,-2 4 1,-2 1-1,0 3-178,-3 1 1,2 5 0,-4 2 0,2 5-114,0 3 0,-4 3 0,4 5 98,1 0 1,1-1 0,3 1-24,2 0 0,-1 0 19,6 0 1,-1-4 0,4-1-126,0-2 1,0 3 0,1-4-15,3-1 0,-2-5 4,6-1 0,0-6 0,3 2 1,0-4-91,1-4 0,1-2 0,1-5 0,1-2 38,-1-2 1,-2 1-1,-1-5 1,-3-2 104,0 0 0,0-1 0,2 2 0,-1 2-32,-2 2 0,-4-3 0,2 3 0,-1 2 346,0 2 0,-1 4-180,-3 1 1,0 5 0,-1 2-1,-1 7-33,-2 3 1,-4 5 0,4 1-1,0 2-51,-1 3 0,4-4 1,-3 2-1,3 0-18,1-1 1,0 2 0,0-4 0,1-2-216,3-2 0,2-4 0,6-2 1,-1-1-120,1-2 0,3-2 1,1-2-1,2-3 45,3-4 1,0-3 0,1-3 0,-2-2 273,-1-2 0,-1 3 0,2-4 0,-2 0 130,-2 1 1,3-3-1,-3 5 1,-2-2 54,-2-2 0,0 3 0,-2 1 0,-3 1 603,-3-1 0,-2 1 0,-2 4-495,0-1 1,-7 6 0,-3 2 0,-5 4-164,-3 4 0,-1 2 0,-4 7 0,0 1 0,0 1 0,6 4 0,1-2 0,4-1-145,0 1 0,6-2 1,2-4-1,3 1-148,1-1 1,1-3-1,3-2 1,4-1-168,2-2 0,6-2 0,2-2-107,0-3 1,3-2 0,-2-7-34,3-2 0,-4 2 341,-3-2 0,0 1 0,-2 0 18,-3-1 1,-2-1 0,1 6 339,-2 3 1,-4-3 478,1 2 1,-4 3-387,-4 1 1,-1 4 0,-4 4-1,2 3-60,2 4 0,0 1 1,3 2-1,-3 3-35,-2 1 1,5 2 0,-2 5 0,3 3-350,1 1 1,0 2-1,0 3 1,0-1-65,0-2 0,4 1 0,-1-2 1,0 0 44,-2 1 1,-1-6-1,0 2 1,1-3 100,3-1 0,-3-4 0,3-2 0,-2 0 76,-2-3 1,-6-1 0,-1-2 0,-3 0 147,-2 1 1,0-5 0,-2 0 0,-2-2 153,2-3 0,-2 0 1,1-2-106,1 0 0,-3 0 1,2-2 0,1-1 0,1 0-1121,2-5 1,3-3 0,2-6 368,1 0 0,1-2-218,4-4 1,0-5 0,0-1 0</inkml:trace>
  <inkml:trace contextRef="#ctx0" brushRef="#br0" timeOffset="122">8623 3015 8355,'11'6'-66,"1"1"1,0-5-1,2 2 333,1-1 0,5-2 1,-4-1-99,2 0 0,-3 0 0,3-1-85,-2-3 1,1-1-68,-2-3 0,-2-2 1,2 2 93,-2-2 1,-6-1 0,0-1-92,-2 1 0,-2 0 3,-3-1 1,0 1-1,-1-1-37,-3 1 0,1-1 0,-8 2 80,-1 3 1,-7 2-21,0 5 1,1 0 0,-1 2 26,-1 6 0,-1-1 1,1 10 114,1-1 1,9-2-77,-2 5 1,5-3-1,-1 1 7,4 0 0,3 2 1,1-3 33,0 2 1,9-4 8,2 1 1,5-3 0,-1-3-9,4-2 1,-1-3-54,1 4 1,-4-6 0,3 2 15,-2-3 1,-1-1 0,-3 0 28,-1 0 0,-3 0-456,-1 0-93,1 0 0,0 0-1641,-1 0 840,-4 5 0,2 2 0,-5 4 0</inkml:trace>
  <inkml:trace contextRef="#ctx0" brushRef="#br0" timeOffset="125">12015 8040 8355,'-14'-11'-98,"2"-1"0,-2 6 1,8 4-1,-2 4 178,1 6 0,3 7 58,-4 4 1,1 4-47,-5 3 0,5 5 0,-1 7-20,-1 4 1,3 4 0,-2 3 0,-1 4-1,-1 6 1,0 4 0,5-28 0,1 0-1,0 1 1,1 2 0,-2 1 0,1 0 62,-1 2 0,0 1 0,-1 1 0,0 1 1,1 3-1,0 0 0,0 1 0,1 1-23,0-1 0,1 1 0,-1 2 0,1 1-373,0 1 1,-1 1 0,-2 0-1,1 1 364,2 0 0,-1 0-449,-1 0 0,0 1 1,1 3-1,0 1 386,0-3 0,0 0 0,1 1 1,0 1-1,-1-1 0,-1 1 0,2-2 1,0 1-1,0 0 0,1 1 0,0-1 1,0-1 49,-1 1 0,1 0 1,1-4-1,1 0 0,-2-2 1,0 0-131,1-2 1,1 0 0,-2-5 0,0 0 0,0 0 0,0 0 0,1-2 0,-1-1 79,2-2 0,-1-1 1,1-3-1,0-1 1,0 27-1,0-3-320,0-7 1,4-6-60,0-4 1,1-2-1,-3-6 270,2 0 1,4-5 0,-3-2-549,1-3 0,-3-6 0,1-3 551,-3-2 0,-1-8 0,0-6 0,0-11-195,0-9 0,-5-17 0,-2-9 1</inkml:trace>
  <inkml:trace contextRef="#ctx0" brushRef="#br0" timeOffset="132">11775 7892 8355,'0'-24'23,"1"0"1,3 1 0,4 4 274,2 1 1,5 9-90,0-2 1,2 3-130,-2 0 0,-1 2 0,5 4-86,1-2 0,2 0-107,1 4 0,5-1 34,2-3 0,3 3 0,3-3 44,2 3 0,1-3 0,4 0 14,-1 1 0,0 2 0,4 1-5,-1 0 1,1 0 35,0 0 0,4 0 0,2 0 8,0 0 1,2 0 0,-4 0 60,4 0 0,3 0 1,-6 0-48,1 0 1,-3 0 0,4 0 0,1 0-19,-2 0 0,2 0 0,-4 0 0,-2 0 8,-1 0 1,0 0-1,1 0 1,2 0-76,-2 0 0,-1 0 1,-1 1-1,-1 2 26,1 1 1,0 1-1,-1-3 1,0 3 0,-3 2 0,2-3 1,-3 2-1,0 0-2,1 1 1,-1-5 0,2 3-1,-1-1 15,1 0 0,0 1 0,0-3 1,-1 2 13,1-1 0,-2-2 1,0-1-1,-1 0 1,1 0 1,-4 0 0,1 0 0,-2 0 3,3 0 1,-4 1 0,4 2 0,0 1-21,-1-2 1,5-1 0,-3-1-1,2 0-37,0 0 1,0 0 0,4 0 0,-2 0 39,-2 0 1,2 0 0,-3 0 0,0 0 12,-3 0 0,-2 0 37,3 0 1,-4 0-1,3 0 16,-2 0 1,-2-3 0,1-1-37,4 1 0,-4 2 1,3 1-1,-1-1-2,1-3 1,-1 3 0,3-3 0,1 3-45,0 1 0,-5 0 0,2-2 0,-1 0 11,1-2 0,-6 0 0,2 4 0,-2 0 59,-3 0 0,3 0 0,-5 0 0,-3 0-37,-4 0 0,2 0 0,-5 0 1,1 0-3,-3 0 0,-2 0 1,-2 0-1,0 1 0,-4 3 0,2-1 1,-4 3-1,0 0 21,0 1 1,-1 0-1,-3 6 49,3 2 0,-3-2 0,3 2 0,-2-1-18,-2 1 1,0 2 0,-2 3-1,0-1-14,-2 2 0,-1 0 0,2 2 0,0 1-51,0 3 0,-2-3 1,0 4 79,-1 0-66,3-4 1,-6 9 0,5-3 0,0 3 41,-1 2 1,4 3 0,-3 0 0,3 0 38,1 1 0,-4-2-4,0 5 0,1-4-13,3 4 1,0-4 0,0 4-2,0 1 0,0-3 1,0 2-1,0 1 1,0 2-36,0 1 0,0-1 0,1 1 0,1 0-54,2-1 1,1 5 0,-2-1 0,1-1-23,-2-1 0,3 3 0,-1 1-49,-1 1 1,-2-4-33,-1 1 0,0 0 113,0 0 0,0-1 0,-1 6-18,-3 0 0,3 1 50,-3-2 1,-1 3-255,1-3 0,-4-1 234,4 2 1,1-2 0,1 2 28,-1-1 0,1-1 0,-2 3-6,3-2 1,-3-4 0,-1 1 56,-1 1 0,2 1 0,-3 5-38,-2 0 0,0 3 1,0 0-1,1-2-33,-1 2 1,1-1-1,-1 0 1,1 0 4,-1 2 0,0 0 0,0-4 0,2 0 9,-2 0 0,0 0 1,0 1-1,3-1 22,1 0 0,-3 0 0,4 0 1,0-1 68,-1-3 1,4 2-1,-3-6 1,3-1-50,1-1 0,0-1 0,0 0 0,0-1-72,0 1 0,0-5 0,0-2 1,0-2-218,0-3 1,0 5 0,0-7-1,0-1-287,0-2 1,0 1-1,0-3 1,-1-2 11,-3-1 0,-4-2 1,-7-3 70,-4-4 0,-8 3 0,-2 0 1</inkml:trace>
  <inkml:trace contextRef="#ctx0" brushRef="#br0" timeOffset="135">11546 12106 8355,'17'-11'0,"5"-1"0,4 1 0,6-1 0,-2 2 277,3 3 0,3 2 1,1 3-192,1-1 1,5 1-1,-1-2-196,2 3 0,6 5 0,-1 1 3,-1 1 0,1 1 1,-1 2 148,1-2 0,5-3 0,-4 2 0,1 1 25,0-1 1,4 0-1,-3 2 1,2-3-6,3 0 0,-2-2 0,7 3 0,-1-1-41,0-2 0,-28-3 1,1 1-1,0-1 0,-1 0 1,2 0-1,0 0 15,-1 0 1,-1 0-1,3 0 1,1 0-1,-2 0 1,-1 0-1,3 0 1,-1 0-20,1 0 0,-1 0 0,1 0 0,-1 0 0,-2 0 0,0 0 0,1 0 0,0 0 25,1 0 0,0 0 1,-1 0-1,0 0 1,1 0-1,1 0 0,-2 0 1,-1 0-37,0 0 0,1 0 0,1-2 0,0 0 0,0 0 0,0 0 1,1 1-1,-1 0 17,1 0 1,-1 1 0,-1-1 0,0 2-106,1-1 0,1 0 1,-1-2-1,1 0 1,0 0-1,0 0 90,0 1 1,1-1 0,-3 1-1,1 0 1,-1 0 0,1-1 16,-3 0 0,0 1 0,2-2 0,0 2 0,-2 0 0,0 0 0,-1 0 0,1 0 17,1-1 1,0 0 0,28-2 0,-1 4 0,-3 0 11,-1 0 0,-1 0 0,-1 0 0,-3 0-112,-1 0 0,-2 0 0,-5 0 0,0 0-25,-3 0 0,-5 0 0,0 0 0,-6 0-965,-2 0 1,-1 4-7,-5 0 1054,1 5 0,-2-5 0,-4 4 0,-1 1 0,1-4 0,4-2 0</inkml:trace>
  <inkml:trace contextRef="#ctx0" brushRef="#br0" timeOffset="138">12026 12597 8119,'-10'-5'0,"1"-1"0,3-2-216,1 1 1,1-1 908,4-3 0,0-1-170,0 1 1,0 3 16,0 0-395,0 6 0,0-2 0,0 8 0,0 4-112,0 2 1,4 7 82,0 6 0,-1 5 0,-3 6-14,0 1 0,0 3 0,0 0-62,0-1 0,2-3-88,1-4 1,0-2 0,3-6-26,-1-3 0,4 1 16,-1-5 1,-2-4 74,2-8 0,-4-1-23,3-2 1,0-7 0,1-3-9,0-4 1,-4-7 33,4-2 1,-5-1-34,5-7 1,-4 1-1,2-3 38,-1 2 1,3 0 0,-4 4 133,-2 2 0,1 2-141,0 4 1,-1 2 0,3 7-19,0 2 0,-3 3 0,6 7-28,1 1 0,1 5 0,1 7 0,1 6-36,-1 4 0,1 0 0,-1 5 0,1-3-109,-1-1 1,0-2 0,1-1 0,-1-2 65,1-2 1,0-2 0,2-6 126,2 1 1,-1-2 0,-4-2 0,1-6 122,-1-5 0,0 0 0,0-7 1,-2-4 103,-2-3 0,-3-3 0,2-6 0,-1 0 23,-2 0 1,-2 1-1,-1 0 1,0-1-175,0 5 1,-4-1 0,-1 6-788,-1-2 0,3 4-523,0-1 0,1 8 1,4 9-1333,1 8 2423,-1 1 1,13 11-1,-2-5 1</inkml:trace>
  <inkml:trace contextRef="#ctx0" brushRef="#br0" timeOffset="141">12769 12769 8355,'6'-17'153,"-1"3"1,-5-4-1,0 1 1,0 0 510,0 1 0,-1-3 1,-2 3-1,-2 2-126,-1 2 1,-2 0-394,-3 1 1,-1 4-1,1 4-80,-1 1 1,1 7 0,-2 4-91,-2 5 1,2 4 48,-2 5 0,2 1 1,3 1-170,3 2 1,-2 3 0,5-3 15,1-1 0,2-4 0,1-1 1,0-4 74,0 0 1,1-2 0,3-3 0,4-2-816,2-3 671,1-2 0,5-5 0,-1 0 105,-1 0 1,-1-6 0,-2-4 25,0-4 0,1-6 0,-1 2 0,-1-1 45,-2 0 1,1 1 0,-4-1-1,0 4 192,0 2 0,-1 5 379,-4 1-74,0 4-299,0 8 0,0 3 0,0 9-62,0-1 0,0-3-144,0 2 1,0-2-203,0-2 1,1-3 0,3-1-1,4 2 1,2-4 0,1-1 0,1-3 0,-1-1-41,0 0 1,5-1-1,-1-3 1,0-3-151,2-4 0,-3-1 0,3-2 0,0-3 297,-3 0 1,-1-2-1,-2-6 1,0 0 193,1-2 1,-5-3 0,0 3-1,-1 2-141,0 1 0,-3 6 0,1 3 1331,-3 2 0,-2 9-613,-3 8 0,1 4 0,-3 12 0,0 4-215,-1 5 0,5 4 0,-2 0 0,3-1-474,1-2 1,0-3 0,0 2 0,0-1-217,0-2 1,1-4 0,2-1 0,2-3-562,1-2 0,2-1 0,3-5-597,0-2 0,1-3 991,-1-5 1,1-5-1,-1-1 1</inkml:trace>
  <inkml:trace contextRef="#ctx0" brushRef="#br0" timeOffset="142">12928 12757 8355,'-11'0'585,"1"-1"183,2-3 0,3 1 0,6-3-500,3 1 0,4-3 0,7 5 1,4 0-608,3 2 1,1 1 0,-1 0-1,1 0-570,0 0 1,-1 0 0,-2 0 282,-1 0 0,0 0 0,4 0 0</inkml:trace>
  <inkml:trace contextRef="#ctx0" brushRef="#br0" timeOffset="145">13168 12757 8227,'2'12'69,"0"-1"0,3-1 432,1-2 1,2-2-1,4-3 1,-1 0-213,0 0 1,5-2-286,-1-1 1,5 0 0,-1 0 189,3 0 0,-5-1 1,0-2-404,-1 0 1,-3-6-1,2 1 1,-2-3 60,-1-5 1,-6 4-1,-1-3 1,-1 2 91,0 1 1,-2 2-1,-4 1 1,-4 3 108,0 1 1,-3-3 0,-5 5 0,-1 0 197,1 2 1,0 6-107,-1 2 1,2 5-1,-2 3-14,2 4 0,3 1 0,3 1-65,3-2 0,2 0 1,2 4-1,0-2-145,0-2 1,2 2 0,2-6 0,3-1-261,3-2 0,3-4 0,1-2 0,1-1 186,-1-2 0,0-2 1,0-1-1,3-1-49,0-3 1,-3-2-1,3-7 1,-2-1 83,0-1 0,0-2 1,-3 4-1,-2-4 151,-2-1 0,2 4 0,-4-1 0,0 2 532,-2 2 0,1 0 73,-1-1 1,1 6-383,-1 2 0,-3 8 1,3 3-1,-3 5-83,-1 3 1,0-1-1,0 5 1,0 0-179,0-1 1,0 2 0,0-3 0,0-1-126,0 1 1,0 2 0,0-4-248,0-1 0,-3-5-18,-1-2 1,0-5 185,4-2 1,0-5 0,0-8 0,0-1 156,0-1 0,0-4 1,0 2-1,0-1 299,0-2 1,1 4-1,2 0 1,1 4 297,-2 0 1,3 5-1,0 0 1,2 2-201,2 3 1,-3-3 0,1 1 0,2 1-234,2 2 1,0 2 0,0 2 0,1 1-252,-1-2 1,1 3 0,-1 0 0,0 2-854,1 1 0,-1-1 0,1 0-301,-1 2 1,1 1 0,-1 2 0</inkml:trace>
  <inkml:trace contextRef="#ctx0" brushRef="#br0" timeOffset="146">14208 12620 8719,'0'-23'817,"0"5"-754,0 3 1,1 3 61,3 0 1646,-3 6-1577,4 1 0,-5 15-93,0 5 0,-1 7 1,-2 4-14,-1 5 0,-1 2 0,3 1-121,-2 0 1,0-3-1,4-2-58,0-1 0,0 2 0,0-4-148,0-5 1,4 1 0,0-7 0,0-1-284,1-1 0,1-3 1,5-3-24,1-3 0,-5-2 1,1-2-1,1 0 116,1 0 1,2-11 0,-1-1 0</inkml:trace>
  <inkml:trace contextRef="#ctx0" brushRef="#br0" timeOffset="147">14116 12620 8509,'-11'0'116,"-1"0"0,7 0 0,5 0 212,7 0 1,8 1-360,4 3 1,-1-1-221,1 4 1,4-3 0,3 2 0,1 1 9,1-1 1,-4-2-1,4 2 1,-2 1-586,1-1 1,-2-3 798,-6 0 1,3 4 0,-4-1 0</inkml:trace>
  <inkml:trace contextRef="#ctx0" brushRef="#br0" timeOffset="150">14573 12666 8355,'6'-7'-113,"3"-3"1,-5 3 506,-1-4 1,-2 4 245,-1-1 181,0 1 0,-5-4-425,-3 4 0,-2 2 1,-1 5-111,-1 0 0,1 6-205,-1 6 0,1 4 0,-1 7 60,1 0 1,0 0-89,-1-1 1,5 1 0,0 0-64,2 0 1,1-1-44,4-3 0,0-3-8,0-5 0,4 1-286,0-1 1,5-3 0,-1-2-98,2-1 1,1-1-1,0-5-36,1-3 1,3-2 134,0-6 1,2-3 0,-3-1 133,1-2 0,-1-1 0,-5-4-126,-1 0 1,-2 2 236,1 1 1,-1 3 0,-5 4 1359,3 2-566,-3-3 1,3 14-65,-8 0 1,1 6-302,-4 9 1,4 3 0,-1 5 49,3 0 0,1 0-407,0-1 0,0 0 112,0-3 0,1 1-182,3-4 1,3-1 0,4-5 0,-1-1-542,-2-2 0,2-4 307,-3 1 0,5-3 1,2-2-1,1-3-75,-1-4 1,-1-2 0,-2-3 0,1 0 29,-1-3 1,4-4 0,0 1 0,-1-3 113,-1 0 1,-3-1-1,-1-1 1,-1-1 372,1 3 0,-4 1 1,-1 10-1,-2 1 885,2 2 0,-3 4-442,3 8 0,-7 4 0,0 7 0,-1 5-179,-1 6 1,3-2 0,-1 2 0,0-1-431,-1-3 1,3 1-1,-3-1 1,3-2-47,1-1 1,0-5-1043,0 1 871,0-2 0,1-12 0,2-5 0,2-6-101,1-5 1,-2 1-1,4-5 1,0-2 124,3-5 1,-4 2-1,1-3 1,1 3 97,1 1 1,-2 2-1,-2 2 1,0 4 949,1 2 1,-4 3-283,5 2 1,-4 4 0,2 8-1,-1 4 43,-2 2 1,-2 6 0,-1 3-1,0 3-345,0 1 1,0 3-1,0 1 1,0-3-264,0-3 1,0-1 0,0-4 0,0 1-330,0-1 0,1 0 0,2-5 1,1 0-972,-2 1 0,1-5 456,1 1 1,2-5 0,5-1 496,1-4 395,-1-5 0,1-9 0,-1-2 0</inkml:trace>
  <inkml:trace contextRef="#ctx0" brushRef="#br0" timeOffset="151">15270 12517 9527,'0'12'892,"0"-5"-614,0 1 1,0 3 32,0 5 0,0 5 0,0 1 0,0 4-292,0 4 0,-4-1 1,0 2-1,2 0-452,0 1 1,-2-4-1,1-1 1,0 0-311,2 0 1,-3-1 186,0-3 1,0-4 0,4-1-121,0-1 0,0-2 346,0-4 330,0-4 0,6-13 0,0-6 0</inkml:trace>
  <inkml:trace contextRef="#ctx0" brushRef="#br0" timeOffset="152">15441 12723 8355,'11'-12'130,"-3"-3"0,-2 0 955,-1 1 1,-1 5-770,-4 2 0,-5 4 0,-2-1 0,-4 4-304,0 4 0,-5 4-231,-4 7 1,3-1 0,-2 4 287,-2-2 1,1 3 0,1-2-197,4 0 1,2-3-1,2 2 1,1-4 74,2 0 1,3-1 0,5 0 413,0 1 0,5-6 0,4-1 0,5-1 322,5 0 0,2 0-469,2-4 1,-1 0 0,-1 0-46,2 0 0,-4 0 0,5 0-121,-3 0 0,-6 0 1,3 0-1,-2 0-990,-2 0 0,-1 1-940,-2 3 1,1 2-1,-1 6 1</inkml:trace>
  <inkml:trace contextRef="#ctx0" brushRef="#br0" timeOffset="157">16503 9959 8355,'0'-8'87,"0"1"-195,0 4 207,5-2 1,-2 5-50,4 0 1,1 4-1,3 0 106,1-2 0,3 0-21,0-2 1,6 0 0,-2 0-9,2 0 0,2 0 0,0 0-34,0 0 0,3-4-7,1 0 0,1 0 0,-1 4 9,3 0 1,4 0 0,3-1-36,1-3 0,5 3 1,-1-3-19,3 3 1,0-3-29,1 0 1,0-3 0,-2 1 112,-2 0 1,1-2-22,-5-3 1,0 1 0,-2 1 82,2 1 1,-1 1-1,3-5-66,0 1 1,1 3 0,-1 1-96,0-2 0,6 0 0,5 0 0,0 3-3,-1 1 0,5-3 0,-2 3 39,3-1 0,2 2 0,2-3 1,2 2-1,2 3-19,-31 1 0,0 1 0,0-1 0,1 0 0,0 0 0,0 0 4,1-1 0,-1 0 0,0 0 1,1 0-1,-1 2 0,0 0 0,1 0 1,0 0-1,0 0 0,1 0-20,0 0 1,0 0 0,2 0 0,0 0 0,-1 0 0,-1 0 0,0 0 0,1 0-63,2 0 0,0 0 0,-1 2 0,1 0 0,4 0 0,0 0 0,0-1 0,-1 0 5,0 0 1,-1 0 0,0-1 0,0 0-75,1 0 0,0 0 1,1 0-1,-1 0 1,3 0-1,-1 0 100,0 0 0,0 0 1,-1 0-1,1 0 1,1 0-1,0 0 1,-1 0 0,0 0 1,0 0-1,1 0 1,-3 0-1,-1 0 1,0 0-1,0 0-25,-3 0 1,1 0 0,-1 0 0,-1 0 0,-2 0 0,1 0 0,0 0 0,0 0 42,0 0 0,-1 0 1,-1 0-1,-2 0-38,33 0 0,-4 0 1,1 0 7,-3 0 1,-1 0 0,-9 0-3,0 0 1,-2 0-1,-3 0 1,-1 0-25,-1 0 0,-6 0 0,-1 0 1,-5 0-69,-2 0 0,-2 0 0,-7 0 0,-4 0-870,-2 0 149,-2 0 0,-6 0 1,-5 0 73,-6 0 1,-6 1 753,-3 3 0,-3 1 0,-4 5 0,-4-1 0,-4 0 0,-6-2 0</inkml:trace>
  <inkml:trace contextRef="#ctx0" brushRef="#br0" timeOffset="161">16332 10530 8623,'-15'0'79,"-1"0"-746,2 0 1,7-5 1264,3-3 1,4 3-1,4 0-234,3 0 0,5 4 0,2-3 20,1 3 1,5-3-170,-1 0 0,3 0 1,1 3 5,0-3 0,5 3 0,3-4-73,6 0 1,0 4-1,5-4 18,1-1 0,5 5-75,2-3 1,3-1 0,-2 0 0,1-1 1,1 3-1,4-2-201,0 0 0,2 3 163,1-6 0,-1 5 0,2 0-23,-3 1 1,1-1 0,-1-1 5,-1 1 1,6 2 21,-5 1 1,5 0 0,-2-1-90,-1-3 0,2 3 0,-1-3 33,-2 3 0,0 1 12,-2 0 1,-1-4 0,-3 0 21,-4 1 0,-3 2 0,-3 1 96,-1 0 0,-5 0-99,1 0 1,1 0 0,-1 0 22,-1 0 1,3-1-7,-2-3 0,1 3 0,-2-3 2,1 3 1,5-1-18,-1-1 1,1 1 0,0-1 11,-1 1 1,-4 1 0,3-2-22,-2 0 0,-1-1 1,-4 4-1,-1 0 11,-2 0 0,2 0 0,-3 0 0,3 0-8,1 0 0,1 0 1,-1 0 164,0 0 1,4 0 0,2 0-204,0 0 0,1 0 27,1 0 1,6 0-1,-2 0 26,1 0 1,1 0-1,1 0-15,5 0 1,-4 0-16,0 0 1,-1 4-1,0-1 4,-1 0 0,-4-2 0,4-1-16,-4 0 1,0 4-1,-2 0-7,2-2 0,1 0 0,-2-2 18,-1 0 0,0 0 1,3 0-1,1 0 19,0 0 1,3 1 0,2 2 0,0 0 0,1 0-7,0-2 0,-4 0 0,3 2 0,-2 1-3,1-2 1,-1 3 0,-3-1-1,-2-1-26,-2-2 1,1-1-1,-5 0 1,0 0-40,2 0 0,-5 0 0,3 0 0,-3 0-93,-5 0 0,2 0 0,-6 0 0,-1 0-567,-5 0 0,-4-4 1,-4 0-1415,-1 2 0,-6 2 1122,-5 4 1,-10 2-1,-8 5 1</inkml:trace>
  <inkml:trace contextRef="#ctx0" brushRef="#br0" timeOffset="163">19084 10050 8355,'-18'7'0,"-2"-2"0,5-5-320,1 0 1,5 0 0,2 1 457,-2 3 584,4-3-636,-1 4 0,8-5 194,2 0 1,6 0-138,5 0 1,9-5 0,0-2 51,4-4 1,4-5-1,6-3-43,4-3 0,6-2 0,3-1 0,1-3-96,2-1 0,-24 15 0,0 1 1,0-2-1,1 0-245,-1-1 0,0 0 0,-1 0 0,1 0 193,1 1 0,-1 0 1,27-13-1,2 4-44,-5-3 1,-6 3 79,2-3 1,-8 3-55,-4 1 1,-3 0 0,0 1-154,-1-1 0,-1-3 248,-3 4 0,2-4 0,-5 7-51,-2-2 0,-5 3 0,-2 1-50,-1 1 1,2 4-2,-4 1 1,4 0 0,-4 3-210,-1-2 1,-1 2 410,-2 1 1,1 4-224,-1-1 0,-3 2-667,-1-2 0,-5 4 1,-2 0 84,-7 6 1,-4 3 0,-3 0 587,-1-1 0,-1-5 0,5 4 36,0-2 0,-1-1 0,-4-4 0,-2 0 0</inkml:trace>
  <inkml:trace contextRef="#ctx0" brushRef="#br0" timeOffset="165">20272 9285 8355,'-23'0'-140,"0"-1"63,1-3 0,-1 2 144,0-6 0,5 4 315,3-3 0,6 3 114,1-4 1,6 0-210,-2-3 0,9 0-154,6-1 0,6 5 1,6 0 22,0 2 0,5-2 0,1 3-108,0 1 0,3 2 0,-4 1 0,0 0-130,-1 0 0,0 4 0,-5 1 0,-3 0 0,-4 1-4,-2 1 0,-3-4 1,-3 5-1,-3 1 125,-3 1 1,-9 3 0,-5 1-101,-4 1 0,-3 5 0,-5 1 0,-2 3 0,3 2-2298,4 0 1720,-2-2 1,9 4-1,-3 1 1</inkml:trace>
  <inkml:trace contextRef="#ctx0" brushRef="#br0" timeOffset="167">20752 8863 8355,'-2'-16'-131,"-1"1"0,1 0 459,-1 3-209,1 1 1,4 6 129,1 5 1,-1 6-111,1 10 1,3 6 0,-3 9-59,0 2 0,-1 1 47,2 0 1,-3 1-166,3-1 0,-1-1 0,-1-3-40,2-3 1,5-8 136,-1-4 0,-2-3 1,2-5 19,1-3 1,1-3-117,1-1 1,4-5-1,2-4 46,1-5 1,-4-5 0,2-7-10,1-5 1,-5-2 13,3-1 0,-2-1 0,-1-2-6,-1-1 0,-1 3 0,-1 6-71,-1 1 1,-2 2 0,2 4 47,-5 3 1,2 3 4,-1 4 0,4 7 0,-4 5 0,-2 8 59,-1 6 0,3 3 1,0 6-1,0 0-18,1 0 1,-2 4 0,3-2-1,0-1 1,1-2-23,1-2 1,3-1 0,1-8-1,2 1-1,1-1 1,1-4-1,-5-4 25,1-1 1,-1-2 0,0 0 0,1-2 69,-1-1 0,-3-8 0,-1-5 8,2-2 1,0 0-1,0-2 16,-1 1 0,-6 0-183,2-4 0,-3 2 0,-1 2-251,0 3 1,0 0 0,0 1-244,0 1 1,0 1-1,0 2-465,0-1 0,2 6 605,1 2 1,4 3 408,4 1 0,6 5 0,0 1 0</inkml:trace>
  <inkml:trace contextRef="#ctx0" brushRef="#br0" timeOffset="170">21540 8794 8355,'16'0'0,"-3"-1"0,1-3-388,-5-4 282,-4-2 0,-1-1 294,-1-1 1,1-3 216,-4 0 1,0 0-1,0 2-34,0-2 1,-1 2-298,-3-2 0,-2 6-49,-6 1 0,1 6-53,0-2 1,-1 8 0,1 5 39,-1 5 0,-3 0-4,0 5 1,-2 4-1,3 3-181,-1 0 1,1 1-44,7 0 1,-2-2 138,5-5 1,0 1 0,4-3-144,0 0 1,1-3 175,3-8 1,3-1-1,4-6 1,0 0-136,1 0 0,3-3 0,2-3 0,-1-7 72,1-4 1,2 2-1,-4-3 1,-1 1 81,-2-1 0,-4 3 0,0-3 601,1 1-155,-4 2 1,0 10-313,-5 5 0,0 5 1,0 7-1,0-1 1,0 0-84,0 1 1,0-1-1,1-1 1,3-1-267,3-1 1,4-5 0,1 0-32,3-1 0,-1-4 1,5-1-1,0-5 1,1-4 87,-1-3 0,-3-3 0,6-4 1,2-2 311,0-3 1,0 2-1,-1-6 1,-2 1-110,-2 0 1,-2 1 0,-7 4 0,-1-3 250,-1-1 1,-5 7-1,4 1 196,-2 3 0,-3 3 1,-5 4-150,-5 4 1,2 8-1,-2 9-198,-1 4 0,-4 8 1,1 1-1,2 6 0,1 3-58,2-2 1,2 2 0,5-4-1,0 0-397,0-1 0,1 4 1,2-6 52,1-3 1,5-1 0,-2-5 0,3-2-1,2-3-511,-1-3 1,1-3 249,-1-5 1,-3 0 43,-1 0 499,-4 0 0,2-10 0,-5-3 0</inkml:trace>
  <inkml:trace contextRef="#ctx0" brushRef="#br0" timeOffset="171">21837 8600 8355,'-12'0'419,"6"0"-61,1-5 0,11 2-470,6-4 1,3 4 0,6-1 149,2 3 0,-2 0 0,5-2-406,-2-1 0,-2 1-1560,-3 3 1710,3 0 0,-10 0 0,5 0 0</inkml:trace>
  <inkml:trace contextRef="#ctx0" brushRef="#br0" timeOffset="174">22099 8611 8355,'2'10'107,"1"-2"134,4 2 1,4-8-195,1 1 1,-1-1 0,0-2 147,1 0 1,1 0-1,1 0 63,1 0 1,5-5-443,-1-3 1,3-2 0,1-2 134,-1 1 1,-4-1 0,-3 1 22,-2 0 1,-3-1-117,-2 1 0,-3-1 84,-5 1 1,0 0 0,-1 0 77,-3 4 1,-3 2-22,-4 5 1,-4 0-1,-2 1 34,0 3 1,-1 3-1,-1 9 6,4 3 1,-2-2 0,3 2-1,4 2 1,0-3-30,6 1 1,0-4 0,4 3-19,0-2 0,5-1 1,3-3-64,2-1 0,1-1 1,2-1 2,2-1 1,-1-6-1,4 2-98,-1-3 1,3-2 0,-2-3 44,-1-3 0,1-3 0,-4-3 45,1-2 0,1 1 51,-5-5 1,0 3 0,2-3 91,2-1 0,-2 2 0,1-1-38,-5-1 0,1-2 82,-2 0 1,-3 4 43,-1 3 1,1 2 122,-2 1-138,1 6 0,-4 2 1,0 8-1,0 5-56,0 5 0,-4 4-104,1 5 0,-2 3 1,2 1-1,-1-2-84,2-1 1,-3-1-1,1-1 103,1-3 1,2 1 0,1-5-726,0-1 428,0-1 237,0-7 1,-1-1 0,-2-6 3,-1-3 0,1-2 0,3-5 49,0-1 0,0-3 98,0 0 1,0-4-1,0 2 114,0-1 0,5 4 1,2-1 75,3 2 0,-1 2-112,3 0 0,-6 0 0,8 3-147,0 0 0,0 5 1,-3 0-1,2 1-230,2 2 1,-1 0 0,5 0 0,3 0-635,3 0 1,-3 0 433,4 0 1,-4 0-1,6 0 1</inkml:trace>
  <inkml:trace contextRef="#ctx0" brushRef="#br0" timeOffset="175">23287 8257 8355,'-10'-7'524,"2"-1"-11,3 6-469,5-4 0,-1 8 50,-3 2 0,3 7 1,-4 9 237,0 6 1,2 4-261,-4 8 0,3 4 1,-3 6 13,2 2 0,0 8-104,2-1 1,1 3 0,-2-3-258,3 0 1,1-5 0,0-2-79,0-3 1,0-7 33,0-2 0,0-7 1,1-6-238,3-5 0,-2 1 76,1-6 208,-1-5 1,-1-7 168,3-11 0,-2-1 0,6-11 0,-1-4 103,0-6 0,3-6 0,-4-4 0,1 0 0,3-7 0,-4-5 0</inkml:trace>
  <inkml:trace contextRef="#ctx0" brushRef="#br0" timeOffset="177">23299 8611 8355,'0'-47'-179,"-6"-1"53,-1 10 1,1 4 313,-2 3 1,5 10-1,0-2 201,1 1 0,2 6-91,0 1 1,5 2 0,3 2-101,2-1 1,5 5-1,2-1 67,1-1 1,2 3-244,7-2 1,-3 6 0,4-2 4,0 2 1,-4 2 0,2 0-131,-2 0 1,-2 6 0,-2 1 40,-1 3 0,-5 6 1,0 0-1,-5 2 0,-4 0 1,-5 2-1,0-1 146,0 1 1,-9-2-1,-3 0 1,-5-2-1,-3-1-11,-2 2 1,-1-3 0,-1 4-351,-2-2 0,3-1 1,-1-3-1,5-1-357,2 1 0,6-5 1,4 1 221,2 1 1,3-4 0,7-1 0,6-3 171,7-1 1,4-5-1,0-2 1</inkml:trace>
  <inkml:trace contextRef="#ctx0" brushRef="#br0" timeOffset="178">23858 8383 8355,'7'-8'676,"-4"1"-372,-1 4 0,-2 3-177,0 8 1,-2 2 0,-1 3-96,-5 2 0,-1-1 0,0 5 199,2 1 1,-1-2 0,-2 1-299,2 1 0,-1-3-527,5-2 0,1 1 0,3 0-365,0-2 0,0-2 647,0 0 1,0-6 0,0-1 0</inkml:trace>
  <inkml:trace contextRef="#ctx0" brushRef="#br0" timeOffset="179">23938 8132 8355,'0'-12'717,"0"6"-291,0 1-2366,0 5 1099,0 5 595,0 1 0,5 6 0,2-1 1</inkml:trace>
  <inkml:trace contextRef="#ctx0" brushRef="#br0" timeOffset="180">24155 8143 6836,'0'11'0,"0"2"-70,0 2 1,0 2 275,0 2 0,-4 6-74,1-2 1,-5 8 0,3-1 0,0 4 0,-2 3 89,1 1 1,2 4-1,-2-3-217,1 2 1,0 0-1,2 1 1,-2-3-186,-1 0 0,2-5 1,-2 2-1,-1-6 85,1-2 1,2-1-1,-3-4 1,-1 0 33,2 0 0,-5-6 0,5-1 0,-2-5-327,1-3 138,4-3 1,-2-7 0,5-3 186,0-6 0,5-6 0,2-5 1</inkml:trace>
  <inkml:trace contextRef="#ctx0" brushRef="#br0" timeOffset="181">24098 8360 8355,'0'-29'25,"1"1"0,2 5 0,2 0 0,0 2 375,0 2 1,4 2-1,-1 6-62,2-1 1,1 2-159,1 3 0,3 1 0,0 6-171,-1 0 0,0 0 0,0 2-84,1 2 0,0 3 86,-3 8 0,-1-1 0,-1 5-83,-2 2 1,1-1 0,-5 0 0,-2-1 24,-1 2 1,-1-5 0,-1 1 0,-3-2-1,-3 0 46,-3-1 0,-3-3 1,-2-2-35,-4-1 0,-3-4 1,-1 2-44,0-1 1,4-1-149,0-4 1,5 0 0,-1 0-496,2 0 0,7-1 183,2-3 0,4 1 0,4-4 403,4-2 0,7-1 0,3-2 1</inkml:trace>
  <inkml:trace contextRef="#ctx0" brushRef="#br0" timeOffset="182">24395 8360 8355,'10'1'-347,"-2"3"0,2-3 1,-1 4 868,5 1-158,-2-5 1,6 4-55,-3-5 0,3 4 0,6 0-71,3-2 1,-2-1-179,6-1 0,-7 0 1,0-1 21,-4-3 0,-4 2-4,3-6 1,-5 2 0,-1-3-127,-4 1 0,0 1-13,-5-5 0,0 1 57,-4-1 0,-1 1 1,-3 1-135,-4 2 1,-3-2 101,-4 2 1,-3 3 0,-5 2-79,0 1 1,-1 2 0,-1 0 86,-2 0 0,0 9 0,4 3 0,2 0 1,2 2 277,4 1 1,2-1 0,3 4-18,2-1 0,3 3-2,5-1 1,1-1 0,3 0-81,4-2 1,6 3-1,2-4 1,2-1-109,2-1 0,6-5 0,0-2 0,1-1-370,1-2 0,-4 2 0,3-2 0,-5 0-973,-2-2 1,1 4 0,-3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1T18:00:06.965"/>
    </inkml:context>
    <inkml:brush xml:id="br0">
      <inkml:brushProperty name="width" value="0.09071" units="cm"/>
      <inkml:brushProperty name="height" value="0.09071" units="cm"/>
      <inkml:brushProperty name="color" value="#FF0000"/>
    </inkml:brush>
  </inkml:definitions>
  <inkml:trace contextRef="#ctx0" brushRef="#br0">14938 605 8336,'-1'-11'-40,"-3"-1"0,3 1 0,-4 0 1,1-1-1,-1 1 185,-1-1 1,-2 5-1,-4 0 448,-4 2 1,4 2-238,-4 3 0,-1 1-216,-2 3 1,1 2 0,0 7 182,2 2 1,-1-1 0,3 5-65,-1 1 0,5 3-134,6 4 1,3-2 19,1 5 0,0-4 1,2 2-337,6 0 1,1-4 72,10 2 1,0-1 0,4-3 163,-1 1 0,0 0-82,-3 0 0,1-4 0,-4-1-124,-2-2 0,-3 3 125,-3-4 0,0 6 0,-4-3 79,-1-1 1,-3 5 100,-4-3 0,-6-1 0,-7 1 131,0 1 1,1 2-230,-3 0 0,2-3 1,-4-1 139,2-1 1,5-2-78,-1-4 0,2 1 0,3-1-470,3 1-219,-4-6 209,10 4 0,-4-3 122,5 4 1,0 0 131,0 1 0,4-1 0,1 1-24,1-1 1,2 0 0,2 1 289,-2-1 1,2 1-58,-3-1 1,-1 2-5,-3 2 0,-1-1 115,-2 5 0,0 0-64,0 4 0,0 1 0,0 3 62,0 3 0,-5 1 0,-2 2-95,1 2 0,-4 7 47,2 0 0,-2 2-12,-2 2 1,1 1 0,0 1 0,0 2-16,4-2 0,-2-1-78,5-2 0,-3 1-141,3 0 0,-1 0 162,1-1 0,1 1 0,-3 0-26,1-1 0,1 1-113,4 0 1,0-1-1,0 1-57,0 0 1,0 3 136,0 1 1,-4-3 0,1-3 0,0 3 58,2 0 0,-1 0-58,-1-1 0,1-1 0,-1 1 10,1 0 1,2-1 0,0 1 1,2 0 0,0-1 0,2 0-61,-2-3 1,4 2 0,-3-3 12,0-1 1,2 3 0,0-5-6,1-1 0,-3-1 14,1-2 0,1 0 0,0 1 7,1-1 0,-2-1 2,4-3 1,-6-2 0,3-5 0,-1 0 88,0 0 0,3-5-277,-3-3 1,0-3-202,-4 0 0,4-1-1322,0 1 659,5-1 1,-7-1-1038,6-2 1731,-1-3 1,5 0-1,-1 1 1</inkml:trace>
  <inkml:trace contextRef="#ctx0" brushRef="#br0" timeOffset="1">15601 765 8305,'-10'-5'46,"2"-2"380,-2 1 289,9 1-466,-4 5 0,5 11 0,-2 4-39,-1 5 0,1 12 0,-2 5-18,3 6 1,1 4-1,0 7 1,0-2 71,0-1 0,0-1-390,0-5 1,4-3 0,0-3-178,-2-3 1,1-1-1,-1-8 253,2-2 1,1-2-313,-1-4 0,-3-2 0,4-6-2143,1 1 1858,-5-6 1,5-2 604,-2-8 1,-3-7-1,4-7 1</inkml:trace>
  <inkml:trace contextRef="#ctx0" brushRef="#br0" timeOffset="6">15498 697 8355,'-6'-5'586,"2"-3"0,3-2-478,1-2-54,5 6 1,1-4 266,6 2 1,3 2-86,0-2 0,5 6 0,1-2-116,4 3 0,0-3-5,6 0 1,-1 0 0,5 4-21,-1 0 0,1 0 1,3-1-136,4-3 0,6 3-101,2-3 0,6-1 178,1 1 0,5-5 1,-27 6-1,1-1 0,2-1 1,0 0 121,4-1 0,0 0 1,2-1-1,0-1-557,-1 0 1,1 1 0,1 1 0,-1 0 362,-2 2 0,0 1 1,0 1-1,1 0 57,-1-2 0,0 0 0,-2 2 0,1 0 0,1-1 1,1-1-13,-1-1 1,1 1 0,-2 1 0,0 0-1,3-1 1,0 0-33,0 0 1,1-1 0,-2 2 0,0 0 20,1-1 0,0 0 0,-4 2 1,1 0-1,0-1 0,0 0-28,0 0 1,-1 1 0,-4-1 0,-1 1 46,2 0 1,-1 0 0,-1 2 0,-2-1 0,27-4 39,-4 0 0,-4 3 1,-6-1 14,-1 1 0,-3 2-18,0 0 1,-8-3 0,2-1 92,-3 1 0,1 1 0,-6-1-10,1-1 0,-2-1 0,2 3 98,-1-2 1,2 0-274,-3 4 1,1 0 299,-1 0 0,-2 0 0,4 0-443,-1 0-25,-1 0 1,-6 0 193,-2 0 0,2 1-43,-6 3 1,0-3 0,-4 4-229,1 1 873,-1-5 0,-4 5-256,-4-2 1,-1 2-239,-2 6 0,-2 3-53,-1 0 1,1 5 0,-3 0-6,0 1 0,3 2 0,-5 1 35,2 3 0,0 3-71,1 8 1,3-1 0,-4 6-13,0 4 1,4-1-66,-3 3 1,3 3 0,-1 0 0,0 0-238,-2-2 1,-1-3 76,1-1 0,3-5 0,-4 0-274,0-2 0,0-1 0,-4-5 124,1-2 1,-3 1-179,-5-6 0,-3 5-126,4-5 1,-9 1-1,0-4 207,-4 0 1,-13 0 0,-5-1 0</inkml:trace>
  <inkml:trace contextRef="#ctx0" brushRef="#br0" timeOffset="9">15829 1633 8355,'5'-11'-1519,"-2"3"974,5 1 348,-1 4 1,6-6 384,2 5 1,-1-3-1,4 2 450,-2-2 1,6 3 0,-1-2-242,5 1 0,6-3 0,-2 3 33,3-1 0,10-2-249,3-3 1,8 3-45,3 1 0,6-1 0,-29 3 0,1-1-30,1 0 1,1 0-1,1 1 1,0 0-254,4 1 0,0 1 0,-2-3 0,1 1 242,1 1 1,0 1-1,1 0 1,0 1-1,1-1 1,0 1-42,0-1 1,2 1-1,1-1 1,0 0-2,-2 0 1,1-1 0,4-1-1,0 0 1,-2 1 0,-1 1 0,3 0 0,-1 0 0,0-2 1,0 0-59,4 1 0,1 0 0,-2 2 1,0-1-1,-2 1 0,0-1 19,-2 0 1,-1 1 0,1 1 0,-1 1 0,-4-3 0,-1 1-100,0-1 1,-1 1-1,-1 1 1,-2 0-26,-3-1 0,-1 1 1,27-1-1,-4 1-44,-5-3 1,-1 3-1,-14-3-134,-4 3 0,-4 1-496,-6 0 1,-6 0-1363,-1 0 1710,-9 0 434,-12 5 0,-8-8 0,-9 3 0,-1 2 0,0 4 0,0 7 0</inkml:trace>
  <inkml:trace contextRef="#ctx0" brushRef="#br0" timeOffset="10">16218 799 8355,'-4'-7'-237,"0"-1"1,0 4 834,4-3-395,0 4-60,0-2 0,0 6 34,0 3 0,0 8-10,0 7 0,0 7-56,0 5 0,0 11 1,0 5-71,0 3 0,0 1 1,0 5-1,0 2 1,-1-1-258,-3-2 1,3-4-104,-3-5 1,3-2-1,1-2-87,0-4 1,0-6 0,0-3-260,0-1 1,4-3 531,-1-6 0,6 3 0,-2-5 0</inkml:trace>
  <inkml:trace contextRef="#ctx0" brushRef="#br0" timeOffset="11">16697 765 8355,'0'-6'628,"0"2"402,0 8-895,0 2 1,0 11-79,0 2 1,0 11-27,0 4 0,0 8 1,0 0-45,0 3 0,0 0 0,0 1-64,0 0 0,0-2 0,0-1 0,2-1-1026,1 1 0,-1-3 0,3-1 0</inkml:trace>
  <inkml:trace contextRef="#ctx0" brushRef="#br0" timeOffset="12">17360 708 8355,'6'-11'-220,"-2"-1"-61,-3 1 1,3 3 1686,0 1-774,0-1-483,-4 2 0,1 9-50,3 9 0,-3 12 0,3 4 79,-3 7 1,-1 7-1,0 7-113,0 0 1,-1 4 0,-2-3-125,-1-2 1,-1-1 0,3-1-447,-2-1 1,0-4 383,4-3 0,0-2-136,0-2 1,0-1 0,1-1-497,3-2 1,3-5-1,4 3 1</inkml:trace>
  <inkml:trace contextRef="#ctx0" brushRef="#br0" timeOffset="13">18171 662 8935,'0'18'622,"0"5"0,-2 5 0,0 7-619,-2 4 0,0 2 0,3 6-119,-3-1 0,3 6 1,-3-6-1,3 1-1038,1 0 1,0 3 0,0 2 0</inkml:trace>
  <inkml:trace contextRef="#ctx0" brushRef="#br0" timeOffset="14">15727 971 8069,'0'11'181,"0"2"-206,0 2 0,-2 4 0,0 8-80,-2 3 0,0 3 0,4 2-417,0-1 1,0-4 250,0 1 0,0-6 0,0 3 1</inkml:trace>
  <inkml:trace contextRef="#ctx0" brushRef="#br0" timeOffset="15">16320 971 8690,'5'-7'356,"-3"2"1,8 5-1,-2 2 1,2 0-361,1 2 1,-3 5-10,-1-2 1,1 4 0,2 0-93,-2 0 0,1 1 1,-6-1-158,0 1 0,-2-1 129,-1 1 0,-1-1 1,-3 0-54,-3 1 0,-5 1 0,-2-1 155,-1 0 1,-4 5 158,4-5 1,-1-2 0,6-2 770,3 0-368,2-2-325,5-1 0,8-5 1,5 0-264,4 0 1,2-2-1,4 0-547,-1-2 0,1-4 1,0 3 60,0-1-56,0 3 1,5-7-1,1 4 1</inkml:trace>
  <inkml:trace contextRef="#ctx0" brushRef="#br0" timeOffset="17">16994 811 8355,'-6'-12'-1147,"1"6"0,5-4 1443,0 2 0,5-1 0,3 2-70,2 3 0,1 2 0,1-1 0,0-1 31,3 2 1,-2 0-166,2 2 0,-2 4 1,-2 1-151,1 2 0,-6 0 1,-1 5 18,0-1 0,-3 0 0,0 1 0,-4-1-7,-6 1 1,-6 3 0,-2 0 0,-2 0 37,-2 2 0,3-4 0,1 2 0,0-2-78,1-2 1,4-3-164,3-1 1,5-3 66,0 4 1,3-2 0,3 3-56,5-2 0,2-3 0,2 3 1,-1-2 131,1-3 0,-1 3 105,0-1 0,1 4 0,-1-3 0,1 1 0,-5-2 0,0 4 38,-2 0 0,-2-1-63,-3 0 1,-1 0-1,-3 2 164,-3-2 1,-7 1 0,-1 3-129,1 1 1,1 3 0,2 0-172,-1-1 0,4 0 126,1 1 0,4-2 0,-2 3 0</inkml:trace>
  <inkml:trace contextRef="#ctx0" brushRef="#br0" timeOffset="19">17805 799 8355,'0'-11'-146,"0"-4"187,0 0 0,0-1 628,0 5 1,-1 5-345,-3 2 0,2 3-63,-6 1 0,0 5-628,-3 2 0,-1 8 204,1 4 0,-4 4 1,0 3-432,1 0 0,2-3 196,5-4 0,-2-1 162,5 1 0,1-1 1,7-6-54,4 0 1,2 2 62,1-7 0,2 2 187,2-1 0,-1 1 4,5-5 0,-1-1 34,1-3 0,3 0 0,-5 0 0,1 0 0,2 0 0,-4-1 0,-2-3 0,3 3 0,-4-14 0,4 2 0</inkml:trace>
  <inkml:trace contextRef="#ctx0" brushRef="#br0" timeOffset="20">17908 857 8355,'-18'6'-180,"0"5"1,4-1-219,-1 4 1,0 5 0,4-1 769,-1 4 1,1-2-301,-1 7 0,2-2 1,3-1-61,3-1 1,2 5-469,2-9 1,0 5 0,2-6-236,2 0 691,2-2 0,10-4 0,2-1 0</inkml:trace>
  <inkml:trace contextRef="#ctx0" brushRef="#br0" timeOffset="21">18570 685 8355,'0'-11'806,"0"4"-26,0 2-308,0 5 1,-5 7-377,-2 4 0,-4 2 0,0 6-141,0 1 1,3 2-1,2 1-267,1-1 0,1 1 1,5-1-111,3-3 1,2-1 0,6-4-43,-1 1 1,2 0 213,2-3 0,-2-1 0,2 0 21,-2 1 1,-2-1 0,0-1 164,1-2 1,-6 2-1,-2-2 159,-3 2 1,-1-3-23,0 1 1,-1-4 227,-3 4 1,-7-5 0,-8 5-1,-3 0 210,-1-2 1,0 4-351,1-2 1,-1-2 0,1 0-508,3-1 0,1-1 0,4-4-656,-1 0 610,5-5 1,5-11-1,5-8 1</inkml:trace>
  <inkml:trace contextRef="#ctx0" brushRef="#br0" timeOffset="22">18593 822 8355,'12'-5'-419,"-5"3"237,1-6 0,-1 2 0,5-3 1861,-1 1 0,1 6-1600,-1-2 0,6 3 0,2 1-995,2 0 0,3 0 61,3 0 0,-3 5 0,4 1 1</inkml:trace>
  <inkml:trace contextRef="#ctx0" brushRef="#br0" timeOffset="23">15487 2227 8355,'0'-11'-308,"0"-1"286,0 1 0,0 3 555,0 1-378,0 4 1,0-1 125,0 8 0,0 7-134,0 8 0,1 9 0,1 7 185,2 5 0,0 9 1,-4 0-205,0-1 0,0-1 1,0-1-253,0 0 0,0-5-103,0 1 0,0-9 1,0 0-315,0-4 0,1-2-121,3-4 1,-1-1 267,4-3 1,-3-3-64,4-5 0,-4-4 341,3-3 0,1-3 0,3-1 0</inkml:trace>
  <inkml:trace contextRef="#ctx0" brushRef="#br0" timeOffset="28">15567 2307 8355,'6'-1'71,"-2"-3"0,-2 3 0,1-4 462,1 0-180,5 3 0,1-7-39,5 6 1,5-5-75,-1 4 0,4-3 1,4 1-171,3 0 0,3 0 54,1-2 1,1 2-96,-1 2 1,4 1 0,3-3 0,2 0 27,4-1 0,7 4-47,3-5 1,-22 4-1,2 0-361,2-1 0,1-1 1,2 2-1,-1 0 211,-1 1 0,0-1-635,0 0 0,0 0 706,-3 1 1,1 0 0,3-2 0,0 1 39,-1 2 0,0 0 0,0-2 0,-1-1-115,-1 1 0,0 1 0,-1-1 0,1 1 201,0-1 0,0 1 0,3 1 0,-1 1-55,-2-1 0,0 0 0,3 0 0,0-1 24,-3 1 0,0 0 0,0 0 0,0 1 0,0 0 0,0 2 0,-1-1 0,0 0 0,-1 0 0,1 0 0,-2 0 0,0 0 5,-1 0 1,-1 0 0,31 0 0,0 0 0,-3 0 124,-2 0 0,-4 0-115,-1 0 0,-3 0 9,-6 0 1,1-2-1,0 0 22,-1-2 0,0 0 12,-3 4 1,-2-4-29,-2 1 1,-2-1-44,2 4 0,-4-4 0,-2 0 122,-2 2 0,-1 0-269,2 2 1,-3 0 737,-5 0 1,0 0-634,-1 0 1,5 0 0,-2 0 265,-3 0 0,1 0 0,-5 0-167,-1 0 0,0 0 322,-6 0-138,1 0 372,-1 0-309,1 5 0,-6-2-251,-2 5 1,-3-5 0,0 5 31,3 1 0,-3 1-106,3 1 0,-3 6 40,-1 2 0,0 4-104,0 3 0,0 5 0,0 6-56,0 1 1,-3 5 0,-1 0-75,1 5 0,-2-1-39,1 3 1,-3 1-1,3-1 1,1 1-256,2 0 0,-3-2-106,0-3 0,1-2 190,3-2 0,-4 1 1,0-5-175,2-1 0,-4-2 247,3-5 0,-11 3 0,1-4 0</inkml:trace>
  <inkml:trace contextRef="#ctx0" brushRef="#br0" timeOffset="32">15384 3106 8953,'11'-1'398,"1"-3"0,4 3 0,5-3 309,4 3-509,4 1 0,7-4 1,2 0 55,4 2 0,7-3 0,7 0-120,7-2 0,-30 6 1,0-1-1,5-2 0,0 0-601,1-1 0,0 1 1,2 1-1,2 0 478,0-1 1,1 0-1,2 2 1,0 0-1,1-1 1,1 0-32,1 0 0,1 1 1,0-1-1,1 1 0,1 0 1,-1 1-31,0 0 1,1-2 0,-1 0 0,-1-1 57,0 2 0,-1 0 0,6 0 0,-1 0 0,0 2 0,-1 0-22,0 0 1,1 0 0,1-1 0,0-2 0,0 1 0,-1 1 27,1-1 0,-1 1 0,3 0 0,-1 1 26,0 0 0,-1 0 0,-1 0 1,1 0-24,0 0 0,0 0 1,-4 0-1,-2 0-81,1 0 1,-1 0 0,-4 0-1,-1 0 1,-2 0 0,0 0-55,-1 0 0,-1 0 0,-4 0 0,-2 0 0,31 0-239,-6 0 1,-7-1 133,-2-3 0,-9 3 0,-6-3 54,-3 2 1,-7 2 0,1 0-613,-6 0 0,-4 0-42,-4 0 823,-1 0 0,-1 0 0,-2 0 0,-2-2 0,3-6 0,4-4 0</inkml:trace>
  <inkml:trace contextRef="#ctx0" brushRef="#br0" timeOffset="33">16161 2307 7603,'-6'-6'611,"5"1"1,-4 10 0,5 4-91,0 5-439,-5 8 1,4 13-1,-3 8 141,3 5 1,-3 0-421,0 6 0,0-4 49,4 7 1,0-7 0,0 2-399,0-8 1,0-1-194,0-4 1,0-1 286,0-4 1,-1-4 298,-3 1 0,-2-6 0,-6 3 0</inkml:trace>
  <inkml:trace contextRef="#ctx0" brushRef="#br0" timeOffset="34">15829 2410 8461,'-10'1'951,"3"3"-766,-4 7 0,9 8 1,-6 8 140,-1 3 0,0 3-193,2 2 0,-2 0-173,5 3 1,-1-6-114,1 2 0,3-8 1,-3-2 81,3-4 1,5-6-109,0 1 0,4-6 1,0-3 106,2 0 0,2-3 0,-1-4-209,0-3 1,1-2 110,-1-5 1,-1-1 0,-1-1 183,-1-2 0,-5 3 0,0-5 80,-1 1 0,-2 3 1,-2-2 77,-1 2 0,0 5-91,-5 1 1,1 4 0,-6-1 0,-1 3-79,-1 1 1,0 1-96,3 3 0,2-1 1,1 4-270,2 2 1,4 3 0,-1 2-321,3 1 1,2 0 445,3-4 0,2 1 0,6-1 1</inkml:trace>
  <inkml:trace contextRef="#ctx0" brushRef="#br0" timeOffset="36">16697 2284 8355,'2'-11'-202,"1"-1"1380,-1 6-905,3 1 0,-5 6-16,0 3 0,0 7-96,0 8 1,0 8-1,0 5 53,0 5 0,0 3-359,0 6 0,0 0 0,0-1-625,0 1 1,1 0 409,3-1 1,-3 1 0,3-2-482,-3-2 1,3 1 254,0-4 377,0-6 1,-10 5-1,0-3 1</inkml:trace>
  <inkml:trace contextRef="#ctx0" brushRef="#br0" timeOffset="37">16218 2490 8128,'-7'0'1,"2"-2"250,5-1 0,5 1-125,3-1 1,6 0 0,2 1-59,2-2 1,1 0-1,3 4-41,-3 0 1,2 4 35,-2 0 1,-2 1 0,-2-3-159,-2 2 1,-2 4 0,-1-3 59,-2 1 1,-3 2-1,-5 3 48,0 0 0,-1 6 0,-3 3-46,-4 6 0,-2-1 45,-1 5 0,3-3-229,1 4 1,0-1 0,-2 3 0,3-1-403,1-2 1,1-4 0,4 1 0</inkml:trace>
  <inkml:trace contextRef="#ctx0" brushRef="#br0" timeOffset="38">17280 2204 8355,'0'-7'-253,"0"-1"1,4 4 111,-1-3 566,6-1 0,-2 2 25,4 2 0,-1 8 0,-1 5-360,-1 4 1,-5 14-63,5 7 0,-5 10 0,0 1-46,-1 7 0,-2 4 1,-2 1-382,-1 0 1,0 0 81,-5 0 1,6-4 0,-2-4-159,3-2 1,1-1-1,0-2 148,0-2 0,-1-4 1,-2-8 89,-1-3 237,0-3 0,-1-1 0,-1 0 0</inkml:trace>
  <inkml:trace contextRef="#ctx0" brushRef="#br0" timeOffset="41">17154 2478 8355,'-5'-11'-88,"-1"-2"0,-4-1-69,2-1 0,-2 0 0,2 3 848,-2 1 0,-1 1-446,-1 2 0,1 2-256,-1 2 1,1 3-45,0-3 1,0 8 0,2 2 34,2 0 0,4 5 0,-2-3-4,0 6 1,4-1 10,-3 2 0,4-1 0,3 0 1,2 2-163,1-3 0,2 5 177,3 1 1,-3-1 0,-1 1 0,0-4 0,2 3 1,-3 0 6,-1 0 1,3-4-69,-5 1 1,1-3 40,-4 0 1,0-4-1,0-1 6,0 2 0,-1-4 0,-3 0 1,-3 0 1,-4-3 46,0 1 0,0-1-19,-1-2 0,-1-2 0,-1-1 35,-1-5 0,1-2 0,5-3-44,2-2 1,4 1 117,-1-5 1,3 4-27,1-4 0,1 5 0,3-2 0,5 4-187,5 0 0,0 2-124,5 3 0,0-2 149,4 5 0,4-1-1251,-1 1 833,1 3 0,1-4 0,1 5 1</inkml:trace>
  <inkml:trace contextRef="#ctx0" brushRef="#br0" timeOffset="42">17737 2296 8355,'6'-5'646,"-1"-2"1,-5-4 894,0-1-1490,0 6 0,0 7 28,0 11 0,0 9-85,0 10 1,0 3 0,0 7-119,0 8 0,-4 3 33,0 9 1,-3-1 0,3-2-381,1-1 0,-2 7 162,2-7 0,-1-3 0,4-4-184,0-3 0,0-5 0,0-3 35,0-4 0,0 7 0,0-6 0</inkml:trace>
  <inkml:trace contextRef="#ctx0" brushRef="#br0" timeOffset="44">17611 2524 8355,'-10'-11'-330,"1"-1"0,1 1 0,-1-1-349,-1 1 0,-1 3 893,-1 1 1,1 3-48,0-4 0,-1 6 1,1-1 28,-1 6 0,1 1 1,0 6-152,-1 2 1,1 4 59,-1-1 0,5 3-175,-1 4 0,2-4 112,-2-3 1,3 2 0,5-2-99,0-1 1,0-5-228,0-1 0,5-6 28,3 2 1,6-3 128,1-1 0,1-6 1,-2-4-48,2-4 0,3-3 0,-4 3 173,-1-1 0,-2 0 23,0 3 0,-5 2 0,0 1-16,-2 2 0,0 4 43,-1-1 0,-3 4 1,3 4 291,-3 4 0,-2 3-142,-3 5 0,2 1 1,-5 7 22,2 3 0,-3-3-461,5 3 1,-1-2 0,4 1-172,0 0 0,0 1 300,0-4 0,0 0 0,0-1 1</inkml:trace>
  <inkml:trace contextRef="#ctx0" brushRef="#br0" timeOffset="45">18353 2410 8337,'0'-7'958,"0"-3"-736,0 9 0,-3-3 0,-1 8-97,1 4 0,1 7 0,-1 4 1,-1 2-233,2 2 0,-3 4-177,1 0 1,-4-1 0,4-3-532,2 0 1,1 0 305,1 0 0,0-6 0,0 0 1</inkml:trace>
  <inkml:trace contextRef="#ctx0" brushRef="#br0" timeOffset="46">18559 2558 8355,'-5'12'0,"4"-1"0,-2-1 163,6-2 1,-1-3 110,6-5 0,1 0 1,5 0-197,1 0 1,5-1 0,-2-3-343,0-4 1,-1 2 0,-3-2-10,2-1 0,-5-1 207,-3-1 0,-6-4 89,2-1 1,-4 5 0,-4 3-34,-3-1 0,-5 1 1,-3 0 258,-4 4 0,-1 3-273,1 1 0,-3 1 1,3 3-1,-3 4-546,-1 2 0,7 5 301,5 0 0,0 9-58,8-1 1,-1 3-1,4-4 1</inkml:trace>
  <inkml:trace contextRef="#ctx0" brushRef="#br0" timeOffset="47">15338 3552 8355,'0'-6'-1528,"0"0"1737,0 17 0,0 1 424,0 11 1,0 6-401,0 6 0,0 4 0,0 7-40,0-1 1,-4 0-214,1-3 0,-1 1 0,5-6-172,3-4 1,-2-3 0,5-6-14,-2-1 0,2 2-97,-3-6 1,1-2-1,-2-2-146,1-2 1,5-3-267,-2-2 637,-2-3 1,5-5-1,-3 0 1</inkml:trace>
  <inkml:trace contextRef="#ctx0" brushRef="#br0" timeOffset="52">15350 3678 8355,'0'-12'-546,"-4"1"513,0-1 363,0 6-158,9 1 0,2 4 0,4-2 29,0-1 0,2-1 1,2 3 10,4-2 1,3 0-33,1 4 1,1-4-156,3 0 1,-2 1 0,4 3 0,2 0-54,2 0 0,0-4 293,8 0 1,6-5 196,7 1 1,5-2-2603,2-1 2017,-28 5 0,0 0 75,26 0 1,-26 2 0,0-1-168,28 1 0,-29 2 0,0-1 238,29 0 1,4 1 13,-4-2 1,-29 3 0,1 0-4,27-3 0,5 3-20,-4-3 1,-29 3-1,1 0 18,28-3 0,3 2-6,-3-1 0,-28 1 1,-1 1 137,29-3 1,1 3-111,-1-3 1,-1 2 0,-28 0 1,0 0 0,29 1-9,-28-1 1,-1 0-1,28 1-77,1 1 1,1 0 89,-1 0 0,1 0-59,-1 0 1,-4 0 43,0 0 1,4 0-9,-4 0 1,3 0-17,-3 0 0,-5 0 1,-3 0 0,2 0-66,-1 0 1,-1 0 18,-3 0 0,-1 0-9,1 0 0,-4 3 53,0 1 1,-2 1-4,2-1 1,-2-3-82,-6 3 1,3 1-19,-3-1 0,1 0 929,-8-4 1,4 0-857,-5 0 0,1 0 343,-4 0 1,0 0-320,-1 0 1,1 0-1,-1 0 1,-2 0 140,-1 0 0,-5 0-83,1 0 1,-2 0 0,-2 0 0,1 0 0,-1 0 0,1 0 129,-1 0 1,-3 0 0,-2 1 0,0 3-114,1 3 0,-5 4 1,2 1-1,-3 2-134,-1 2 0,0 8 38,0-2 0,0 5 23,0 0 1,0 6 88,0 5 1,0 0-14,0-4-131,0 5 0,-3-2 0,-1 5 0,1 0 1,2 0-1,1-1 0,0-2 0,0-1 1,0 0-1,0 0-751,0-1 0,0-2 0,0-2 526,0-2 1,0 1-828,0-6 0,-5 1 422,-3-4 1,-3-4 318,-4 0 1,-3 0-1,-5 4 1</inkml:trace>
  <inkml:trace contextRef="#ctx0" brushRef="#br0" timeOffset="55">15749 4317 8355,'-11'0'2146,"5"0"-2163,1 0 1,15-4 29,5 0 1,5-3 172,3 3 1,1-4-1,3 5 47,3 0 1,5-2-1,3 1 1,3 2-229,4 0 0,9 2 0,6 0 1,5 0-53,-31 1 1,2-2 0,2 0 0,1-1 0,1 0 0,0 0 0,3 0-1,2 0-48,1-1 0,1 1 1,2 1-1,0-1 1,2-1-1,1 0 1,-1 0-1,1 1 22,-1 1 0,1-1 1,3 0-1,1-1-406,1 1 0,0 1 0,2-2 1,-1 2 438,-1 0 0,0 2 0,-2-1 0,-1 0 0,0 0 1,-1 0-49,-1 0 1,0 0 0,-3 0 0,0 0 0,-2 0 0,0 0-169,-3-1 0,1 2 0,-3 0 1,-1 2 227,-2-2 1,-2 1 0,2 0 0,-1 0-13,-4-2 0,0 0 0,0 0 1,-2 0-1,24 0-248,-3 0 219,-2 0 1,-7 0-113,-2 0 0,-2 0 1,-7 0-1,-4 0-579,-6 0 1,-6 0 759,-5 0 0,-6 1 0,-1-7 0,-5 0 0</inkml:trace>
  <inkml:trace contextRef="#ctx0" brushRef="#br0" timeOffset="56">16869 3952 8355,'-16'0'438,"1"0"1,6 0 85,9 0-328,5-5 1,3 3-338,0-2 0,-1 3-893,5 1 1,4-5 0,2-1 0</inkml:trace>
  <inkml:trace contextRef="#ctx0" brushRef="#br0" timeOffset="57">17554 3895 8355,'11'0'0,"1"0"0,-1 0 0,2-2-96,2-2 0,-1 2 0,5-4 0,1 0-237,2 4 0,1-1 0,-2 1 0,0-2-493,-2 2 806,0 0 0,4 2 0,-1 0 1</inkml:trace>
  <inkml:trace contextRef="#ctx0" brushRef="#br0" timeOffset="58">18034 3849 8355,'17'0'-28,"-1"0"0,-4 0 88,0 0 1,-1 0 370,0 0-87,1 0 0,-1 0 360,1 0-1841,-1 0 294,1 0 0,-1 0 0,0 0 0</inkml:trace>
  <inkml:trace contextRef="#ctx0" brushRef="#br0" timeOffset="59">15430 4671 8355,'-8'-4'473,"0"1"0,6-3-657,-2 3 448,3 6 1,5 4-1,-1 12-113,0 2 1,-2 7 0,-1 4 0,1 5-125,3 5 1,-2-2 0,1 2 0,-1 0-166,-2-1 0,0-2 1,0-5-1,0-1-135,0-2 0,0-5 0,0-5 0,1-4-91,3 0 27,-3-2 1,5-5-1375,-2-2 1585,-3-3 0,10-10 0,-5-1 1</inkml:trace>
  <inkml:trace contextRef="#ctx0" brushRef="#br0" timeOffset="62">15532 4774 8355,'7'-5'0,"3"2"-212,-3-4 0,5 0 259,3 0 1,3-3 0,5 2 507,0-2 0,1 2-232,2 1 1,4-1 0,4-2 268,0 2 0,10-2-385,6 2 0,11-2 0,-28 5 1,1 0-193,1 1 1,1 1 0,4-3 0,1 1 197,-1 1 0,0 1-554,4 0 0,0 1 1,-1-3-1,0 1 312,3 2 1,0 0 0,2-2 0,1 0-1,0 2 1,-1-1 0,-2 1 0,0-1 30,0 1 0,0-1 1,-1-1-1,0 1 1,0 0-1,0 2-260,-1-1 0,-1 1 1,2 0-1,-2 0 207,-3-1 0,0 0 0,4 1 0,0 1 0,-3-2 0,0 0 38,1 1 0,1 1 0,0-1 0,-1 2 8,-2-1 0,0 0 0,-1 0 0,-1 0 1,1-1-1,0 0-29,-1-1 1,1 0-1,1 2 1,0-1-17,-3 0 1,-1-2 0,-2 1 0,0-1 35,-1 1 0,-1 0 0,27-3 0,1 3-177,-5-2 0,-6-1 178,-7 1 1,-3 3 184,-4-3 1,-2 3 0,-2 1-206,0 0 0,-7 0 0,0 0 702,-4 0 0,-1 4-601,4-1 1,0 3 415,0-3 0,-4 0-466,0 4 0,-5 1 1,2 4-1,-2 0 328,-2 3 0,2-1-266,-7 5 1,-2 0-49,-1 4 1,1 1 0,-1 2 70,-1 0 0,-1 5-19,2-4 0,-1 4 1,3-2-200,-1 1 0,4 3 47,-2-3 0,0 2 0,0 0-385,2-2 1,-2-1 0,-1 3-29,-1-2 0,-1-3-72,-4 3 1,-1-3 169,-3 4 0,-3-6 0,-5 0-217,-3-4 0,1-1 285,-5-5 0,-6 0 0,-5-4 232,-3-4 1,-11 3 0,-3-3 0</inkml:trace>
  <inkml:trace contextRef="#ctx0" brushRef="#br0" timeOffset="64">15715 5322 8355,'-11'0'999,"6"0"0,5 0-1160,6 0 154,14 0 1,4-1 178,11-3 0,8 3 0,4-4 93,3 0 0,4 2-72,3-5 0,5 5-123,-30-1 0,1 0 1,2 3-1,1 0 1,0-1-1,0 0 47,0 1 0,-1 0 1,3 1-1,-1 0-173,1 0 1,0 0 0,2 0 0,0 0-1,1 0 1,1 0 65,-1 0 0,1 0 1,4 0-1,0 0-285,1 1 1,1-2 0,0 1 0,0-1 225,4-1 0,-1 0 0,1 2 0,-1-1 84,-1-1 0,-1 0 0,-1 1 0,0 1 0,1 0 1,-1 0-82,0 0 0,0 0 0,-3 0 0,-1 0 0,1 0 0,-1 0-219,-2 0 0,-2 0 0,-1 0 0,-1 0-3,26 0 1,1 0 64,-8 0 0,-7-1 0,-12-2-146,-3-1 1,-9 1 0,-5 3-439,-3 0 1,-7 0 502,-3 0 1,-7-4-125,-1 0 1,-6-5 1085,-9 1-678,-3-2 0,-5 1 0,0 1 0,-2-4 0,-6-1 0,-4-2 0</inkml:trace>
  <inkml:trace contextRef="#ctx0" brushRef="#br0" timeOffset="65">16686 4911 8355,'-23'0'-548,"10"0"0,3-1 138,10-3 1,1 3 747,3-3 0,-1 3-574,4 1 1,6 0-61,6 0 142,3 0 0,6 5 0,1 1 1</inkml:trace>
  <inkml:trace contextRef="#ctx0" brushRef="#br0" timeOffset="66">17520 4900 8355,'11'6'258,"0"-2"1,1-3 0,-1-2-1,1-2 432,-1-1-515,6 1 0,-5 3 0,5 0-689,-1 0 0,1-4 318,2 0 0,2 0-506,-2 4 0,3 0 1,1 0-268,0 0 875,-6 0 0,5 0 0,-4 0 0</inkml:trace>
  <inkml:trace contextRef="#ctx0" brushRef="#br0" timeOffset="67">17885 4888 8355,'18'0'-83,"-2"0"0,-4 0 1,-1 0 480,1 0 0,-5 0 58,1 0-1876,-6 0 868,3 0 1,-10-5 0,-1-1 0</inkml:trace>
  <inkml:trace contextRef="#ctx0" brushRef="#br0" timeOffset="68">14710 4157 8261,'0'12'10,"0"0"75,0 4 48,0 1 0,0 7 0,0 3 44,0 4 1,0 2 0,0 2 0,0 3 1,4-5-205,0 5 1,5-6 140,-2 2 1,3-1 0,3-7 34,2-5 0,-1 1-57,5-7 1,0 0-1,4-3-8,0-1 1,0-3 33,0-1 1,-2-4-169,-2 1 0,2-3 1,-5-1-257,2 0 1,-3 0-290,4 0 256,-5 0 0,3-1-1089,-6-3 990,-5 2 1,-1-3 0,-5 5 0</inkml:trace>
  <inkml:trace contextRef="#ctx0" brushRef="#br0" timeOffset="69">19336 765 8355,'0'-11'404,"0"-1"1,0 5-1,0 2 1,0 3-1,-2 7 445,-2 4-755,3 13 1,-4 0 7,5 12 1,0-3-175,0 8 0,0 0 0,0-1-167,0-1 0,0-2 199,0 0 1,0-2 61,0-3 1,4 2 0,0-7-859,-2-3 0,0-1 105,-2-6 1,0 1-661,0-5 1062,0 1 1,3-11 328,1-5 0,5-10 0,-3-4 0</inkml:trace>
  <inkml:trace contextRef="#ctx0" brushRef="#br0" timeOffset="70">19381 959 8355,'-5'-29'-15,"-1"1"0,-4 5 119,2 1 0,-2 0 1,4 2-1,-2 2 575,0 1 1,6 2-95,-2 4 0,3 3-371,1 1 1,1 3-1,3-3-122,3 2 0,9 2 0,1 4 124,1 3 1,2 1-383,-4 2 1,3 7-35,-4-2 1,0 2 0,-3-3-1,-1 2-164,0 2 0,-4-2 161,-3 2 1,-3-2 277,-1-2 1,-1 0-90,-3 1 0,-3-1 0,-5 1-62,-4-1 1,3 1 147,-6-1 0,5-1 0,-3-1-192,1-1 1,7-5-1651,-3 5 1072,8-5 0,10-9 0,6-6 0</inkml:trace>
  <inkml:trace contextRef="#ctx0" brushRef="#br0" timeOffset="71">19747 640 8355,'-7'0'1334,"1"5"1,3 4 237,0 4 0,-5 7-1321,4 6 1,-3 5-323,3 7 0,0-2 0,4 6-837,0 2 1,0 0-821,0 2 1,0-1 0,0 1 0</inkml:trace>
  <inkml:trace contextRef="#ctx0" brushRef="#br0" timeOffset="72">19484 2284 8355,'-6'5'0,"-3"-2"233,5 4 1,-4-2 13,5 7 1,-5 2 0,3 10-88,-1 3 1,3 6-1,-2 7 1,1 3 0,0 4-6,2 0 0,-3 0-252,1-1 0,0 0 1,4-3 268,0-5 0,0-1 0,0-11-1056,0 0 0,0-4 432,0-2 1,1-5-1,2-6-982,1-2 1280,5-4 1,-3-3 0,5-7 0</inkml:trace>
  <inkml:trace contextRef="#ctx0" brushRef="#br0" timeOffset="73">19450 2513 8355,'-5'-30'-911,"3"2"0,-3 7 986,0 2 1,4-1 770,-3 4 0,3 1 0,1 4-235,0-1 0,1 2 0,3 3-424,4 3 1,3 2-1,3 2 48,1 0 1,5 0-230,0 0 1,0 6 0,-1 1-143,-4 3 0,-2 2-34,-2-1 0,-1 1-297,-2-1 0,-3 0 240,-5 1 0,-1-1 131,-3 1 0,-4-1 0,-6 0 239,-1 1 0,-5 1-94,1 2 1,-3-2 0,1 0-125,2-4 1,-2 2 51,6-4 1,4 2-556,3-1 1,2-2-415,-2-2 0,8-4 165,8 0 736,2 0 1,6-15 0,2 2 0</inkml:trace>
  <inkml:trace contextRef="#ctx0" brushRef="#br0" timeOffset="74">19758 2307 8355,'12'0'0,"-1"0"0,0 0-76,1 0 0,-5 0 1,1 0-24,1 0 1,1 0 929,1 0 1,1 5 0,-2 4-536,-2 5 0,1-1-258,-6 2 0,1 3 1,-4-1-223,0 1 0,-5 4-47,-3-3 1,-2 2 146,-1 2 1,-4-4 128,-1 0 1,-3-4 0,4 3-77,1-1 0,2-3-169,0-7 1060,1 3 0,6-4-343,5 1 1,5-2-296,6-5 1,2 0-1,2 0-253,4 0 0,4-4 0,2-1-1436,2-1 0,0 2 614,-5-3 1,0 4 110,-3-1 0,3 3 0,-5 1 0</inkml:trace>
  <inkml:trace contextRef="#ctx0" brushRef="#br0" timeOffset="75">19564 3757 9149,'-6'6'372,"2"1"1,-1 5-147,1 3 0,0 4 36,4 7 0,0 1-207,0 7 1,0-2-179,0 6 1,0-1 0,1 0-384,3 1 1,-3 4 283,3-4 1,-2-1 0,-2-6-387,0 0 0,3-6 42,1 2 0,0-8 164,-4-4 0,1-3 388,3-5 1,-3-2 0,4-5 0</inkml:trace>
  <inkml:trace contextRef="#ctx0" brushRef="#br0" timeOffset="77">19553 3837 8355,'-12'0'150,"6"-1"528,2-3 1,4 3 235,4-3 1,2 3-797,6 1 0,4 1 1,2 2-361,0 1 1,-1 3 0,-3-2-21,2 2 1,-1 0 73,-4 5 0,-1-1 120,-2 1 1,-3-1-1,-5 0 1,0 1 66,0-1 1,-6 4 148,-6 1 1,0-1-14,-7-4 0,-1 5 0,-1-1-113,2-1 0,-1-3 0,4-2 12,2-1 1,2-6-1029,0 2-160,6-3 503,1-1 1,6-5-1,3-2 362,4-4 0,2-5 0,1-2 1</inkml:trace>
  <inkml:trace contextRef="#ctx0" brushRef="#br0" timeOffset="79">19747 3803 8355,'7'-7'530,"1"-1"1,-4 5-1,3 0 968,2 1-1328,-4 2 1,5 0-1,-3 2 81,-1 1 1,4 0-1,-2 5 76,2 0 1,0 3-835,-2 0 1,1-3-1,-6-1 309,0 2 1,-2 1 0,-1 2-40,0-1 1,-1 1 0,-3-1-35,-3 0 1,-4 1 298,0-1 1,0-1-49,-1-2 1,1 2 76,-1-2 0,2-2-3,3 2 1,2-5-208,5 5 1,1-5 144,3 0 1,-2-1 0,6-1-12,1 3 0,1-3 15,1 3 0,1 1 0,-1-1 12,0-2 0,1 1 261,-1 1 0,-4 2 87,-4 5 0,-1-3-230,-2 0 0,-4-1 0,-1 5-22,-2-1 1,-4 4-1,-4 1 75,1-2 0,2 2-2752,5-1 1604,-3 6 1,-2-4-1,-5 6 1</inkml:trace>
  <inkml:trace contextRef="#ctx0" brushRef="#br0" timeOffset="80">19461 4751 8355,'-5'18'0,"3"5"-77,-6 0 1,5 2 0,-2 8 575,0 2 0,4 9 0,-3-1-159,3 1 0,0 8-523,-3-6 0,3-2 251,-3-2 1,2-9-135,2 1 1,0-7 0,2 0-872,2-3 0,-3-6 417,3-3 1,-2-3-553,2 0 992,-3-6 1,4-2 79,-5-8 0,0-2 0,5-11 0,2 0 0</inkml:trace>
  <inkml:trace contextRef="#ctx0" brushRef="#br0" timeOffset="81">19473 4831 8355,'-4'-11'1660,"0"-1"-961,0 1-347,4-1 1,1 6-18,3 2 1,4 3 0,6 1-333,1 0 0,4 5-35,-4 3 0,4 2 0,-3 1-218,-2 1 1,-2 3 0,-2 1-32,-2 2 1,-2 0 80,-2 1 0,-4 2 0,0-3 52,-6 0 1,-4 4-1,-3-5-64,-2 1 0,-2 2 119,-2-4 1,-1-1-1,5-5-303,1-2 1,5 1 283,1-6 0,6 0-90,-2-7 1,9-4-1,5-6-280,4-1 0,6-10 0,-2 1 0</inkml:trace>
  <inkml:trace contextRef="#ctx0" brushRef="#br0" timeOffset="83">19804 4728 8382,'6'-11'1050,"-1"4"1,-6 2-128,-3 5 1,2 5-426,-6 3 1,2 7-381,-2 4 0,-2 0 1,4 3-14,-1 2 0,-2 5-169,5-2 1,1 0 0,3-6-68,0-2 1,0 1-1,0-4-233,0-2 1,5-2 211,2 0 0,5-5 0,2 0-121,1-2 0,1-1 149,0-4 1,0 0 0,4 0-81,0 0 0,-3 0 0,4 0-78,-2 0 1,-4-4-103,4 0 1,-5-4 0,1 3-458,-2-1 0,-2 2 391,1-3 0,-2-1 0,-3-4 420,-3 1 0,-3 0 0,-1-1 0</inkml:trace>
  <inkml:trace contextRef="#ctx0" brushRef="#br0" timeOffset="84">20009 4751 8355,'-11'-6'678,"0"1"1,0 6 0,2 3 107,2 3-502,4 9 1,-6 1 65,6 6 1,-1 9-342,4 2 0,-4 12 0,-1 1-615,-1 4 0,2 2 1,-3 4-328,2 0 1,2-2-1893,3-6 2462,-6 6 1,0-13 0,-5 8 0</inkml:trace>
  <inkml:trace contextRef="#ctx0" brushRef="#br0" timeOffset="92">18091 5596 7324,'-7'-6'-144,"2"1"218,5 5-78,-5 5 0,3 1 0,-5 6 425,2-1 0,1 2-191,4 2 0,-3-1 1,-1 5-62,1 1 1,2 2-125,1 1 0,0 3 0,0 1 114,0-2 0,0 3-60,0-1 0,-4 3 0,0-3-131,2-2 1,1 1 36,1 0 0,0-1 0,0 1 2,0-2 0,0-1 40,0 0 1,0-1-21,0-3 0,0 2 0,0-3 23,0 0 1,3-1-13,1-1 0,1-4 0,-1 4 0,-3-4 1,4-2 25,0-2 1,-3 2-134,2-2 1,2-2 82,1 2 0,0-2 2,0 2 1,1 1 0,3-6 53,1 0 1,-4-2-39,-1-1 0,1 0 0,3 2-11,1 1 0,0-1-12,4 1 0,-4-1 23,3-2 1,-2 0 8,-1 0 1,3 0 0,0 0 1,1 0 0,-2 0 28,2 0 0,4 0-30,-1 0 1,3-4 0,-1 0 28,-2 2 1,7-4-75,-4 3 1,4-2 0,-3 2 31,-1-1 1,1-1-55,0 1 0,4 3 1,1-4 42,1 0 0,-2 2-8,3-4 0,0 3 0,5-2 24,-1 1 1,0-3-39,1 4 0,-1-3 1,0 1-3,0 0 0,-2 0 7,2-2 0,-6-1 0,6 5 1,-2-3-1,2 2 4,1-2 1,-1 4 1,0-5 0,-2 4 13,2-3 1,-2 0 0,6-2-2,-2 2 1,-2 4-21,0-1 0,-1-1 0,-1 1 2,-2 2 1,1-3 0,2 1-5,-3 2 1,2 0-16,-5 2 0,-1-4 1,-3 1-34,0 0 1,0 2 8,0 1 0,-6 0 0,-1 0-3,-4 0 1,0 0 4,-1 0-320,1 0-365,-1 0 18,0 0 355,-4 0 1,-2-1-114,-5-3 1,0 1 146,0-4 0,-1 3 0,-3-4 47,-4-1 0,-2 3 157,-1-2 0,-1 2 0,-1-3 67,-2 2 1,1 3 124,-5-4 1,5 0-84,-1-3 1,-2 1-1,2 1 229,1 1 0,2 1 193,0-5 1,1 1-168,-1 0 1,1 0 267,0 4 719,4-3-388,2 3-597,5 1 1,5-3-94,3 5 0,2 0 0,3 4-80,2 0 0,3 0 15,4 0 1,-3 0-1,2 0-101,3 0 1,-1 0 45,3 0 1,2 0 0,-1 2-5,-2 2 1,3-3-74,-1 3 1,0 1-1,-5-2-21,1 0 1,0 2 6,0-1 1,-5 5 0,-3-2 60,-2 4 0,-3-4 0,-3 1 57,-3 1 0,-3 1 0,-1 1 214,0 1 0,-2 0-209,-6 4 1,-1-2 0,-10 5 34,-1 1 1,-1 1-88,-2 2 0,-4 0 0,-1 0-95,-1 0 1,2 0 32,-3-1 1,4 1 0,1 0-317,5 0 0,-1-4-192,6 0 1,0-5 0,4 1-416,-1-2 0,6-2-548,2 1 1301,8-6 0,7 4 0,7-3 0</inkml:trace>
  <inkml:trace contextRef="#ctx0" brushRef="#br0" timeOffset="94">20615 5288 8355,'0'-12'-40,"0"5"0,0-1 0,0-1-364,0-1 0,0-1 464,0-1 0,0 5 134,0-1 59,0 6 174,0-9 39,0 10-116,0-4-110,0 5 1,0 5-76,0 3 1,0 2-65,0 1 0,0 2 1,0 2 27,0 4 0,0 3-22,0 1 0,0 0-33,0-1 1,0 5 0,0 0-16,0-2 0,1-1-50,3-1 0,-3 0 1,3-2-19,-3-2 1,-1-1 75,0-3 0,0-2-303,0 2 1,4-6-751,0-1 350,0-1-128,-4 0 432,0-2 0,0-6 0,0-3 0,0-5-234,0-5 1,0-3 434,0-2 0,0-2 131,0 2 0,0-8 0,0-2 0</inkml:trace>
  <inkml:trace contextRef="#ctx0" brushRef="#br0" timeOffset="96">20603 5254 8355,'0'-17'-187,"0"3"1,0-4 0,0 2 0,0 2 0,0 1 362,0 2 0,0 3 227,0 1 0,0 3-194,0-4 0,0 4 0,2-2-28,1 1 1,0-3-22,4 5 1,1-5-22,4 4 1,-1-4 69,0 5 1,1-1-114,-1 4 0,1 0-155,-1 0 1,0 0 184,1 0 1,-1 4-114,1-1 1,-1 6-9,1-1 0,-1 1-51,0-2 0,0 4 1,-3-4-168,0 3 243,0 2 1,2-1 0,-3 1-3,-3-1-42,-3 0 1,-1 1 0,-1-1 108,-3 1 1,-2-1 19,-5 1 1,-5-1 0,1 0 90,1 1 1,2-5-185,0 1-19,1-5 0,-1 6-887,1-6 39,-1 6-329,6-8 417,1 5 0,0-6 0,-1 0 0</inkml:trace>
  <inkml:trace contextRef="#ctx0" brushRef="#br0" timeOffset="98">21071 5117 8355,'0'-8'-525,"0"0"1,-1 6 491,-3-2 816,3-2 1247,-4 4-1534,5-3 0,0 7-142,0 1 0,0 5-72,0 7 0,-1-1-39,-3 5 0,3 0-60,-3 4 1,1 0-1,1 0-105,-2 0 0,0-2 0,3-1-357,-3 0 0,3-5 59,-3 4 0,3-4-53,1 4 0,0-4-19,0 4 0,0-5 0,0 3-1985,0-1 1479,0-3 1,0 3 0,0-4 0</inkml:trace>
  <inkml:trace contextRef="#ctx0" brushRef="#br0" timeOffset="99">20558 5859 8177,'-6'6'-194,"5"1"820,-3-4 0,-1 4-463,2 4 1,-1 6 0,4 2-60,0 2 1,-4 2 98,0 0 0,0 4-227,4-1 0,0 2 1,-1-2-289,-3 0 0,3 1 193,-3-4 1,2-4 0,-1-2-112,-1 0 0,0 2 1,3-4-157,-3-1 303,3-1 1,-9-2-588,2 1 501,3-6 0,0-2-34,5-8 0,0-4 1,0-5-149,0-3 1,0-4 350,0 1 0,5-8 0,2-2 0</inkml:trace>
  <inkml:trace contextRef="#ctx0" brushRef="#br0" timeOffset="101">20478 6053 8355,'5'-16'0,"-4"-1"-281,3-2 1,-3 1 0,-1 4 286,0-1 1,0 0 0,0 3 230,0 1 1,1 0-78,3-1 0,-1 1 1,4-1 33,2 1 1,1-1 0,2 1 14,-1 0 0,1 3-95,-1 0 0,0 6 1,1-2-1,-1 3 29,1 1 1,-1 0-74,1 0 1,-1 1-1,-1 3 24,-2 3 0,1 4-51,-6 0 1,5 0 0,-3 1-85,1-1 1,-3-3 2,1 0 1,-3-1-1,-1 5-39,0-1 1,0-3 52,0-1 1,-1 1-18,-3 3 0,-2 1 0,-6-1 0,1 1-298,-1-1 0,1-3 249,0-1 0,3 1-143,0 3 0,2-3-1478,-2-1 1351,3-4 0,5 2 0,0-5 1</inkml:trace>
  <inkml:trace contextRef="#ctx0" brushRef="#br0" timeOffset="104">20832 5790 8355,'6'0'-236,"4"-5"763,-2-2-298,-3 2 1,5 0 17,-2 5 1,2 0-1,1 0 102,1 0 1,-1 0-329,0 0 1,1 1 0,-1 1-59,1 2 1,-1 5 560,1-1-476,-1 2 0,-1 1 0,-2 1-73,-4-1 1,-3-3-204,-1-1 1,-7 1-1,-3 3 192,-4 1 0,-2-1 8,1 1 1,1-2-40,-5-3 0,5 4 1,-3-5 17,1 0 70,3 4 1,-4-7 17,6 4-37,5-4 1,1 3-218,5-2 1,1-3 0,3 3-225,3-2 1,3-2 363,2 0 0,3 0 0,0 0 118,-1 0 0,3 0 4,-2 0 1,-1 1-1,-5 1 196,-1 2 1,-6 1 77,2-1 0,-3 2-138,-1 6 0,0-1 0,-1 1-225,-3-1 0,-2 0 0,-6 2-388,1 2 0,-2 2-8,-2 2 0,2 3 0,-2-5-882,2 1 1072,2-1 0,-1-1 0,1 2 0</inkml:trace>
  <inkml:trace contextRef="#ctx0" brushRef="#br0" timeOffset="105">20443 6350 8355,'-7'0'685,"-1"0"-166,6 0-369,-3 5 0,5 1-10,0 6 0,0 4 0,0 5-140,0 4 1,0 0 40,0 6 1,0-4 168,0 3 0,0-5 0,1 2-837,3-3 1,-3-2 85,3-3 1,-3-3 145,-1-4 0,0-1 0,0 0 54,0 1 1,1-6-11,3-2 0,-3-4 261,3-4 1,-3-2 0,-1-6 0</inkml:trace>
  <inkml:trace contextRef="#ctx0" brushRef="#br0" timeOffset="107">20432 6361 8355,'-1'-10'0,"-3"3"0,3-3 0,-3 2 351,3-2 0,6 2 0,2 2-133,3 1 0,2 1 0,0 4-60,4 0 1,1 0 0,5 0-87,-3 0 0,1 5-81,-4 3 1,-1 2 0,-4 1-25,1 1 1,-2-1 46,-3 0 1,2 1-1,-5-1 65,-1 1 0,-3-1-20,-4 1 0,-4-1-31,-7 0 1,2 5-1,-2-1-19,2-1 0,2-2-145,0 0 1,-1-4 0,1-2-1003,-1-1-303,6 4 954,1-8 0,6 4 156,3-5 1,2-10 0,6-3 0</inkml:trace>
  <inkml:trace contextRef="#ctx0" brushRef="#br0" timeOffset="108">20729 6350 8355,'11'-5'47,"-3"4"191,0-3 49,-6 3 340,3 1-251,-5 0 0,-1 5 1,-2 2-160,0 3 0,-3 3 1,4 1-142,-2 1 0,-4 4-58,5-3 0,-2 0 0,2-2-149,-1 1 0,0 0 88,4-3 1,0-4 0,2-1-41,2 2 1,2-3 0,5 1 17,1-2 1,0-1 27,4-4 1,-4 0 0,5 0-17,-1 0 1,-2 0-55,5 0 0,-3 0 0,1 0-228,0 0 1,-2 0 0,-4 0-150,1 0 1,-1 0 0,1-2-94,-1-1 0,-1 0 1,-1-3 495,-1 1 0,-6-4 0,3 2 0</inkml:trace>
  <inkml:trace contextRef="#ctx0" brushRef="#br0" timeOffset="109">20980 6419 8355,'-11'0'17,"-1"0"0,1 0 1,-1 0-1,0 1 778,-3 3-613,2 2 0,-4 7 0,6 1 31,-1 1 1,1 5 0,1-1-399,2 3 1,-1 1-1,4-1-1163,-1 1 655,3 0 1,-2 5-1,5 1 1</inkml:trace>
  <inkml:trace contextRef="#ctx0" brushRef="#br0" timeOffset="110">21197 6281 7517,'-6'7'0,"2"3"1015,3 4-759,1 11 1,0-6-274,0 8 0,0 2 45,0 2 0,0 0 1,0 1-218,0-1 0,0-5 0,0 3-92,0-1 0,0-1 0,0-5 0,0-2-19,0-1 1,0-5 0,-2 0 0,0-4 180,-2-2 1,-5-6-1,3 3 1</inkml:trace>
  <inkml:trace contextRef="#ctx0" brushRef="#br0" timeOffset="112">21209 6236 8355,'0'-8'1122,"0"1"-872,5-1 1,1 2-56,5 2 0,1 3 166,-1 1 0,1 1-244,-1 3 0,0 2 1,1 4-357,-1-2 0,1 2 123,-1-3 15,1 9 1,-2-4-1,-3 4-65,-3-4 0,-3 0 115,-1-1 0,-1 1 1,-3-1-14,-3 0 1,-3 1-1,-3-1-51,-2 1 0,1 3-131,-5 0 1,3 0 38,-3-3 1,5-1 0,-1-1-117,3-2 1,1-2-295,4-2 0,-2-4-106,5 0 674,0-5 0,9-6 0,2-1 1</inkml:trace>
  <inkml:trace contextRef="#ctx0" brushRef="#br0" timeOffset="113">21414 6236 8129,'12'-5'-302,"-5"2"0,1-3 509,1 1 0,1 0 0,1 2 297,1-1 0,-1 1-245,0 3 1,1 0 0,-1 1-87,1 3 0,-2-2 0,-1 6-190,-2 1 0,0-3-12,0 2 1,-2-1 0,-5 5-60,0-1 1,0 0 0,-2 1 0,-4-1 28,-6 1 1,-2-1 0,1 2-1,0 1 235,-3 1 0,1-4 1,5-3 105,2 1 0,-1-3 0,7 1-154,3-2 1,4-1 0,8-4 0,1 0-198,1 0 0,5-6 0,-1-1-847,3-3 0,1 2 204,0 0-77,0 1 0,-1-5 0,1 1 1</inkml:trace>
  <inkml:trace contextRef="#ctx0" brushRef="#br0" timeOffset="119">21426 5573 8355,'-7'0'-710,"2"2"1362,5 1-387,5-1-128,2 3 0,4-5-12,0 0 1,1 0-1,-1 0 0,1 0 0,-1 0 32,0 0 0,1 0-133,-1 0 0,1 0 78,-1 0 1,1 0-67,-1 0 1,0-4-1,1 0 27,-1 2 1,1 0-19,-1 2 1,4 0-11,1 0 1,-1 0-1,-4 0 30,1 0 1,3 0-3,0 0 1,0 0-17,-3 0 0,3 0 1,0 0 8,-1 0 0,3 0-33,-2 0 0,4 0 0,-4 0-47,-1 0 1,4 0 57,1 0 0,2 0 17,2 0 0,0 0-15,0 0 0,5 0 0,2 0 9,3 0 0,2 0-19,-1 0 1,0 0-1,0 0 8,1 0 1,-2-3-58,-3-1 1,2 0 0,-5 4-61,-2 0 95,4 0 0,-9 1 0,2 2-141,-4 1 0,1 1 108,-4-2 0,4 0 1,-4 3-24,-1-1 1,3 3 0,-2-3 37,-1 1 0,0-2-7,1 4 0,-4-4 10,1 3 1,-1-4 0,-4 2 17,-1 0-32,4-4 0,-7 8 87,4-5 2,-4 5 1,2-7-37,-5 6 1,0-4-12,0 3 1,0-3-12,0 4 1,0-4-25,0 3 15,0-4 0,0 3-11,0-2 1,0-2 1,0 6 0,1-5 0,2 2-5,1 0 0,-1-3 5,-3 6 1,0-4 1,0 3 0,0-3 2,0 4 0,0-1 0,0 5-1,0-1 0,0 1 1,0-1 0,0 0 0,-1 2 7,-3 2 1,2-2 0,-5 4-4,2-1 1,-2-2 0,3 4-3,1-2 0,-2 1-3,1-2 0,-3-1 1,2 5 0,-2 1 1,4-2-1,-4 0 2,2-2 0,-2 3 0,2-2-3,-2 1 0,5-4 1,-3 1-2,-1-2 1,5-2 0,-3 0-1,2 0 2,-2-4 0,3 3 0,-3-2-1,3 2 1,-1-2-13,-1-1 0,1 1 0,-3 3 11,0 1 0,3-1 1,-5 1-42,2-1 0,0 0-169,1 1 0,2-1-78,-6 1 1,4-1 108,-3 1 0,4-5-408,-1 1 1,-1-4-768,2 3 455,-1-4 717,4 2 0,0-6 0,0-3 164,0-4 20,0-2 0,0-7 0,0 0 0</inkml:trace>
  <inkml:trace contextRef="#ctx0" brushRef="#br0" timeOffset="121">22522 6247 8355,'-5'-11'-391,"-1"4"523,-6 2 0,6 10 11,2 3 1,3 3 0,1 5 30,0 3 0,0 4 1,0 2-1,0 3 9,0 1 0,0 0 0,0 2 0,1-5 157,3-2 1,-2-4 0,6-3-121,1 0 0,1-7-76,1-6 1,5-3-115,-1-1 0,5 0 0,0-3 50,6-4 0,3-5-161,5-7 1,2-6 0,2 2-763,4-1 0,-2-3-264,2 5 0,0-14 0,4 6 0</inkml:trace>
  <inkml:trace contextRef="#ctx0" brushRef="#br0" timeOffset="124">23024 6407 8355,'7'0'-70,"-3"3"0,-7 4 0,-1 8 0,2 7 884,0 5 0,-1 3-591,-1 8 0,0 3-84,4 5 0,-4-1 0,0 1-96,2 0 0,-3-2 108,1-2 1,-4 0 0,5-7-114,0-2 0,1-6-264,-2 0 0,2-3 0,-1-3-169,1-2 0,2-2-109,0-6 0,0 1-414,0-1 419,0-5 0,2-2 160,1-8 1,0-3 221,5-8 0,-5-4 1,4-7 106,-2-1 0,2-4 0,-3 0 10,-1-2 0,-2-5 0,-1 0 0,0 1 29,0 2 0,0-1 0,0 1 0,0-1 301,0 3 1,0 7 46,0-1 0,0 3 0,0 2 91,0 3 1,4 3-93,0 4 1,5 1 0,-2 1 22,3 2 1,6-1-169,-1 5 0,4-3 0,-3 3 55,2 1 0,-4 3-225,1 4 1,2 3 0,-2 4-62,-1 0 0,-1 2 56,-2 2 1,-1 2-1,-2 3-126,-4-1 1,-3-4 113,-1 4 1,-4-1-1,-2 1-71,-4-3 0,-1 0 0,-8 1-35,-1 0 1,-1-3-74,-2 1 1,1-2-1,2-1-255,1-1 1,5 0 0,-1 0-129,2-4 0,5-2-50,1-5 1,5 0 0,2-1-931,7-3 1404,3-2 0,11-16 0,4-2 1</inkml:trace>
  <inkml:trace contextRef="#ctx0" brushRef="#br0" timeOffset="125">23573 6384 8355,'7'0'748,"1"0"706,-6 0-919,4 5 0,-8 7-161,-2 7 1,2 6 0,-6 4-314,-1 4 1,-1 4-455,-1 9 0,-1 3-480,1 1 0,3 4-109,1 0 0,1-20 0,-1 3 0,-11 39 0</inkml:trace>
  <inkml:trace contextRef="#ctx0" brushRef="#br0" timeOffset="133">21563 5139 6595,'-7'-5'1306,"2"4"-1205,5-4 0,0 4 51,0-3 1,1 3-140,3-3 0,-1 1 58,4-1 1,1 3 24,3-3 1,1 2 0,-1-1 28,1 0 1,-1-1-124,1 4 0,0-4 57,3 0 0,-1-1 1,4 2 2,-1 0 0,3-5 0,-1 4 16,3 2 1,0-3-58,1 1 1,0-4-1,0 3 51,0-1 0,0 2 0,-1-4 7,1-1 0,0 3-183,0-1 1,0 3 78,0-4 0,0 4 40,-1-3 1,5 0-1,0-2-59,-2 2 1,-1 3 35,-1-4 0,0 6 0,0-3 6,0 0 1,-1 2 4,1-4 1,0 4-12,0-1 1,0 2 0,-2-1-8,-2-1 1,3 1-1,-4 3 12,-1 0 1,4 0-2,-6 0 1,1-4-20,0 0 1,-2 0 18,5 4 0,-2 0 0,4 0-5,-2 0 1,-4-4 0,4 1 1,-1-1-1,2 4 110,-1 0 1,0 0-98,4 0 0,-4 0 0,0 0 10,1 0 0,2 0 6,1 0 0,0 0 1,0 0-2,-1 0 0,-3 0-4,0 0 1,-1 0 0,2 0 2,0 0 1,-3 0-96,2 0 1,-1 4 0,-4 1-57,1 1 1,1-4 106,-5 2 1,0 1-1,1 0 144,-1 2 0,-3-5-85,-1 2 0,1 1 0,3 0-19,1 2 1,-5 0 0,1 5 1,-4-1 0,2 2 17,-1 2 0,-1 3-13,-4 5 1,0 1 0,0 2 24,0 5 1,-1 2-20,-3 1 0,-1 4 0,-3-1 3,5-4 1,-3 0-10,3-6 1,-5 3 0,4-3-7,2-2 0,-3-2-66,1-4 1,-4 1-1,3-3-405,-1 1 0,-2-5-128,-3 3 1,3-4 85,1 0 1,0-1-708,0 1 1018,-4-6 187,5-1 0,-5-10 0,-1-1 0</inkml:trace>
  <inkml:trace contextRef="#ctx0" brushRef="#br0" timeOffset="135">23047 5402 7847,'0'-6'1077,"0"1"-1062,0 20 1,0-1 76,0 12 0,0 0 1,0-1 106,0 2 0,4 3 0,1-3 28,2-2 1,-4-1-206,5-1 0,-4-1 152,3-3 1,1-3-11,3-4 0,2-2 0,1-2-243,1-5 0,2-3 1,-2-3-222,4-5 0,-1-7 1,1-4-80,1-3 1,-2 2-32,1-3 0,-1 3 0,2-7-136,-1 3 0,-4 0 1,4-2 376,2 0 0,0-6 0,2 3 0</inkml:trace>
  <inkml:trace contextRef="#ctx0" brushRef="#br0" timeOffset="137">23687 5219 8355,'-10'12'-261,"2"-1"0,2 1 255,2-1 0,1 6 429,-4 2 0,3 7-257,-4 5 0,2 2 0,-3 2-69,2 3 0,-1-2 1,-2 3-1,1-1 42,1 0 1,6 0 0,-3-5 0,1-1-318,0-1 0,0-10 0,4 2-516,0-2 0,0-3 174,0 1 0,2-5-280,1 1 183,-1-7 617,8-3 0,-4-10 0,6-1 0</inkml:trace>
  <inkml:trace contextRef="#ctx0" brushRef="#br0" timeOffset="139">23698 5356 8355,'0'-11'0,"0"0"0,0-1 1,0 1 0,2-1 383,1 1 0,8 1 0,4 1-49,-1 1 1,0 6-268,1-2 1,-2 3 0,2 1 138,-2 0 0,-2 1 0,0 3-119,1 3 1,-1 3-73,1 2 0,-5-1 0,0 1-127,-2-1 1,0 2-64,-1 2 0,-3-2 162,3 2 0,-4-2 0,-4-2 25,-4 0 1,-2 1-33,-1-1 1,-5 1 0,0-1 0,-2 1 17,-2-1 0,2 0 17,-1 1 1,4-1-474,-4 1 0,5-5-688,-1 1-15,2-6 141,7 4 859,0-6 0,17-11 0,1-1 0</inkml:trace>
  <inkml:trace contextRef="#ctx0" brushRef="#br0" timeOffset="142">24098 5265 8355,'11'0'508,"1"0"0,-6 1-6,-2 3 1,1 2-238,-1 6 0,0-1 1,-4 1-41,0-1 1,0 1 0,0-1-91,0 0 1,-2 1 0,0 0-110,-2 4 0,-1-4 88,1 4 1,-2-4 0,-6 0-808,1-1 1,2-3 405,-2-1 1,2 1-1,-6 3-186,2 1 1,5-6-99,1-2-19,-1 2 432,2-4 0,2 3 16,8-5 0,-2 0 1,6 0 282,1 0 0,5 0 198,1 0 1,0 0-93,-3 0 0,3 0 0,0 0-37,-1 0 1,-1 4-7,-2-1 0,-3 6-43,-1-1 0,-4 2 1,1 1 1,-3 1 0,-6 0-66,-3 4 1,-6-2-1,-2 3-519,-2 0 1,-1 3-1,-3-1-1780,3 3 1704,-2-4 0,3 3 0,-5-3 0</inkml:trace>
  <inkml:trace contextRef="#ctx0" brushRef="#br0" timeOffset="144">23995 5345 6186,'0'-8'461,"0"1"-159,0 4-172,0-7 184,0 9-157,0-9 1,0 7 47,0-5-77,0 6 0,2-3-280,1 5 259,-1 0-61,3 0 1,-2-1-66,1-3 29,5 3 0,-6-5-103,4 6 92,-4 0-1,7 0 0,-7 0 24,4 0-8,-4 0 1,3 0 3,-2 0-5,-3 6 1,8-4-14,-5 6 1,1-6 9,-1 2 1,-2 1-11,6-1-4,-6 5 0,3-7 0,-3 5-2,2-2 0,-3 0 14,3-1-34,2-3 26,-5 9 1,6-9 0,-5 4-7,2 0 3,0-3 0,-4 8 67,0-3 0,-4 0-14,0 0 1,-1 0-1,2 2-7,0-2 1,-2-3 0,2 4-11,-1 1 0,-1-3 12,1 2 0,2-2-62,-6 2 0,4 0 1,-2-3-1,0 2-233,-1 2 0,1-3 0,-3 2 0,2 1-195,-2 1 0,0-3 179,1 1 1,-7 5 0,2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a:noFill/>
          </a:ln>
          <a:extLst/>
        </p:spPr>
        <p:txBody>
          <a:bodyPr vert="horz" wrap="square" lIns="96649" tIns="48325" rIns="96649" bIns="48325" numCol="1" anchor="t" anchorCtr="0" compatLnSpc="1">
            <a:prstTxWarp prst="textNoShape">
              <a:avLst/>
            </a:prstTxWarp>
          </a:bodyPr>
          <a:lstStyle>
            <a:lvl1pPr defTabSz="966788">
              <a:defRPr sz="1300" smtClean="0">
                <a:latin typeface="Times New Roman" charset="0"/>
                <a:ea typeface="ＭＳ Ｐゴシック" charset="0"/>
                <a:cs typeface="ＭＳ Ｐゴシック" charset="0"/>
              </a:defRPr>
            </a:lvl1pPr>
          </a:lstStyle>
          <a:p>
            <a:pPr>
              <a:defRPr/>
            </a:pPr>
            <a:endParaRPr lang="en-US"/>
          </a:p>
        </p:txBody>
      </p:sp>
      <p:sp>
        <p:nvSpPr>
          <p:cNvPr id="3075" name="Rectangle 3"/>
          <p:cNvSpPr>
            <a:spLocks noGrp="1" noChangeArrowheads="1"/>
          </p:cNvSpPr>
          <p:nvPr>
            <p:ph type="dt" idx="1"/>
          </p:nvPr>
        </p:nvSpPr>
        <p:spPr bwMode="auto">
          <a:xfrm>
            <a:off x="4144963" y="0"/>
            <a:ext cx="3170237" cy="479425"/>
          </a:xfrm>
          <a:prstGeom prst="rect">
            <a:avLst/>
          </a:prstGeom>
          <a:noFill/>
          <a:ln>
            <a:noFill/>
          </a:ln>
          <a:extLst/>
        </p:spPr>
        <p:txBody>
          <a:bodyPr vert="horz" wrap="square" lIns="96649" tIns="48325" rIns="96649" bIns="48325" numCol="1" anchor="t" anchorCtr="0" compatLnSpc="1">
            <a:prstTxWarp prst="textNoShape">
              <a:avLst/>
            </a:prstTxWarp>
          </a:bodyPr>
          <a:lstStyle>
            <a:lvl1pPr algn="r" defTabSz="966788">
              <a:defRPr sz="1300" smtClean="0">
                <a:latin typeface="Times New Roman" charset="0"/>
                <a:ea typeface="ＭＳ Ｐゴシック" charset="0"/>
                <a:cs typeface="ＭＳ Ｐゴシック"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74725" y="4560888"/>
            <a:ext cx="5365750" cy="4319587"/>
          </a:xfrm>
          <a:prstGeom prst="rect">
            <a:avLst/>
          </a:prstGeom>
          <a:noFill/>
          <a:ln>
            <a:noFill/>
          </a:ln>
          <a:extLst/>
        </p:spPr>
        <p:txBody>
          <a:bodyPr vert="horz" wrap="square" lIns="96649" tIns="48325" rIns="96649" bIns="4832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1775"/>
            <a:ext cx="3170238" cy="479425"/>
          </a:xfrm>
          <a:prstGeom prst="rect">
            <a:avLst/>
          </a:prstGeom>
          <a:noFill/>
          <a:ln>
            <a:noFill/>
          </a:ln>
          <a:extLst/>
        </p:spPr>
        <p:txBody>
          <a:bodyPr vert="horz" wrap="square" lIns="96649" tIns="48325" rIns="96649" bIns="48325" numCol="1" anchor="b" anchorCtr="0" compatLnSpc="1">
            <a:prstTxWarp prst="textNoShape">
              <a:avLst/>
            </a:prstTxWarp>
          </a:bodyPr>
          <a:lstStyle>
            <a:lvl1pPr defTabSz="966788">
              <a:defRPr sz="1300" smtClean="0">
                <a:latin typeface="Times New Roman" charset="0"/>
                <a:ea typeface="ＭＳ Ｐゴシック" charset="0"/>
                <a:cs typeface="ＭＳ Ｐゴシック" charset="0"/>
              </a:defRPr>
            </a:lvl1pPr>
          </a:lstStyle>
          <a:p>
            <a:pPr>
              <a:defRPr/>
            </a:pPr>
            <a:endParaRPr lang="en-US"/>
          </a:p>
        </p:txBody>
      </p:sp>
      <p:sp>
        <p:nvSpPr>
          <p:cNvPr id="3079" name="Rectangle 7"/>
          <p:cNvSpPr>
            <a:spLocks noGrp="1" noChangeArrowheads="1"/>
          </p:cNvSpPr>
          <p:nvPr>
            <p:ph type="sldNum" sz="quarter" idx="5"/>
          </p:nvPr>
        </p:nvSpPr>
        <p:spPr bwMode="auto">
          <a:xfrm>
            <a:off x="4144963" y="9121775"/>
            <a:ext cx="3170237" cy="479425"/>
          </a:xfrm>
          <a:prstGeom prst="rect">
            <a:avLst/>
          </a:prstGeom>
          <a:noFill/>
          <a:ln>
            <a:noFill/>
          </a:ln>
          <a:extLst/>
        </p:spPr>
        <p:txBody>
          <a:bodyPr vert="horz" wrap="square" lIns="96649" tIns="48325" rIns="96649" bIns="48325" numCol="1" anchor="b" anchorCtr="0" compatLnSpc="1">
            <a:prstTxWarp prst="textNoShape">
              <a:avLst/>
            </a:prstTxWarp>
          </a:bodyPr>
          <a:lstStyle>
            <a:lvl1pPr algn="r" defTabSz="966788">
              <a:defRPr sz="1300">
                <a:latin typeface="Times New Roman" pitchFamily="18" charset="0"/>
              </a:defRPr>
            </a:lvl1pPr>
          </a:lstStyle>
          <a:p>
            <a:fld id="{AD96FC44-1A64-4886-B7E3-A468519B21AB}" type="slidenum">
              <a:rPr lang="en-US"/>
              <a:pPr/>
              <a:t>‹#›</a:t>
            </a:fld>
            <a:endParaRPr lang="en-US"/>
          </a:p>
        </p:txBody>
      </p:sp>
    </p:spTree>
    <p:extLst>
      <p:ext uri="{BB962C8B-B14F-4D97-AF65-F5344CB8AC3E}">
        <p14:creationId xmlns:p14="http://schemas.microsoft.com/office/powerpoint/2010/main" val="4146308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679D0AA-135D-4D3C-832E-9EE361285BF2}" type="slidenum">
              <a:rPr lang="en-US" sz="1300">
                <a:latin typeface="Times New Roman" pitchFamily="18" charset="0"/>
              </a:rPr>
              <a:pPr/>
              <a:t>2</a:t>
            </a:fld>
            <a:endParaRPr lang="en-US" sz="1300">
              <a:latin typeface="Times New Roman" pitchFamily="18"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FF39D35C-D7CF-4FE7-A661-6F1BAE932295}" type="slidenum">
              <a:rPr lang="en-US" sz="1300">
                <a:latin typeface="Times New Roman" pitchFamily="18" charset="0"/>
              </a:rPr>
              <a:pPr/>
              <a:t>11</a:t>
            </a:fld>
            <a:endParaRPr lang="en-US" sz="1300">
              <a:latin typeface="Times New Roman"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This view is to know which components make up the network.</a:t>
            </a:r>
          </a:p>
          <a:p>
            <a:endParaRPr lang="en-US" dirty="0">
              <a:ea typeface="ＭＳ Ｐゴシック" pitchFamily="34" charset="-128"/>
            </a:endParaRPr>
          </a:p>
          <a:p>
            <a:r>
              <a:rPr lang="en-US" dirty="0">
                <a:ea typeface="ＭＳ Ｐゴシック" pitchFamily="34" charset="-128"/>
              </a:rPr>
              <a:t>X-box, IP TV,</a:t>
            </a:r>
            <a:r>
              <a:rPr lang="en-US" baseline="0" dirty="0">
                <a:ea typeface="ＭＳ Ｐゴシック" pitchFamily="34" charset="-128"/>
              </a:rPr>
              <a:t> intelligent vehicle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A physical</a:t>
            </a:r>
            <a:r>
              <a:rPr lang="en-US" baseline="0" dirty="0">
                <a:ea typeface="ＭＳ Ｐゴシック" pitchFamily="34" charset="-128"/>
              </a:rPr>
              <a:t> connection </a:t>
            </a:r>
            <a:r>
              <a:rPr lang="en-US" dirty="0">
                <a:ea typeface="ＭＳ Ｐゴシック" pitchFamily="34" charset="-128"/>
              </a:rPr>
              <a:t>from the end system to the first router.</a:t>
            </a:r>
          </a:p>
          <a:p>
            <a:endParaRPr lang="en-US" dirty="0">
              <a:ea typeface="ＭＳ Ｐゴシック" pitchFamily="34" charset="-128"/>
            </a:endParaRPr>
          </a:p>
          <a:p>
            <a:r>
              <a:rPr lang="en-US" dirty="0">
                <a:ea typeface="ＭＳ Ｐゴシック" pitchFamily="34" charset="-128"/>
              </a:rPr>
              <a:t>The mesh of packet switches and links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21984F9D-8A7D-45A1-A970-21421B92484B}" type="slidenum">
              <a:rPr lang="en-US" sz="1300">
                <a:latin typeface="Times New Roman" pitchFamily="18" charset="0"/>
              </a:rPr>
              <a:pPr/>
              <a:t>12</a:t>
            </a:fld>
            <a:endParaRPr lang="en-US" sz="1300">
              <a:latin typeface="Times New Roman"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B/W of access network varies:</a:t>
            </a:r>
            <a:r>
              <a:rPr lang="en-US" baseline="0" dirty="0">
                <a:ea typeface="ＭＳ Ｐゴシック" pitchFamily="34" charset="-128"/>
              </a:rPr>
              <a:t> Average downstream for DSL = 5Mbps; Cable Modem = 13 Mbps; Fiber To The Home (FTTH) = 20 Mbps </a:t>
            </a:r>
          </a:p>
          <a:p>
            <a:r>
              <a:rPr lang="en-US" baseline="0" dirty="0">
                <a:ea typeface="ＭＳ Ｐゴシック" pitchFamily="34" charset="-128"/>
              </a:rPr>
              <a:t>Cable Modem, </a:t>
            </a:r>
            <a:r>
              <a:rPr lang="en-US" baseline="0" dirty="0" err="1">
                <a:ea typeface="ＭＳ Ｐゴシック" pitchFamily="34" charset="-128"/>
              </a:rPr>
              <a:t>WiFi</a:t>
            </a:r>
            <a:r>
              <a:rPr lang="en-US" baseline="0" dirty="0">
                <a:ea typeface="ＭＳ Ｐゴシック" pitchFamily="34" charset="-128"/>
              </a:rPr>
              <a:t> are shared; DSL is dedicated. Ethernet shares a switch but each user has dedicated line to the switch.</a:t>
            </a:r>
            <a:endParaRPr lang="en-US" dirty="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Cable</a:t>
            </a:r>
            <a:r>
              <a:rPr lang="en-US" baseline="0" dirty="0"/>
              <a:t> modem termination system</a:t>
            </a:r>
            <a:endParaRPr lang="en-US" dirty="0"/>
          </a:p>
        </p:txBody>
      </p:sp>
      <p:sp>
        <p:nvSpPr>
          <p:cNvPr id="4" name="Slide Number Placeholder 3"/>
          <p:cNvSpPr>
            <a:spLocks noGrp="1"/>
          </p:cNvSpPr>
          <p:nvPr>
            <p:ph type="sldNum" sz="quarter" idx="10"/>
          </p:nvPr>
        </p:nvSpPr>
        <p:spPr/>
        <p:txBody>
          <a:bodyPr/>
          <a:lstStyle/>
          <a:p>
            <a:fld id="{AD96FC44-1A64-4886-B7E3-A468519B21AB}" type="slidenum">
              <a:rPr lang="en-US" smtClean="0"/>
              <a:pPr/>
              <a:t>15</a:t>
            </a:fld>
            <a:endParaRPr lang="en-US"/>
          </a:p>
        </p:txBody>
      </p:sp>
    </p:spTree>
    <p:extLst>
      <p:ext uri="{BB962C8B-B14F-4D97-AF65-F5344CB8AC3E}">
        <p14:creationId xmlns:p14="http://schemas.microsoft.com/office/powerpoint/2010/main" val="573374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CDCF30F6-581B-469B-A8F8-A887D10798A1}" type="slidenum">
              <a:rPr lang="en-US" sz="1300">
                <a:latin typeface="Times New Roman" pitchFamily="18" charset="0"/>
              </a:rPr>
              <a:pPr/>
              <a:t>16</a:t>
            </a:fld>
            <a:endParaRPr lang="en-US" sz="1300">
              <a:latin typeface="Times New Roman" pitchFamily="18"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kern="1200" dirty="0">
                <a:solidFill>
                  <a:schemeClr val="tx1"/>
                </a:solidFill>
                <a:latin typeface="Times New Roman" pitchFamily="18" charset="0"/>
                <a:ea typeface="ＭＳ Ｐゴシック" charset="0"/>
                <a:cs typeface="ＭＳ Ｐゴシック" charset="0"/>
              </a:rPr>
              <a:t>Network address translation (</a:t>
            </a:r>
            <a:r>
              <a:rPr lang="en-US" sz="1200" b="1" kern="1200" dirty="0">
                <a:solidFill>
                  <a:schemeClr val="tx1"/>
                </a:solidFill>
                <a:latin typeface="Times New Roman" pitchFamily="18" charset="0"/>
                <a:ea typeface="ＭＳ Ｐゴシック" charset="0"/>
                <a:cs typeface="ＭＳ Ｐゴシック" charset="0"/>
              </a:rPr>
              <a:t>NAT)</a:t>
            </a:r>
            <a:r>
              <a:rPr lang="en-US" sz="1200" kern="1200" dirty="0">
                <a:solidFill>
                  <a:schemeClr val="tx1"/>
                </a:solidFill>
                <a:latin typeface="Times New Roman" pitchFamily="18" charset="0"/>
                <a:ea typeface="ＭＳ Ｐゴシック" charset="0"/>
                <a:cs typeface="ＭＳ Ｐゴシック" charset="0"/>
              </a:rPr>
              <a:t> is a method of remapping one IP address space into another by modifying network address information in Internet Protocol (IP) datagram packet headers while they are in transit across a traffic routing device.</a:t>
            </a:r>
            <a:endParaRPr lang="en-US" dirty="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58B5F961-2DFA-4FA3-9E15-31DD0C5BC8F1}" type="slidenum">
              <a:rPr lang="en-US" sz="1300">
                <a:latin typeface="Times New Roman" pitchFamily="18" charset="0"/>
              </a:rPr>
              <a:pPr/>
              <a:t>18</a:t>
            </a:fld>
            <a:endParaRPr lang="en-US" sz="1300">
              <a:latin typeface="Times New Roman"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AAE0D3D6-8D6A-492F-94CC-8C77F03ADFE6}" type="slidenum">
              <a:rPr lang="en-US" sz="1300">
                <a:latin typeface="Times New Roman" pitchFamily="18" charset="0"/>
              </a:rPr>
              <a:pPr/>
              <a:t>20</a:t>
            </a:fld>
            <a:endParaRPr lang="en-US" sz="1300">
              <a:latin typeface="Times New Roman" pitchFamily="18"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Kicked around like a ball</a:t>
            </a:r>
          </a:p>
          <a:p>
            <a:endParaRPr lang="en-US" dirty="0">
              <a:ea typeface="ＭＳ Ｐゴシック" pitchFamily="34" charset="-128"/>
            </a:endParaRPr>
          </a:p>
          <a:p>
            <a:r>
              <a:rPr lang="en-US" dirty="0">
                <a:ea typeface="ＭＳ Ｐゴシック" pitchFamily="34" charset="-128"/>
              </a:rPr>
              <a:t>The waves are guided along a solid/free</a:t>
            </a:r>
            <a:r>
              <a:rPr lang="en-US" baseline="0" dirty="0">
                <a:ea typeface="ＭＳ Ｐゴシック" pitchFamily="34" charset="-128"/>
              </a:rPr>
              <a:t> medium</a:t>
            </a:r>
          </a:p>
          <a:p>
            <a:r>
              <a:rPr lang="en-US" baseline="0" dirty="0">
                <a:ea typeface="ＭＳ Ｐゴシック" pitchFamily="34" charset="-128"/>
              </a:rPr>
              <a:t>Atmosphere, or air</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Network cable standard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94D1A2A4-3CA4-48E9-BCC5-A44871A49B52}" type="slidenum">
              <a:rPr lang="en-US" sz="1300">
                <a:latin typeface="Times New Roman" pitchFamily="18" charset="0"/>
              </a:rPr>
              <a:pPr/>
              <a:t>21</a:t>
            </a:fld>
            <a:endParaRPr lang="en-US" sz="1300">
              <a:latin typeface="Times New Roman"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Long-haul</a:t>
            </a:r>
            <a:r>
              <a:rPr lang="en-US" baseline="0" dirty="0">
                <a:ea typeface="ＭＳ Ｐゴシック" pitchFamily="34" charset="-128"/>
              </a:rPr>
              <a:t> vs short-haul</a:t>
            </a:r>
          </a:p>
          <a:p>
            <a:endParaRPr lang="en-US" baseline="0" dirty="0">
              <a:ea typeface="ＭＳ Ｐゴシック" pitchFamily="34" charset="-128"/>
            </a:endParaRPr>
          </a:p>
          <a:p>
            <a:r>
              <a:rPr lang="en-US" baseline="0" dirty="0">
                <a:ea typeface="ＭＳ Ｐゴシック" pitchFamily="34" charset="-128"/>
              </a:rPr>
              <a:t>Optical devices in transmitter, receiver, switch </a:t>
            </a:r>
          </a:p>
          <a:p>
            <a:r>
              <a:rPr lang="en-US" baseline="0" dirty="0">
                <a:ea typeface="ＭＳ Ｐゴシック" pitchFamily="34" charset="-128"/>
              </a:rPr>
              <a:t>(the optical device in each network card - NIC)</a:t>
            </a:r>
            <a:endParaRPr lang="en-US" dirty="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C5B04D8-95FC-4F68-97BC-1D72B2DE3D58}" type="slidenum">
              <a:rPr lang="en-US" sz="1300">
                <a:latin typeface="Times New Roman" pitchFamily="18" charset="0"/>
              </a:rPr>
              <a:pPr/>
              <a:t>22</a:t>
            </a:fld>
            <a:endParaRPr lang="en-US" sz="1300">
              <a:latin typeface="Times New Roman"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C9E37CCC-104C-4D0D-94A6-3CDCD4AB1C30}" type="slidenum">
              <a:rPr lang="en-US" sz="1300">
                <a:latin typeface="Times New Roman" pitchFamily="18" charset="0"/>
              </a:rPr>
              <a:pPr algn="r"/>
              <a:t>23</a:t>
            </a:fld>
            <a:endParaRPr lang="en-US" sz="1300">
              <a:latin typeface="Times New Roman"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481DBBFD-B390-4CE0-BE5D-A90F7D36AB5D}" type="slidenum">
              <a:rPr lang="en-US" sz="1300">
                <a:latin typeface="Times New Roman" pitchFamily="18" charset="0"/>
              </a:rPr>
              <a:pPr/>
              <a:t>24</a:t>
            </a:fld>
            <a:endParaRPr lang="en-US" sz="1300">
              <a:latin typeface="Times New Roman"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0CF3AB39-7B91-416A-8DD5-BDF2F6452D01}" type="slidenum">
              <a:rPr lang="en-US" sz="1300">
                <a:latin typeface="Times New Roman" pitchFamily="18" charset="0"/>
              </a:rPr>
              <a:pPr/>
              <a:t>3</a:t>
            </a:fld>
            <a:endParaRPr lang="en-US" sz="1300">
              <a:latin typeface="Times New Roman"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AB1CC487-9133-4836-B419-D3C731422874}" type="slidenum">
              <a:rPr lang="en-US" sz="1300">
                <a:solidFill>
                  <a:srgbClr val="000000"/>
                </a:solidFill>
                <a:latin typeface="Times New Roman" pitchFamily="18" charset="0"/>
              </a:rPr>
              <a:pPr/>
              <a:t>25</a:t>
            </a:fld>
            <a:endParaRPr lang="en-US" sz="1300">
              <a:solidFill>
                <a:srgbClr val="000000"/>
              </a:solidFill>
              <a:latin typeface="Times New Roman"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a typeface="ＭＳ Ｐゴシック" pitchFamily="34" charset="-128"/>
              </a:rPr>
              <a:t>Delay</a:t>
            </a:r>
            <a:r>
              <a:rPr lang="en-US" dirty="0">
                <a:ea typeface="ＭＳ Ｐゴシック" pitchFamily="34" charset="-128"/>
              </a:rPr>
              <a:t>: time that elapses from the source to</a:t>
            </a:r>
            <a:r>
              <a:rPr lang="en-US" baseline="0" dirty="0">
                <a:ea typeface="ＭＳ Ｐゴシック" pitchFamily="34" charset="-128"/>
              </a:rPr>
              <a:t> the destination</a:t>
            </a:r>
            <a:endParaRPr lang="en-US" dirty="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6BE031FC-BCC4-489D-AF2C-B38B9B6C7A76}" type="slidenum">
              <a:rPr lang="en-US" sz="1300">
                <a:latin typeface="Times New Roman" pitchFamily="18" charset="0"/>
              </a:rPr>
              <a:pPr/>
              <a:t>27</a:t>
            </a:fld>
            <a:endParaRPr lang="en-US" sz="1300">
              <a:latin typeface="Times New Roman"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DC3601A5-54B4-4B0E-BFDF-73BF681BD8A1}" type="slidenum">
              <a:rPr lang="en-US" sz="1300">
                <a:latin typeface="Times New Roman" pitchFamily="18" charset="0"/>
              </a:rPr>
              <a:pPr/>
              <a:t>29</a:t>
            </a:fld>
            <a:endParaRPr lang="en-US" sz="1300">
              <a:latin typeface="Times New Roman" pitchFamily="18" charset="0"/>
            </a:endParaRPr>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2100B988-7408-4861-BF51-6D483BF3E429}" type="slidenum">
              <a:rPr lang="en-US" sz="1300">
                <a:latin typeface="Times New Roman" pitchFamily="18" charset="0"/>
              </a:rPr>
              <a:pPr/>
              <a:t>30</a:t>
            </a:fld>
            <a:endParaRPr lang="en-US" sz="1300">
              <a:latin typeface="Times New Roman" pitchFamily="18" charset="0"/>
            </a:endParaRPr>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Two simple multiple access control techniques.</a:t>
            </a:r>
          </a:p>
          <a:p>
            <a:endParaRPr lang="en-US" dirty="0">
              <a:ea typeface="ＭＳ Ｐゴシック" pitchFamily="34" charset="-128"/>
            </a:endParaRPr>
          </a:p>
          <a:p>
            <a:r>
              <a:rPr lang="en-US" dirty="0">
                <a:ea typeface="ＭＳ Ｐゴシック" pitchFamily="34" charset="-128"/>
              </a:rPr>
              <a:t>Each mobile</a:t>
            </a:r>
            <a:r>
              <a:rPr lang="ja-JP" altLang="en-US" dirty="0">
                <a:ea typeface="ＭＳ Ｐゴシック" pitchFamily="34" charset="-128"/>
              </a:rPr>
              <a:t>’</a:t>
            </a:r>
            <a:r>
              <a:rPr lang="en-US" altLang="ja-JP" dirty="0">
                <a:ea typeface="ＭＳ Ｐゴシック" pitchFamily="34" charset="-128"/>
              </a:rPr>
              <a:t>s share of the bandwidth is divided into portions for the uplink and the downlink. Also, possibly, out of band signaling.</a:t>
            </a:r>
          </a:p>
          <a:p>
            <a:endParaRPr lang="en-US" dirty="0">
              <a:ea typeface="ＭＳ Ｐゴシック" pitchFamily="34" charset="-128"/>
            </a:endParaRPr>
          </a:p>
          <a:p>
            <a:r>
              <a:rPr lang="en-US" dirty="0">
                <a:ea typeface="ＭＳ Ｐゴシック" pitchFamily="34" charset="-128"/>
              </a:rPr>
              <a:t>As we will see, used in AMPS (Advanced Mobile Phone </a:t>
            </a:r>
            <a:r>
              <a:rPr lang="en-US" dirty="0" err="1">
                <a:ea typeface="ＭＳ Ｐゴシック" pitchFamily="34" charset="-128"/>
              </a:rPr>
              <a:t>Servie</a:t>
            </a:r>
            <a:r>
              <a:rPr lang="en-US" dirty="0">
                <a:ea typeface="ＭＳ Ｐゴシック" pitchFamily="34" charset="-128"/>
              </a:rPr>
              <a:t>), GSM (</a:t>
            </a:r>
            <a:r>
              <a:rPr lang="en-US" dirty="0" err="1">
                <a:ea typeface="ＭＳ Ｐゴシック" pitchFamily="34" charset="-128"/>
              </a:rPr>
              <a:t>Groupe</a:t>
            </a:r>
            <a:r>
              <a:rPr lang="en-US" baseline="0" dirty="0">
                <a:ea typeface="ＭＳ Ｐゴシック" pitchFamily="34" charset="-128"/>
              </a:rPr>
              <a:t> Special Mobile</a:t>
            </a:r>
            <a:r>
              <a:rPr lang="en-US" dirty="0">
                <a:ea typeface="ＭＳ Ｐゴシック" pitchFamily="34" charset="-128"/>
              </a:rPr>
              <a:t>), IS-54/136</a:t>
            </a:r>
          </a:p>
          <a:p>
            <a:endParaRPr lang="en-US" dirty="0">
              <a:ea typeface="ＭＳ Ｐゴシック" pitchFamily="34" charset="-128"/>
            </a:endParaRPr>
          </a:p>
          <a:p>
            <a:r>
              <a:rPr lang="en-US" dirty="0">
                <a:ea typeface="ＭＳ Ｐゴシック" pitchFamily="34" charset="-128"/>
              </a:rPr>
              <a:t>FDM gets a fraction</a:t>
            </a:r>
            <a:r>
              <a:rPr lang="en-US" baseline="0" dirty="0">
                <a:ea typeface="ＭＳ Ｐゴシック" pitchFamily="34" charset="-128"/>
              </a:rPr>
              <a:t> of the bandwidth. And, TDM gets all of the bandwidth periodically.</a:t>
            </a:r>
            <a:endParaRPr lang="en-US" dirty="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4AD924A1-71A6-492D-95E4-1B969F49F318}" type="slidenum">
              <a:rPr lang="en-US" sz="1300">
                <a:latin typeface="Times New Roman" pitchFamily="18" charset="0"/>
              </a:rPr>
              <a:pPr/>
              <a:t>31</a:t>
            </a:fld>
            <a:endParaRPr lang="en-US" sz="1300">
              <a:latin typeface="Times New Roman" pitchFamily="18"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With </a:t>
            </a:r>
            <a:r>
              <a:rPr lang="en-US" dirty="0" err="1">
                <a:ea typeface="ＭＳ Ｐゴシック" pitchFamily="34" charset="-128"/>
              </a:rPr>
              <a:t>ckt</a:t>
            </a:r>
            <a:r>
              <a:rPr lang="en-US" dirty="0">
                <a:ea typeface="ＭＳ Ｐゴシック" pitchFamily="34" charset="-128"/>
              </a:rPr>
              <a:t> </a:t>
            </a:r>
            <a:r>
              <a:rPr lang="en-US" dirty="0" err="1">
                <a:ea typeface="ＭＳ Ｐゴシック" pitchFamily="34" charset="-128"/>
              </a:rPr>
              <a:t>swch</a:t>
            </a:r>
            <a:r>
              <a:rPr lang="en-US" dirty="0">
                <a:ea typeface="ＭＳ Ｐゴシック" pitchFamily="34" charset="-128"/>
              </a:rPr>
              <a:t>,</a:t>
            </a:r>
            <a:r>
              <a:rPr lang="en-US" baseline="0" dirty="0">
                <a:ea typeface="ＭＳ Ｐゴシック" pitchFamily="34" charset="-128"/>
              </a:rPr>
              <a:t> 100kbps must be allocated for each user at all times. Only 10 users supported.</a:t>
            </a:r>
          </a:p>
          <a:p>
            <a:r>
              <a:rPr lang="en-US" baseline="0" dirty="0">
                <a:ea typeface="ＭＳ Ｐゴシック" pitchFamily="34" charset="-128"/>
              </a:rPr>
              <a:t>With </a:t>
            </a:r>
            <a:r>
              <a:rPr lang="en-US" baseline="0" dirty="0" err="1">
                <a:ea typeface="ＭＳ Ｐゴシック" pitchFamily="34" charset="-128"/>
              </a:rPr>
              <a:t>pkt</a:t>
            </a:r>
            <a:r>
              <a:rPr lang="en-US" baseline="0" dirty="0">
                <a:ea typeface="ＭＳ Ｐゴシック" pitchFamily="34" charset="-128"/>
              </a:rPr>
              <a:t> </a:t>
            </a:r>
            <a:r>
              <a:rPr lang="en-US" baseline="0" dirty="0" err="1">
                <a:ea typeface="ＭＳ Ｐゴシック" pitchFamily="34" charset="-128"/>
              </a:rPr>
              <a:t>swch</a:t>
            </a:r>
            <a:r>
              <a:rPr lang="en-US" baseline="0" dirty="0">
                <a:ea typeface="ＭＳ Ｐゴシック" pitchFamily="34" charset="-128"/>
              </a:rPr>
              <a:t>, it is demand driven, so the user idle periods can be used by someone else</a:t>
            </a:r>
          </a:p>
          <a:p>
            <a:r>
              <a:rPr lang="en-US" baseline="0" dirty="0">
                <a:ea typeface="ＭＳ Ｐゴシック" pitchFamily="34" charset="-128"/>
              </a:rPr>
              <a:t>The answers can be proved using a combination of binomial distribution and central limit theorem. We will accept answer as is. </a:t>
            </a:r>
          </a:p>
          <a:p>
            <a:r>
              <a:rPr lang="en-US" baseline="0" dirty="0">
                <a:ea typeface="ＭＳ Ｐゴシック" pitchFamily="34" charset="-128"/>
              </a:rPr>
              <a:t>If there are &gt; 35 users there will likely be </a:t>
            </a:r>
            <a:r>
              <a:rPr lang="en-US" baseline="0" dirty="0" err="1">
                <a:ea typeface="ＭＳ Ｐゴシック" pitchFamily="34" charset="-128"/>
              </a:rPr>
              <a:t>queueing</a:t>
            </a:r>
            <a:r>
              <a:rPr lang="en-US" baseline="0" dirty="0">
                <a:ea typeface="ＭＳ Ｐゴシック" pitchFamily="34" charset="-128"/>
              </a:rPr>
              <a:t> delays</a:t>
            </a:r>
            <a:endParaRPr lang="en-US" dirty="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4ACEF046-A3F1-41D7-9E1E-6203C1FBEFBB}" type="slidenum">
              <a:rPr lang="en-US" sz="1300">
                <a:latin typeface="Times New Roman" pitchFamily="18" charset="0"/>
              </a:rPr>
              <a:pPr/>
              <a:t>32</a:t>
            </a:fld>
            <a:endParaRPr lang="en-US" sz="1300">
              <a:latin typeface="Times New Roman" pitchFamily="18"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Human</a:t>
            </a:r>
            <a:r>
              <a:rPr lang="en-US" baseline="0" dirty="0">
                <a:ea typeface="ＭＳ Ｐゴシック" pitchFamily="34" charset="-128"/>
              </a:rPr>
              <a:t> analogies: </a:t>
            </a:r>
            <a:r>
              <a:rPr lang="en-US" baseline="0" dirty="0" err="1">
                <a:ea typeface="ＭＳ Ｐゴシック" pitchFamily="34" charset="-128"/>
              </a:rPr>
              <a:t>ckt</a:t>
            </a:r>
            <a:r>
              <a:rPr lang="en-US" baseline="0" dirty="0">
                <a:ea typeface="ＭＳ Ｐゴシック" pitchFamily="34" charset="-128"/>
              </a:rPr>
              <a:t> </a:t>
            </a:r>
            <a:r>
              <a:rPr lang="en-US" baseline="0" dirty="0" err="1">
                <a:ea typeface="ＭＳ Ｐゴシック" pitchFamily="34" charset="-128"/>
              </a:rPr>
              <a:t>swch</a:t>
            </a:r>
            <a:r>
              <a:rPr lang="en-US" baseline="0" dirty="0">
                <a:ea typeface="ＭＳ Ｐゴシック" pitchFamily="34" charset="-128"/>
              </a:rPr>
              <a:t>: </a:t>
            </a:r>
            <a:r>
              <a:rPr lang="en-US" baseline="0" dirty="0" err="1">
                <a:ea typeface="ＭＳ Ｐゴシック" pitchFamily="34" charset="-128"/>
              </a:rPr>
              <a:t>rsvd</a:t>
            </a:r>
            <a:r>
              <a:rPr lang="en-US" baseline="0" dirty="0">
                <a:ea typeface="ＭＳ Ｐゴシック" pitchFamily="34" charset="-128"/>
              </a:rPr>
              <a:t> resource. Is train line on road system. </a:t>
            </a:r>
          </a:p>
          <a:p>
            <a:r>
              <a:rPr lang="en-US" baseline="0" dirty="0" err="1">
                <a:ea typeface="ＭＳ Ｐゴシック" pitchFamily="34" charset="-128"/>
              </a:rPr>
              <a:t>Pkt</a:t>
            </a:r>
            <a:r>
              <a:rPr lang="en-US" baseline="0" dirty="0">
                <a:ea typeface="ＭＳ Ｐゴシック" pitchFamily="34" charset="-128"/>
              </a:rPr>
              <a:t> </a:t>
            </a:r>
            <a:r>
              <a:rPr lang="en-US" baseline="0" dirty="0" err="1">
                <a:ea typeface="ＭＳ Ｐゴシック" pitchFamily="34" charset="-128"/>
              </a:rPr>
              <a:t>swch</a:t>
            </a:r>
            <a:r>
              <a:rPr lang="en-US" baseline="0" dirty="0">
                <a:ea typeface="ＭＳ Ｐゴシック" pitchFamily="34" charset="-128"/>
              </a:rPr>
              <a:t> is road system with no lights </a:t>
            </a:r>
          </a:p>
          <a:p>
            <a:endParaRPr lang="en-US" baseline="0" dirty="0">
              <a:ea typeface="ＭＳ Ｐゴシック" pitchFamily="34" charset="-128"/>
            </a:endParaRPr>
          </a:p>
          <a:p>
            <a:r>
              <a:rPr lang="en-US" baseline="0" dirty="0">
                <a:ea typeface="ＭＳ Ｐゴシック" pitchFamily="34" charset="-128"/>
              </a:rPr>
              <a:t>Circuit switch vs. packet switch </a:t>
            </a:r>
          </a:p>
          <a:p>
            <a:r>
              <a:rPr lang="en-US" baseline="0" dirty="0">
                <a:ea typeface="ＭＳ Ｐゴシック" pitchFamily="34" charset="-128"/>
              </a:rPr>
              <a:t>Frame relay, </a:t>
            </a:r>
            <a:r>
              <a:rPr lang="en-US" baseline="0">
                <a:ea typeface="ＭＳ Ｐゴシック" pitchFamily="34" charset="-128"/>
              </a:rPr>
              <a:t>virtual circuit</a:t>
            </a:r>
            <a:endParaRPr lang="en-US" dirty="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F1E8021B-5B7D-4AF6-8E5A-E00E42120534}" type="slidenum">
              <a:rPr lang="en-US" sz="1300">
                <a:latin typeface="Times New Roman" pitchFamily="18" charset="0"/>
              </a:rPr>
              <a:pPr/>
              <a:t>33</a:t>
            </a:fld>
            <a:endParaRPr lang="en-US" sz="1300">
              <a:latin typeface="Times New Roman" pitchFamily="18"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Evolution</a:t>
            </a:r>
            <a:r>
              <a:rPr lang="en-US" baseline="0" dirty="0">
                <a:ea typeface="ＭＳ Ｐゴシック" pitchFamily="34" charset="-128"/>
              </a:rPr>
              <a:t> driven by economics and politics rather than performance.</a:t>
            </a:r>
            <a:endParaRPr lang="en-US" dirty="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866A1EED-7F38-4E53-971D-09021E8216FC}" type="slidenum">
              <a:rPr lang="en-US" sz="1300">
                <a:latin typeface="Times New Roman" pitchFamily="18" charset="0"/>
              </a:rPr>
              <a:pPr/>
              <a:t>34</a:t>
            </a:fld>
            <a:endParaRPr lang="en-US" sz="1300">
              <a:latin typeface="Times New Roman"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FBD92410-E76B-4449-BB32-164B433C8924}" type="slidenum">
              <a:rPr lang="en-US" sz="1300">
                <a:latin typeface="Times New Roman" pitchFamily="18" charset="0"/>
              </a:rPr>
              <a:pPr/>
              <a:t>35</a:t>
            </a:fld>
            <a:endParaRPr lang="en-US" sz="1300">
              <a:latin typeface="Times New Roman"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CAD24842-AEAB-4F5B-8061-A369E9BD85A2}" type="slidenum">
              <a:rPr lang="en-US" sz="1300">
                <a:latin typeface="Times New Roman" pitchFamily="18" charset="0"/>
              </a:rPr>
              <a:pPr/>
              <a:t>36</a:t>
            </a:fld>
            <a:endParaRPr lang="en-US" sz="1300">
              <a:latin typeface="Times New Roman"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But</a:t>
            </a:r>
            <a:r>
              <a:rPr lang="en-US" baseline="0" dirty="0">
                <a:ea typeface="ＭＳ Ｐゴシック" pitchFamily="34" charset="-128"/>
              </a:rPr>
              <a:t> who will build the single global ISP? Not practical or convenient. Thus we have multiple global ISPs (Tier 1) which typically span the globe. Regional (Tier 2) ISPs connect to them. Access (Tier 3) ISPs  then connect to Regional ISPs</a:t>
            </a:r>
            <a:endParaRPr lang="en-US" dirty="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87812F3C-F641-43C4-B6DB-1BEB8AFE93EA}" type="slidenum">
              <a:rPr lang="en-US" sz="1300">
                <a:latin typeface="Times New Roman" pitchFamily="18" charset="0"/>
              </a:rPr>
              <a:pPr algn="r"/>
              <a:t>4</a:t>
            </a:fld>
            <a:endParaRPr lang="en-US" sz="1300">
              <a:latin typeface="Times New Roman"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Decompose the internet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B54ABA2A-A0AA-402C-800C-D6BFCBCC4376}" type="slidenum">
              <a:rPr lang="en-US" sz="1300">
                <a:latin typeface="Times New Roman" pitchFamily="18" charset="0"/>
              </a:rPr>
              <a:pPr/>
              <a:t>37</a:t>
            </a:fld>
            <a:endParaRPr lang="en-US" sz="1300">
              <a:latin typeface="Times New Roman" pitchFamily="18" charset="0"/>
            </a:endParaRPr>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72445699-BDD1-48A6-8082-00482EE6D481}" type="slidenum">
              <a:rPr lang="en-US" sz="1300">
                <a:latin typeface="Times New Roman" pitchFamily="18" charset="0"/>
              </a:rPr>
              <a:pPr/>
              <a:t>38</a:t>
            </a:fld>
            <a:endParaRPr lang="en-US" sz="1300">
              <a:latin typeface="Times New Roman" pitchFamily="18" charset="0"/>
            </a:endParaRPr>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Peers allow traffic</a:t>
            </a:r>
            <a:r>
              <a:rPr lang="en-US" baseline="0" dirty="0">
                <a:ea typeface="ＭＳ Ｐゴシック" pitchFamily="34" charset="-128"/>
              </a:rPr>
              <a:t> to pass thru each other instead of through upstream intermediaries.</a:t>
            </a:r>
          </a:p>
          <a:p>
            <a:r>
              <a:rPr lang="en-US" baseline="0" dirty="0">
                <a:ea typeface="ＭＳ Ｐゴシック" pitchFamily="34" charset="-128"/>
              </a:rPr>
              <a:t>IXP (Internet Exchange Point) is a third party entity consisting of routers which allow multiple ISP to peer together instead of  using a direct link.</a:t>
            </a:r>
            <a:endParaRPr lang="en-US" dirty="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BF9B1291-CC2C-4364-A19E-D078DB1FDF85}" type="slidenum">
              <a:rPr lang="en-US" sz="1300">
                <a:latin typeface="Times New Roman" pitchFamily="18" charset="0"/>
              </a:rPr>
              <a:pPr/>
              <a:t>39</a:t>
            </a:fld>
            <a:endParaRPr lang="en-US" sz="1300">
              <a:latin typeface="Times New Roman" pitchFamily="18" charset="0"/>
            </a:endParaRPr>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4A072BAC-0122-4AEE-BDEA-9D622468B9F4}" type="slidenum">
              <a:rPr lang="en-US" sz="1300">
                <a:latin typeface="Times New Roman" pitchFamily="18" charset="0"/>
              </a:rPr>
              <a:pPr/>
              <a:t>40</a:t>
            </a:fld>
            <a:endParaRPr lang="en-US" sz="1300">
              <a:latin typeface="Times New Roman" pitchFamily="18" charset="0"/>
            </a:endParaRPr>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Regional Net is Regional ISP.</a:t>
            </a:r>
          </a:p>
          <a:p>
            <a:r>
              <a:rPr lang="en-US" dirty="0">
                <a:ea typeface="ＭＳ Ｐゴシック" pitchFamily="34" charset="-128"/>
              </a:rPr>
              <a:t>Content Provider Net (Content</a:t>
            </a:r>
            <a:r>
              <a:rPr lang="en-US" baseline="0" dirty="0">
                <a:ea typeface="ＭＳ Ｐゴシック" pitchFamily="34" charset="-128"/>
              </a:rPr>
              <a:t> Distribution Net) is at a higher level. Google is an example. They have their own world wide private TCP IP network of servers providing content.</a:t>
            </a:r>
            <a:endParaRPr lang="en-US" dirty="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1A035B2-6515-4057-88C4-3BC78DD9BF10}" type="slidenum">
              <a:rPr lang="en-US" sz="1300">
                <a:latin typeface="Times New Roman" pitchFamily="18" charset="0"/>
              </a:rPr>
              <a:pPr/>
              <a:t>41</a:t>
            </a:fld>
            <a:endParaRPr lang="en-US" sz="1300">
              <a:latin typeface="Times New Roman" pitchFamily="18" charset="0"/>
            </a:endParaRPr>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39872C90-F316-42DC-80BE-9B443AC521E0}" type="slidenum">
              <a:rPr lang="en-US" sz="1300">
                <a:latin typeface="Times New Roman" pitchFamily="18" charset="0"/>
              </a:rPr>
              <a:pPr/>
              <a:t>42</a:t>
            </a:fld>
            <a:endParaRPr lang="en-US" sz="1300">
              <a:latin typeface="Times New Roman" pitchFamily="18" charset="0"/>
            </a:endParaRPr>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A </a:t>
            </a:r>
            <a:r>
              <a:rPr lang="en-US" dirty="0" err="1">
                <a:ea typeface="ＭＳ Ｐゴシック" pitchFamily="34" charset="-128"/>
              </a:rPr>
              <a:t>PoP</a:t>
            </a:r>
            <a:r>
              <a:rPr lang="en-US" dirty="0">
                <a:ea typeface="ＭＳ Ｐゴシック" pitchFamily="34" charset="-128"/>
              </a:rPr>
              <a:t> is</a:t>
            </a:r>
            <a:r>
              <a:rPr lang="en-US" baseline="0" dirty="0">
                <a:ea typeface="ＭＳ Ｐゴシック" pitchFamily="34" charset="-128"/>
              </a:rPr>
              <a:t> simply a </a:t>
            </a:r>
            <a:r>
              <a:rPr lang="en-US" baseline="0">
                <a:ea typeface="ＭＳ Ｐゴシック" pitchFamily="34" charset="-128"/>
              </a:rPr>
              <a:t>group of </a:t>
            </a:r>
            <a:r>
              <a:rPr lang="en-US" baseline="0" dirty="0">
                <a:ea typeface="ＭＳ Ｐゴシック" pitchFamily="34" charset="-128"/>
              </a:rPr>
              <a:t>one or more routers, at the same location, in the provider’s network where customer ISPs can connect into the provider ISP.</a:t>
            </a:r>
            <a:endParaRPr lang="en-US" dirty="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6A23C259-DEF4-4C95-A166-40F317F34A22}" type="slidenum">
              <a:rPr lang="en-US" sz="1300">
                <a:latin typeface="Times New Roman" pitchFamily="18" charset="0"/>
              </a:rPr>
              <a:pPr algn="r"/>
              <a:t>43</a:t>
            </a:fld>
            <a:endParaRPr lang="en-US" sz="1300">
              <a:latin typeface="Times New Roman" pitchFamily="18" charset="0"/>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2342D577-B35F-4583-BE24-0DBFB8E625FE}" type="slidenum">
              <a:rPr lang="en-US" sz="1300">
                <a:solidFill>
                  <a:srgbClr val="000000"/>
                </a:solidFill>
                <a:latin typeface="Times New Roman" pitchFamily="18" charset="0"/>
              </a:rPr>
              <a:pPr/>
              <a:t>44</a:t>
            </a:fld>
            <a:endParaRPr lang="en-US" sz="1300">
              <a:solidFill>
                <a:srgbClr val="000000"/>
              </a:solidFill>
              <a:latin typeface="Times New Roman" pitchFamily="18"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A820C47B-32B9-474A-8D1D-11BA2AF2E655}" type="slidenum">
              <a:rPr lang="en-US" sz="1300">
                <a:solidFill>
                  <a:srgbClr val="000000"/>
                </a:solidFill>
                <a:latin typeface="Times New Roman" pitchFamily="18" charset="0"/>
              </a:rPr>
              <a:pPr/>
              <a:t>45</a:t>
            </a:fld>
            <a:endParaRPr lang="en-US" sz="1300">
              <a:solidFill>
                <a:srgbClr val="000000"/>
              </a:solidFill>
              <a:latin typeface="Times New Roman" pitchFamily="18"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9789367A-5C34-4AD6-A922-C216EBA3033D}" type="slidenum">
              <a:rPr lang="en-US" sz="1300">
                <a:solidFill>
                  <a:srgbClr val="000000"/>
                </a:solidFill>
                <a:latin typeface="Times New Roman" pitchFamily="18" charset="0"/>
              </a:rPr>
              <a:pPr algn="r"/>
              <a:t>46</a:t>
            </a:fld>
            <a:endParaRPr lang="en-US" sz="1300">
              <a:solidFill>
                <a:srgbClr val="000000"/>
              </a:solidFill>
              <a:latin typeface="Times New Roman" pitchFamily="18"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D3B7CBBD-B29E-4DA7-BE1D-5BA8D381E6F2}" type="slidenum">
              <a:rPr lang="en-US" sz="1300">
                <a:latin typeface="Times New Roman" pitchFamily="18" charset="0"/>
              </a:rPr>
              <a:pPr/>
              <a:t>5</a:t>
            </a:fld>
            <a:endParaRPr lang="en-US" sz="1300">
              <a:latin typeface="Times New Roman"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b="0" i="0" kern="1200" dirty="0">
                <a:solidFill>
                  <a:schemeClr val="tx1"/>
                </a:solidFill>
                <a:effectLst/>
                <a:latin typeface="Times New Roman" pitchFamily="18" charset="0"/>
                <a:ea typeface="ＭＳ Ｐゴシック" charset="0"/>
                <a:cs typeface="ＭＳ Ｐゴシック" charset="0"/>
              </a:rPr>
              <a:t>The following is a short list of applications that could be connected to the Internet and how they would utilize that </a:t>
            </a:r>
            <a:r>
              <a:rPr lang="en-US" sz="1200" b="0" i="0" kern="1200" dirty="0" err="1">
                <a:solidFill>
                  <a:schemeClr val="tx1"/>
                </a:solidFill>
                <a:effectLst/>
                <a:latin typeface="Times New Roman" pitchFamily="18" charset="0"/>
                <a:ea typeface="ＭＳ Ｐゴシック" charset="0"/>
                <a:cs typeface="ＭＳ Ｐゴシック" charset="0"/>
              </a:rPr>
              <a:t>connection:VCR</a:t>
            </a:r>
            <a:r>
              <a:rPr lang="en-US" sz="1200" b="0" i="0" kern="1200" dirty="0">
                <a:solidFill>
                  <a:schemeClr val="tx1"/>
                </a:solidFill>
                <a:effectLst/>
                <a:latin typeface="Times New Roman" pitchFamily="18" charset="0"/>
                <a:ea typeface="ＭＳ Ｐゴシック" charset="0"/>
                <a:cs typeface="ＭＳ Ｐゴシック" charset="0"/>
              </a:rPr>
              <a:t> Camera - it could become a remote web-cam</a:t>
            </a:r>
          </a:p>
          <a:p>
            <a:r>
              <a:rPr lang="en-US" sz="1200" b="0" i="0" kern="1200" dirty="0">
                <a:solidFill>
                  <a:schemeClr val="tx1"/>
                </a:solidFill>
                <a:effectLst/>
                <a:latin typeface="Times New Roman" pitchFamily="18" charset="0"/>
                <a:ea typeface="ＭＳ Ｐゴシック" charset="0"/>
                <a:cs typeface="ＭＳ Ｐゴシック" charset="0"/>
              </a:rPr>
              <a:t>Microwave Oven - program it remotely to have dinner ready</a:t>
            </a:r>
          </a:p>
          <a:p>
            <a:r>
              <a:rPr lang="en-US" sz="1200" b="0" i="0" kern="1200" dirty="0">
                <a:solidFill>
                  <a:schemeClr val="tx1"/>
                </a:solidFill>
                <a:effectLst/>
                <a:latin typeface="Times New Roman" pitchFamily="18" charset="0"/>
                <a:ea typeface="ＭＳ Ｐゴシック" charset="0"/>
                <a:cs typeface="ＭＳ Ｐゴシック" charset="0"/>
              </a:rPr>
              <a:t>Smoke/Intruder Alarm - check on your home while out of town</a:t>
            </a:r>
          </a:p>
          <a:p>
            <a:r>
              <a:rPr lang="en-US" sz="1200" b="0" i="0" kern="1200" dirty="0">
                <a:solidFill>
                  <a:schemeClr val="tx1"/>
                </a:solidFill>
                <a:effectLst/>
                <a:latin typeface="Times New Roman" pitchFamily="18" charset="0"/>
                <a:ea typeface="ＭＳ Ｐゴシック" charset="0"/>
                <a:cs typeface="ＭＳ Ｐゴシック" charset="0"/>
              </a:rPr>
              <a:t>Automobile - allow your mechanic to check out your engine while you are using it</a:t>
            </a:r>
          </a:p>
          <a:p>
            <a:r>
              <a:rPr lang="en-US" sz="1200" b="0" i="0" kern="1200" dirty="0">
                <a:solidFill>
                  <a:schemeClr val="tx1"/>
                </a:solidFill>
                <a:effectLst/>
                <a:latin typeface="Times New Roman" pitchFamily="18" charset="0"/>
                <a:ea typeface="ＭＳ Ｐゴシック" charset="0"/>
                <a:cs typeface="ＭＳ Ｐゴシック" charset="0"/>
              </a:rPr>
              <a:t>Cellular Communications Device - browse the web using your cell phone</a:t>
            </a:r>
          </a:p>
          <a:p>
            <a:r>
              <a:rPr lang="en-US" sz="1200" b="0" i="0" kern="1200" dirty="0">
                <a:solidFill>
                  <a:schemeClr val="tx1"/>
                </a:solidFill>
                <a:effectLst/>
                <a:latin typeface="Times New Roman" pitchFamily="18" charset="0"/>
                <a:ea typeface="ＭＳ Ｐゴシック" charset="0"/>
                <a:cs typeface="ＭＳ Ｐゴシック" charset="0"/>
              </a:rPr>
              <a:t>Network computer - lower total cost of computer ownership</a:t>
            </a:r>
          </a:p>
          <a:p>
            <a:r>
              <a:rPr lang="en-US" sz="1200" b="0" i="0" kern="1200" dirty="0">
                <a:solidFill>
                  <a:schemeClr val="tx1"/>
                </a:solidFill>
                <a:effectLst/>
                <a:latin typeface="Times New Roman" pitchFamily="18" charset="0"/>
                <a:ea typeface="ＭＳ Ｐゴシック" charset="0"/>
                <a:cs typeface="ＭＳ Ｐゴシック" charset="0"/>
              </a:rPr>
              <a:t>Pace maker/heart monitor - see </a:t>
            </a:r>
            <a:r>
              <a:rPr lang="en-US" sz="1200" b="0" i="1" kern="1200" dirty="0">
                <a:solidFill>
                  <a:schemeClr val="tx1"/>
                </a:solidFill>
                <a:effectLst/>
                <a:latin typeface="Times New Roman" pitchFamily="18" charset="0"/>
                <a:ea typeface="ＭＳ Ｐゴシック" charset="0"/>
                <a:cs typeface="ＭＳ Ｐゴシック" charset="0"/>
              </a:rPr>
              <a:t>Automobile</a:t>
            </a:r>
            <a:r>
              <a:rPr lang="en-US" sz="1200" b="0" i="0" kern="1200" dirty="0">
                <a:solidFill>
                  <a:schemeClr val="tx1"/>
                </a:solidFill>
                <a:effectLst/>
                <a:latin typeface="Times New Roman" pitchFamily="18" charset="0"/>
                <a:ea typeface="ＭＳ Ｐゴシック" charset="0"/>
                <a:cs typeface="ＭＳ Ｐゴシック" charset="0"/>
              </a:rPr>
              <a:t> above</a:t>
            </a:r>
          </a:p>
          <a:p>
            <a:endParaRPr lang="en-US" dirty="0">
              <a:ea typeface="ＭＳ Ｐゴシック"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8C03E526-8CFF-44AF-9137-5F72F19F0EF3}" type="slidenum">
              <a:rPr lang="en-US" sz="1300">
                <a:latin typeface="Times New Roman" pitchFamily="18" charset="0"/>
              </a:rPr>
              <a:pPr/>
              <a:t>47</a:t>
            </a:fld>
            <a:endParaRPr lang="en-US" sz="1300">
              <a:latin typeface="Times New Roman" pitchFamily="18"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BA2CC1F-D1BD-4FB4-99C0-D0015442EBA9}" type="slidenum">
              <a:rPr lang="en-US" sz="1300">
                <a:latin typeface="Times New Roman" pitchFamily="18" charset="0"/>
              </a:rPr>
              <a:pPr/>
              <a:t>49</a:t>
            </a:fld>
            <a:endParaRPr lang="en-US" sz="1300">
              <a:latin typeface="Times New Roman"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C6FD494B-3807-41C8-A5C0-77C8D13CB075}" type="slidenum">
              <a:rPr lang="en-US" sz="1300">
                <a:latin typeface="Times New Roman" pitchFamily="18" charset="0"/>
              </a:rPr>
              <a:pPr/>
              <a:t>50</a:t>
            </a:fld>
            <a:endParaRPr lang="en-US" sz="1300">
              <a:latin typeface="Times New Roman"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9D19A59E-7D0E-405E-AE9B-B450FA327AC7}" type="slidenum">
              <a:rPr lang="en-US" sz="1300">
                <a:latin typeface="Times New Roman" pitchFamily="18" charset="0"/>
              </a:rPr>
              <a:pPr/>
              <a:t>51</a:t>
            </a:fld>
            <a:endParaRPr lang="en-US" sz="1300">
              <a:latin typeface="Times New Roman"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Windows: </a:t>
            </a:r>
            <a:r>
              <a:rPr lang="en-US" altLang="zh-CN" dirty="0" err="1"/>
              <a:t>tracert</a:t>
            </a:r>
            <a:endParaRPr lang="en-US"/>
          </a:p>
          <a:p>
            <a:endParaRPr lang="en-US">
              <a:ea typeface="ＭＳ Ｐゴシック"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6BCAB895-110C-46F5-9137-2B6FFA7E8A3E}" type="slidenum">
              <a:rPr lang="en-US" sz="1300">
                <a:latin typeface="Times New Roman" pitchFamily="18" charset="0"/>
              </a:rPr>
              <a:pPr/>
              <a:t>52</a:t>
            </a:fld>
            <a:endParaRPr lang="en-US" sz="1300">
              <a:latin typeface="Times New Roman"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F562C32D-BD80-4F4C-B1C5-9CE9036D6011}" type="slidenum">
              <a:rPr lang="en-US" sz="1300">
                <a:latin typeface="Times New Roman" pitchFamily="18" charset="0"/>
              </a:rPr>
              <a:pPr/>
              <a:t>53</a:t>
            </a:fld>
            <a:endParaRPr lang="en-US" sz="1300">
              <a:latin typeface="Times New Roman"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96FC44-1A64-4886-B7E3-A468519B21AB}" type="slidenum">
              <a:rPr lang="en-US" smtClean="0"/>
              <a:pPr/>
              <a:t>54</a:t>
            </a:fld>
            <a:endParaRPr lang="en-US"/>
          </a:p>
        </p:txBody>
      </p:sp>
    </p:spTree>
    <p:extLst>
      <p:ext uri="{BB962C8B-B14F-4D97-AF65-F5344CB8AC3E}">
        <p14:creationId xmlns:p14="http://schemas.microsoft.com/office/powerpoint/2010/main" val="260303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3FF9BD69-826A-4ED8-9E9F-3AD4CB49A922}" type="slidenum">
              <a:rPr lang="en-US" sz="1300">
                <a:latin typeface="Times New Roman" pitchFamily="18" charset="0"/>
              </a:rPr>
              <a:pPr algn="r"/>
              <a:t>57</a:t>
            </a:fld>
            <a:endParaRPr lang="en-US" sz="1300">
              <a:latin typeface="Times New Roman" pitchFamily="18" charset="0"/>
            </a:endParaRPr>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216FAEBD-B552-495E-9A91-2D64C28E89A5}" type="slidenum">
              <a:rPr lang="en-US" sz="1300">
                <a:latin typeface="Times New Roman" pitchFamily="18" charset="0"/>
              </a:rPr>
              <a:pPr/>
              <a:t>58</a:t>
            </a:fld>
            <a:endParaRPr lang="en-US" sz="1300">
              <a:latin typeface="Times New Roman" pitchFamily="18" charset="0"/>
            </a:endParaRPr>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D393D2-CDAD-4532-B2B5-244302F8FE6F}" type="slidenum">
              <a:rPr lang="en-US"/>
              <a:pPr/>
              <a:t>59</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DE772E79-EFDC-4DA2-8A7F-43CCC7FA8B05}" type="slidenum">
              <a:rPr lang="en-US" sz="1300">
                <a:latin typeface="Times New Roman" pitchFamily="18" charset="0"/>
              </a:rPr>
              <a:pPr/>
              <a:t>6</a:t>
            </a:fld>
            <a:endParaRPr lang="en-US" sz="1300">
              <a:latin typeface="Times New Roman"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987716-85F4-41CA-8DAA-158F0B5EA36F}" type="slidenum">
              <a:rPr lang="en-US"/>
              <a:pPr/>
              <a:t>60</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1040638D-EB2F-4C82-8045-ECA735C99F9F}" type="slidenum">
              <a:rPr lang="en-US" sz="1300">
                <a:latin typeface="Times New Roman" pitchFamily="18" charset="0"/>
              </a:rPr>
              <a:pPr/>
              <a:t>61</a:t>
            </a:fld>
            <a:endParaRPr lang="en-US" sz="1300">
              <a:latin typeface="Times New Roman" pitchFamily="18" charset="0"/>
            </a:endParaRP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99CADEA5-925D-46AB-89ED-7FB5A34F22CE}" type="slidenum">
              <a:rPr lang="en-US" sz="1300">
                <a:latin typeface="Times New Roman" pitchFamily="18" charset="0"/>
              </a:rPr>
              <a:pPr/>
              <a:t>62</a:t>
            </a:fld>
            <a:endParaRPr lang="en-US" sz="1300">
              <a:latin typeface="Times New Roman"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B6C92647-4E9B-43E0-9F1A-3BEB614CBEBD}" type="slidenum">
              <a:rPr lang="en-US" sz="1300">
                <a:latin typeface="Times New Roman" pitchFamily="18" charset="0"/>
              </a:rPr>
              <a:pPr/>
              <a:t>63</a:t>
            </a:fld>
            <a:endParaRPr lang="en-US" sz="1300">
              <a:latin typeface="Times New Roman" pitchFamily="18" charset="0"/>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3852A4A4-63E9-4C8C-BD65-3479A4DF72BA}" type="slidenum">
              <a:rPr lang="en-US" sz="1300">
                <a:latin typeface="Times New Roman" pitchFamily="18" charset="0"/>
              </a:rPr>
              <a:pPr/>
              <a:t>64</a:t>
            </a:fld>
            <a:endParaRPr lang="en-US" sz="1300">
              <a:latin typeface="Times New Roman"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20E6483-7807-44A7-9305-FD3519258726}" type="slidenum">
              <a:rPr lang="en-US" sz="1300">
                <a:latin typeface="Times New Roman" pitchFamily="18" charset="0"/>
              </a:rPr>
              <a:pPr/>
              <a:t>65</a:t>
            </a:fld>
            <a:endParaRPr lang="en-US" sz="1300">
              <a:latin typeface="Times New Roman"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02">
              <a:defRPr sz="2400">
                <a:solidFill>
                  <a:schemeClr val="tx1"/>
                </a:solidFill>
                <a:latin typeface="Arial" charset="0"/>
                <a:ea typeface="ＭＳ Ｐゴシック" pitchFamily="34" charset="-128"/>
              </a:defRPr>
            </a:lvl1pPr>
            <a:lvl2pPr marL="742883" indent="-285725" defTabSz="966702">
              <a:defRPr sz="2400">
                <a:solidFill>
                  <a:schemeClr val="tx1"/>
                </a:solidFill>
                <a:latin typeface="Arial" charset="0"/>
                <a:ea typeface="ＭＳ Ｐゴシック" pitchFamily="34" charset="-128"/>
              </a:defRPr>
            </a:lvl2pPr>
            <a:lvl3pPr marL="1142898" indent="-228580" defTabSz="966702">
              <a:defRPr sz="2400">
                <a:solidFill>
                  <a:schemeClr val="tx1"/>
                </a:solidFill>
                <a:latin typeface="Arial" charset="0"/>
                <a:ea typeface="ＭＳ Ｐゴシック" pitchFamily="34" charset="-128"/>
              </a:defRPr>
            </a:lvl3pPr>
            <a:lvl4pPr marL="1600057" indent="-228580" defTabSz="966702">
              <a:defRPr sz="2400">
                <a:solidFill>
                  <a:schemeClr val="tx1"/>
                </a:solidFill>
                <a:latin typeface="Arial" charset="0"/>
                <a:ea typeface="ＭＳ Ｐゴシック" pitchFamily="34" charset="-128"/>
              </a:defRPr>
            </a:lvl4pPr>
            <a:lvl5pPr marL="2057217" indent="-228580" defTabSz="966702">
              <a:defRPr sz="2400">
                <a:solidFill>
                  <a:schemeClr val="tx1"/>
                </a:solidFill>
                <a:latin typeface="Arial" charset="0"/>
                <a:ea typeface="ＭＳ Ｐゴシック" pitchFamily="34" charset="-128"/>
              </a:defRPr>
            </a:lvl5pPr>
            <a:lvl6pPr marL="2514376" indent="-228580" defTabSz="966702" eaLnBrk="0" fontAlgn="base" hangingPunct="0">
              <a:spcBef>
                <a:spcPct val="0"/>
              </a:spcBef>
              <a:spcAft>
                <a:spcPct val="0"/>
              </a:spcAft>
              <a:defRPr sz="2400">
                <a:solidFill>
                  <a:schemeClr val="tx1"/>
                </a:solidFill>
                <a:latin typeface="Arial" charset="0"/>
                <a:ea typeface="ＭＳ Ｐゴシック" pitchFamily="34" charset="-128"/>
              </a:defRPr>
            </a:lvl6pPr>
            <a:lvl7pPr marL="2971536" indent="-228580" defTabSz="966702" eaLnBrk="0" fontAlgn="base" hangingPunct="0">
              <a:spcBef>
                <a:spcPct val="0"/>
              </a:spcBef>
              <a:spcAft>
                <a:spcPct val="0"/>
              </a:spcAft>
              <a:defRPr sz="2400">
                <a:solidFill>
                  <a:schemeClr val="tx1"/>
                </a:solidFill>
                <a:latin typeface="Arial" charset="0"/>
                <a:ea typeface="ＭＳ Ｐゴシック" pitchFamily="34" charset="-128"/>
              </a:defRPr>
            </a:lvl7pPr>
            <a:lvl8pPr marL="3428694" indent="-228580" defTabSz="966702" eaLnBrk="0" fontAlgn="base" hangingPunct="0">
              <a:spcBef>
                <a:spcPct val="0"/>
              </a:spcBef>
              <a:spcAft>
                <a:spcPct val="0"/>
              </a:spcAft>
              <a:defRPr sz="2400">
                <a:solidFill>
                  <a:schemeClr val="tx1"/>
                </a:solidFill>
                <a:latin typeface="Arial" charset="0"/>
                <a:ea typeface="ＭＳ Ｐゴシック" pitchFamily="34" charset="-128"/>
              </a:defRPr>
            </a:lvl8pPr>
            <a:lvl9pPr marL="3885854" indent="-228580" defTabSz="966702" eaLnBrk="0" fontAlgn="base" hangingPunct="0">
              <a:spcBef>
                <a:spcPct val="0"/>
              </a:spcBef>
              <a:spcAft>
                <a:spcPct val="0"/>
              </a:spcAft>
              <a:defRPr sz="2400">
                <a:solidFill>
                  <a:schemeClr val="tx1"/>
                </a:solidFill>
                <a:latin typeface="Arial" charset="0"/>
                <a:ea typeface="ＭＳ Ｐゴシック" pitchFamily="34" charset="-128"/>
              </a:defRPr>
            </a:lvl9pPr>
          </a:lstStyle>
          <a:p>
            <a:fld id="{FE0CDFB5-88BE-42E4-8A3E-C0F6FA1B71C5}" type="slidenum">
              <a:rPr lang="en-US" sz="1300">
                <a:latin typeface="Times New Roman" pitchFamily="18" charset="0"/>
              </a:rPr>
              <a:pPr/>
              <a:t>66</a:t>
            </a:fld>
            <a:endParaRPr lang="en-US" sz="1300">
              <a:latin typeface="Times New Roman"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Protocol data unit</a:t>
            </a:r>
          </a:p>
          <a:p>
            <a:endParaRPr lang="en-US" dirty="0">
              <a:ea typeface="ＭＳ Ｐゴシック" pitchFamily="34" charset="-128"/>
            </a:endParaRPr>
          </a:p>
          <a:p>
            <a:r>
              <a:rPr lang="en-US" dirty="0">
                <a:ea typeface="ＭＳ Ｐゴシック" pitchFamily="34" charset="-128"/>
              </a:rPr>
              <a:t>Network</a:t>
            </a:r>
            <a:r>
              <a:rPr lang="en-US" baseline="0" dirty="0">
                <a:ea typeface="ＭＳ Ｐゴシック" pitchFamily="34" charset="-128"/>
              </a:rPr>
              <a:t> layer: packets-&gt;network addressing/routing-&gt;routed internetworks</a:t>
            </a:r>
            <a:endParaRPr lang="en-US" dirty="0">
              <a:ea typeface="ＭＳ Ｐゴシック" pitchFamily="34" charset="-128"/>
            </a:endParaRPr>
          </a:p>
          <a:p>
            <a:r>
              <a:rPr lang="en-US" dirty="0">
                <a:ea typeface="ＭＳ Ｐゴシック" pitchFamily="34" charset="-128"/>
              </a:rPr>
              <a:t>Data link layer: frames-&gt;media access control-&gt;switched internetworks</a:t>
            </a:r>
          </a:p>
          <a:p>
            <a:r>
              <a:rPr lang="en-US" dirty="0">
                <a:ea typeface="ＭＳ Ｐゴシック" pitchFamily="34" charset="-128"/>
              </a:rPr>
              <a:t>physical layer: signals, bit streams-&gt;physical media</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2559A8F0-5ACC-42BA-B949-4559691D1575}" type="slidenum">
              <a:rPr lang="en-US" sz="1300">
                <a:latin typeface="Times New Roman" pitchFamily="18" charset="0"/>
              </a:rPr>
              <a:pPr algn="r"/>
              <a:t>67</a:t>
            </a:fld>
            <a:endParaRPr lang="en-US" sz="1300">
              <a:latin typeface="Times New Roman"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C29DFC15-EB84-4210-A715-1192CCF0C3C9}" type="slidenum">
              <a:rPr lang="en-US" sz="1300">
                <a:latin typeface="Times New Roman" pitchFamily="18" charset="0"/>
              </a:rPr>
              <a:pPr algn="r"/>
              <a:t>73</a:t>
            </a:fld>
            <a:endParaRPr lang="en-US" sz="1300">
              <a:latin typeface="Times New Roman" pitchFamily="18" charset="0"/>
            </a:endParaRPr>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30926EEE-78C7-4F2B-A8F5-BE962BE8EE38}" type="slidenum">
              <a:rPr lang="en-US" sz="1300">
                <a:latin typeface="Times New Roman" pitchFamily="18" charset="0"/>
              </a:rPr>
              <a:pPr/>
              <a:t>74</a:t>
            </a:fld>
            <a:endParaRPr lang="en-US" sz="1300">
              <a:latin typeface="Times New Roman" pitchFamily="18" charset="0"/>
            </a:endParaRPr>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D0B9458E-7A1F-4CF2-A5F1-67605134617F}" type="slidenum">
              <a:rPr lang="en-US" sz="1300">
                <a:latin typeface="Times New Roman" pitchFamily="18" charset="0"/>
              </a:rPr>
              <a:pPr/>
              <a:t>7</a:t>
            </a:fld>
            <a:endParaRPr lang="en-US" sz="1300">
              <a:latin typeface="Times New Roman" pitchFamily="18"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Comprehend the role of internet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093C9809-624D-4543-8817-B96BA7690B37}" type="slidenum">
              <a:rPr lang="en-US" sz="1300">
                <a:latin typeface="Times New Roman" pitchFamily="18" charset="0"/>
              </a:rPr>
              <a:pPr/>
              <a:t>75</a:t>
            </a:fld>
            <a:endParaRPr lang="en-US" sz="1300">
              <a:latin typeface="Times New Roman" pitchFamily="18" charset="0"/>
            </a:endParaRPr>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9DAB93EB-062F-4780-9CD7-1EAFB585A228}" type="slidenum">
              <a:rPr lang="en-US" sz="1300">
                <a:latin typeface="Times New Roman" pitchFamily="18" charset="0"/>
              </a:rPr>
              <a:pPr/>
              <a:t>76</a:t>
            </a:fld>
            <a:endParaRPr lang="en-US" sz="1300">
              <a:latin typeface="Times New Roman" pitchFamily="18" charset="0"/>
            </a:endParaRPr>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25FB8AE2-4EF8-406E-B5F8-52056D88C858}" type="slidenum">
              <a:rPr lang="en-US" sz="1300">
                <a:latin typeface="Times New Roman" pitchFamily="18" charset="0"/>
              </a:rPr>
              <a:pPr/>
              <a:t>77</a:t>
            </a:fld>
            <a:endParaRPr lang="en-US" sz="1300">
              <a:latin typeface="Times New Roman" pitchFamily="18" charset="0"/>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5A8CD23A-7169-449F-8A89-409E8D20F980}" type="slidenum">
              <a:rPr lang="en-US" sz="1300">
                <a:latin typeface="Times New Roman" pitchFamily="18" charset="0"/>
              </a:rPr>
              <a:pPr/>
              <a:t>78</a:t>
            </a:fld>
            <a:endParaRPr lang="en-US" sz="1300">
              <a:latin typeface="Times New Roman" pitchFamily="18" charset="0"/>
            </a:endParaRPr>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ea typeface="ＭＳ Ｐゴシック" pitchFamily="34" charset="-128"/>
              </a:rPr>
              <a:t>Trends: distributed systems, mobile, cloud, CPS, </a:t>
            </a:r>
            <a:r>
              <a:rPr lang="en-US" dirty="0" err="1">
                <a:ea typeface="ＭＳ Ｐゴシック" pitchFamily="34" charset="-128"/>
              </a:rPr>
              <a:t>IoT</a:t>
            </a:r>
            <a:endParaRPr lang="en-US" dirty="0">
              <a:ea typeface="ＭＳ Ｐゴシック"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42DD335A-181E-4BBE-8ADE-ADFC6DCB03EB}" type="slidenum">
              <a:rPr lang="en-US" sz="1300">
                <a:latin typeface="Times New Roman" pitchFamily="18" charset="0"/>
              </a:rPr>
              <a:pPr/>
              <a:t>79</a:t>
            </a:fld>
            <a:endParaRPr lang="en-US" sz="1300">
              <a:latin typeface="Times New Roman" pitchFamily="18" charset="0"/>
            </a:endParaRPr>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91762D83-8B8D-4997-91BF-68F6ABB6A166}" type="slidenum">
              <a:rPr lang="en-US" sz="1300">
                <a:latin typeface="Times New Roman" pitchFamily="18" charset="0"/>
              </a:rPr>
              <a:pPr/>
              <a:t>8</a:t>
            </a:fld>
            <a:endParaRPr lang="en-US" sz="1300">
              <a:latin typeface="Times New Roman"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fld id="{E85CC28F-42FA-4339-89BE-E3F308DEEBA8}" type="slidenum">
              <a:rPr lang="en-US" sz="1300">
                <a:latin typeface="Times New Roman" pitchFamily="18" charset="0"/>
              </a:rPr>
              <a:pPr/>
              <a:t>9</a:t>
            </a:fld>
            <a:endParaRPr lang="en-US" sz="1300">
              <a:latin typeface="Times New Roman" pitchFamily="18" charset="0"/>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charset="0"/>
                <a:ea typeface="ＭＳ Ｐゴシック" pitchFamily="34" charset="-128"/>
              </a:defRPr>
            </a:lvl1pPr>
            <a:lvl2pPr marL="742950" indent="-285750" defTabSz="966788">
              <a:defRPr sz="2400">
                <a:solidFill>
                  <a:schemeClr val="tx1"/>
                </a:solidFill>
                <a:latin typeface="Arial" charset="0"/>
                <a:ea typeface="ＭＳ Ｐゴシック" pitchFamily="34" charset="-128"/>
              </a:defRPr>
            </a:lvl2pPr>
            <a:lvl3pPr marL="1143000" indent="-228600" defTabSz="966788">
              <a:defRPr sz="2400">
                <a:solidFill>
                  <a:schemeClr val="tx1"/>
                </a:solidFill>
                <a:latin typeface="Arial" charset="0"/>
                <a:ea typeface="ＭＳ Ｐゴシック" pitchFamily="34" charset="-128"/>
              </a:defRPr>
            </a:lvl3pPr>
            <a:lvl4pPr marL="1600200" indent="-228600" defTabSz="966788">
              <a:defRPr sz="2400">
                <a:solidFill>
                  <a:schemeClr val="tx1"/>
                </a:solidFill>
                <a:latin typeface="Arial" charset="0"/>
                <a:ea typeface="ＭＳ Ｐゴシック" pitchFamily="34" charset="-128"/>
              </a:defRPr>
            </a:lvl4pPr>
            <a:lvl5pPr marL="2057400" indent="-228600" defTabSz="966788">
              <a:defRPr sz="2400">
                <a:solidFill>
                  <a:schemeClr val="tx1"/>
                </a:solidFill>
                <a:latin typeface="Arial"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fld id="{6123CAA6-E59C-40AE-BC9D-50E7458D16C6}" type="slidenum">
              <a:rPr lang="en-US" sz="1300">
                <a:latin typeface="Times New Roman" pitchFamily="18" charset="0"/>
              </a:rPr>
              <a:pPr algn="r"/>
              <a:t>10</a:t>
            </a:fld>
            <a:endParaRPr lang="en-US" sz="1300">
              <a:latin typeface="Times New Roman" pitchFamily="18" charset="0"/>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C4C7A925-A137-4109-B984-3C8963632222}" type="datetime1">
              <a:rPr lang="en-US"/>
              <a:pPr/>
              <a:t>2/8/19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r>
              <a:rPr lang="en-US"/>
              <a:t>2-</a:t>
            </a:r>
            <a:fld id="{4712B558-141D-48ED-BDAB-5CFA9CB34705}" type="slidenum">
              <a:rPr lang="en-US"/>
              <a:pPr/>
              <a:t>‹#›</a:t>
            </a:fld>
            <a:endParaRPr lang="en-US"/>
          </a:p>
        </p:txBody>
      </p:sp>
    </p:spTree>
    <p:extLst>
      <p:ext uri="{BB962C8B-B14F-4D97-AF65-F5344CB8AC3E}">
        <p14:creationId xmlns:p14="http://schemas.microsoft.com/office/powerpoint/2010/main" val="98160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E68695B-CB14-4A3A-A53C-6EB0CEDAA880}" type="datetime1">
              <a:rPr lang="en-US"/>
              <a:pPr/>
              <a:t>2/8/19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a:lvl1pPr>
          </a:lstStyle>
          <a:p>
            <a:r>
              <a:rPr lang="en-US"/>
              <a:t>1-</a:t>
            </a:r>
            <a:fld id="{EDC97F2A-A144-439A-B434-0E5DC9556D9C}" type="slidenum">
              <a:rPr lang="en-US"/>
              <a:pPr/>
              <a:t>‹#›</a:t>
            </a:fld>
            <a:endParaRPr lang="en-US"/>
          </a:p>
        </p:txBody>
      </p:sp>
    </p:spTree>
    <p:extLst>
      <p:ext uri="{BB962C8B-B14F-4D97-AF65-F5344CB8AC3E}">
        <p14:creationId xmlns:p14="http://schemas.microsoft.com/office/powerpoint/2010/main" val="3816383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59C3AF6-E146-4579-BD9A-BF419D468FB8}" type="datetime1">
              <a:rPr lang="en-US"/>
              <a:pPr/>
              <a:t>2/8/19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Introduction</a:t>
            </a:r>
          </a:p>
        </p:txBody>
      </p:sp>
      <p:sp>
        <p:nvSpPr>
          <p:cNvPr id="6" name="Slide Number Placeholder 5"/>
          <p:cNvSpPr>
            <a:spLocks noGrp="1"/>
          </p:cNvSpPr>
          <p:nvPr>
            <p:ph type="sldNum" sz="quarter" idx="12"/>
          </p:nvPr>
        </p:nvSpPr>
        <p:spPr/>
        <p:txBody>
          <a:bodyPr/>
          <a:lstStyle>
            <a:lvl1pPr>
              <a:defRPr/>
            </a:lvl1pPr>
          </a:lstStyle>
          <a:p>
            <a:r>
              <a:rPr lang="en-US"/>
              <a:t>1-</a:t>
            </a:r>
            <a:fld id="{9E39F0EF-DFAD-4D38-92A9-7D826D72E461}" type="slidenum">
              <a:rPr lang="en-US"/>
              <a:pPr/>
              <a:t>‹#›</a:t>
            </a:fld>
            <a:endParaRPr lang="en-US"/>
          </a:p>
        </p:txBody>
      </p:sp>
    </p:spTree>
    <p:extLst>
      <p:ext uri="{BB962C8B-B14F-4D97-AF65-F5344CB8AC3E}">
        <p14:creationId xmlns:p14="http://schemas.microsoft.com/office/powerpoint/2010/main" val="141229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fld id="{EEF422E1-DED3-46B5-AD20-9197FC573225}" type="datetime1">
              <a:rPr lang="en-US"/>
              <a:pPr/>
              <a:t>2/8/19</a:t>
            </a:fld>
            <a:endParaRPr lang="en-US"/>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t>1</a:t>
            </a:r>
            <a:fld id="{FD57277B-A0ED-4639-ACBC-13E10D5287FB}" type="slidenum">
              <a:rPr lang="en-US"/>
              <a:pPr/>
              <a:t>‹#›</a:t>
            </a:fld>
            <a:endParaRPr lang="en-US"/>
          </a:p>
        </p:txBody>
      </p:sp>
    </p:spTree>
    <p:extLst>
      <p:ext uri="{BB962C8B-B14F-4D97-AF65-F5344CB8AC3E}">
        <p14:creationId xmlns:p14="http://schemas.microsoft.com/office/powerpoint/2010/main" val="588687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ln/>
        </p:spPr>
        <p:txBody>
          <a:bodyPr/>
          <a:lstStyle>
            <a:lvl1pPr>
              <a:defRPr/>
            </a:lvl1pPr>
          </a:lstStyle>
          <a:p>
            <a:r>
              <a:rPr lang="en-US"/>
              <a:t>4-</a:t>
            </a:r>
            <a:fld id="{8FACA793-19E3-4640-AE48-207A6301B0F4}" type="slidenum">
              <a:rPr lang="en-US"/>
              <a:pPr/>
              <a:t>‹#›</a:t>
            </a:fld>
            <a:endParaRPr lang="en-US"/>
          </a:p>
        </p:txBody>
      </p:sp>
    </p:spTree>
    <p:extLst>
      <p:ext uri="{BB962C8B-B14F-4D97-AF65-F5344CB8AC3E}">
        <p14:creationId xmlns:p14="http://schemas.microsoft.com/office/powerpoint/2010/main" val="330413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ln/>
        </p:spPr>
        <p:txBody>
          <a:bodyPr/>
          <a:lstStyle>
            <a:lvl1pPr>
              <a:defRPr/>
            </a:lvl1pPr>
          </a:lstStyle>
          <a:p>
            <a:r>
              <a:rPr lang="en-US"/>
              <a:t>4-</a:t>
            </a:r>
            <a:fld id="{B5EB3BA3-BEC9-49F0-A72D-3EFB7555DE70}" type="slidenum">
              <a:rPr lang="en-US"/>
              <a:pPr/>
              <a:t>‹#›</a:t>
            </a:fld>
            <a:endParaRPr lang="en-US"/>
          </a:p>
        </p:txBody>
      </p:sp>
    </p:spTree>
    <p:extLst>
      <p:ext uri="{BB962C8B-B14F-4D97-AF65-F5344CB8AC3E}">
        <p14:creationId xmlns:p14="http://schemas.microsoft.com/office/powerpoint/2010/main" val="715195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ln/>
        </p:spPr>
        <p:txBody>
          <a:bodyPr/>
          <a:lstStyle>
            <a:lvl1pPr>
              <a:defRPr/>
            </a:lvl1pPr>
          </a:lstStyle>
          <a:p>
            <a:r>
              <a:rPr lang="en-US"/>
              <a:t>4-</a:t>
            </a:r>
            <a:fld id="{69A60267-FB93-4CCA-90BC-FF7BF9B056B7}" type="slidenum">
              <a:rPr lang="en-US"/>
              <a:pPr/>
              <a:t>‹#›</a:t>
            </a:fld>
            <a:endParaRPr lang="en-US"/>
          </a:p>
        </p:txBody>
      </p:sp>
    </p:spTree>
    <p:extLst>
      <p:ext uri="{BB962C8B-B14F-4D97-AF65-F5344CB8AC3E}">
        <p14:creationId xmlns:p14="http://schemas.microsoft.com/office/powerpoint/2010/main" val="3831624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ln/>
        </p:spPr>
        <p:txBody>
          <a:bodyPr/>
          <a:lstStyle>
            <a:lvl1pPr>
              <a:defRPr/>
            </a:lvl1pPr>
          </a:lstStyle>
          <a:p>
            <a:r>
              <a:rPr lang="en-US"/>
              <a:t>4-</a:t>
            </a:r>
            <a:fld id="{F3561800-E5A1-43E8-AC27-6218694C527F}" type="slidenum">
              <a:rPr lang="en-US"/>
              <a:pPr/>
              <a:t>‹#›</a:t>
            </a:fld>
            <a:endParaRPr lang="en-US"/>
          </a:p>
        </p:txBody>
      </p:sp>
    </p:spTree>
    <p:extLst>
      <p:ext uri="{BB962C8B-B14F-4D97-AF65-F5344CB8AC3E}">
        <p14:creationId xmlns:p14="http://schemas.microsoft.com/office/powerpoint/2010/main" val="2284930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9" name="Rectangle 8"/>
          <p:cNvSpPr>
            <a:spLocks noGrp="1" noChangeArrowheads="1"/>
          </p:cNvSpPr>
          <p:nvPr>
            <p:ph type="sldNum" sz="quarter" idx="12"/>
          </p:nvPr>
        </p:nvSpPr>
        <p:spPr>
          <a:ln/>
        </p:spPr>
        <p:txBody>
          <a:bodyPr/>
          <a:lstStyle>
            <a:lvl1pPr>
              <a:defRPr/>
            </a:lvl1pPr>
          </a:lstStyle>
          <a:p>
            <a:r>
              <a:rPr lang="en-US"/>
              <a:t>4-</a:t>
            </a:r>
            <a:fld id="{210C1CE3-B808-444C-9591-39688155BDB0}" type="slidenum">
              <a:rPr lang="en-US"/>
              <a:pPr/>
              <a:t>‹#›</a:t>
            </a:fld>
            <a:endParaRPr lang="en-US"/>
          </a:p>
        </p:txBody>
      </p:sp>
    </p:spTree>
    <p:extLst>
      <p:ext uri="{BB962C8B-B14F-4D97-AF65-F5344CB8AC3E}">
        <p14:creationId xmlns:p14="http://schemas.microsoft.com/office/powerpoint/2010/main" val="176338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ln/>
        </p:spPr>
        <p:txBody>
          <a:bodyPr/>
          <a:lstStyle>
            <a:lvl1pPr>
              <a:defRPr/>
            </a:lvl1pPr>
          </a:lstStyle>
          <a:p>
            <a:r>
              <a:rPr lang="en-US"/>
              <a:t>4-</a:t>
            </a:r>
            <a:fld id="{F9ECDBED-A87D-4EC6-A045-DF43ADEDC8D9}" type="slidenum">
              <a:rPr lang="en-US"/>
              <a:pPr/>
              <a:t>‹#›</a:t>
            </a:fld>
            <a:endParaRPr lang="en-US"/>
          </a:p>
        </p:txBody>
      </p:sp>
    </p:spTree>
    <p:extLst>
      <p:ext uri="{BB962C8B-B14F-4D97-AF65-F5344CB8AC3E}">
        <p14:creationId xmlns:p14="http://schemas.microsoft.com/office/powerpoint/2010/main" val="1150483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ln/>
        </p:spPr>
        <p:txBody>
          <a:bodyPr/>
          <a:lstStyle>
            <a:lvl1pPr>
              <a:defRPr/>
            </a:lvl1pPr>
          </a:lstStyle>
          <a:p>
            <a:r>
              <a:rPr lang="en-US"/>
              <a:t>4-</a:t>
            </a:r>
            <a:fld id="{D8C6DA10-D055-4FAD-A4F1-4288BE43F9D1}" type="slidenum">
              <a:rPr lang="en-US"/>
              <a:pPr/>
              <a:t>‹#›</a:t>
            </a:fld>
            <a:endParaRPr lang="en-US"/>
          </a:p>
        </p:txBody>
      </p:sp>
    </p:spTree>
    <p:extLst>
      <p:ext uri="{BB962C8B-B14F-4D97-AF65-F5344CB8AC3E}">
        <p14:creationId xmlns:p14="http://schemas.microsoft.com/office/powerpoint/2010/main" val="3998755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3D7CD237-EEC2-4C51-9834-E12BC657ED8E}" type="datetime1">
              <a:rPr lang="en-US"/>
              <a:pPr/>
              <a:t>2/8/19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r>
              <a:rPr lang="en-US"/>
              <a:t>2-</a:t>
            </a:r>
            <a:fld id="{81B87D6D-8BD1-420E-B8CC-26F3DF842175}" type="slidenum">
              <a:rPr lang="en-US"/>
              <a:pPr/>
              <a:t>‹#›</a:t>
            </a:fld>
            <a:endParaRPr lang="en-US"/>
          </a:p>
        </p:txBody>
      </p:sp>
    </p:spTree>
    <p:extLst>
      <p:ext uri="{BB962C8B-B14F-4D97-AF65-F5344CB8AC3E}">
        <p14:creationId xmlns:p14="http://schemas.microsoft.com/office/powerpoint/2010/main" val="3171960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ln/>
        </p:spPr>
        <p:txBody>
          <a:bodyPr/>
          <a:lstStyle>
            <a:lvl1pPr>
              <a:defRPr/>
            </a:lvl1pPr>
          </a:lstStyle>
          <a:p>
            <a:r>
              <a:rPr lang="en-US"/>
              <a:t>4-</a:t>
            </a:r>
            <a:fld id="{5EFB0000-D57F-49AE-A546-C727D8E1B9B2}" type="slidenum">
              <a:rPr lang="en-US"/>
              <a:pPr/>
              <a:t>‹#›</a:t>
            </a:fld>
            <a:endParaRPr lang="en-US"/>
          </a:p>
        </p:txBody>
      </p:sp>
    </p:spTree>
    <p:extLst>
      <p:ext uri="{BB962C8B-B14F-4D97-AF65-F5344CB8AC3E}">
        <p14:creationId xmlns:p14="http://schemas.microsoft.com/office/powerpoint/2010/main" val="629528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ln/>
        </p:spPr>
        <p:txBody>
          <a:bodyPr/>
          <a:lstStyle>
            <a:lvl1pPr>
              <a:defRPr/>
            </a:lvl1pPr>
          </a:lstStyle>
          <a:p>
            <a:r>
              <a:rPr lang="en-US"/>
              <a:t>4-</a:t>
            </a:r>
            <a:fld id="{3B19FC36-55F7-4203-AE25-D6132EA9F630}" type="slidenum">
              <a:rPr lang="en-US"/>
              <a:pPr/>
              <a:t>‹#›</a:t>
            </a:fld>
            <a:endParaRPr lang="en-US"/>
          </a:p>
        </p:txBody>
      </p:sp>
    </p:spTree>
    <p:extLst>
      <p:ext uri="{BB962C8B-B14F-4D97-AF65-F5344CB8AC3E}">
        <p14:creationId xmlns:p14="http://schemas.microsoft.com/office/powerpoint/2010/main" val="6523063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ln/>
        </p:spPr>
        <p:txBody>
          <a:bodyPr/>
          <a:lstStyle>
            <a:lvl1pPr>
              <a:defRPr/>
            </a:lvl1pPr>
          </a:lstStyle>
          <a:p>
            <a:r>
              <a:rPr lang="en-US"/>
              <a:t>4-</a:t>
            </a:r>
            <a:fld id="{6ABC5AAD-62FE-437C-901B-208B150B77AA}" type="slidenum">
              <a:rPr lang="en-US"/>
              <a:pPr/>
              <a:t>‹#›</a:t>
            </a:fld>
            <a:endParaRPr lang="en-US"/>
          </a:p>
        </p:txBody>
      </p:sp>
    </p:spTree>
    <p:extLst>
      <p:ext uri="{BB962C8B-B14F-4D97-AF65-F5344CB8AC3E}">
        <p14:creationId xmlns:p14="http://schemas.microsoft.com/office/powerpoint/2010/main" val="1191494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ln/>
        </p:spPr>
        <p:txBody>
          <a:bodyPr/>
          <a:lstStyle>
            <a:lvl1pPr>
              <a:defRPr/>
            </a:lvl1pPr>
          </a:lstStyle>
          <a:p>
            <a:r>
              <a:rPr lang="en-US"/>
              <a:t>4-</a:t>
            </a:r>
            <a:fld id="{BD46EB22-37EB-4F81-878E-472D418F7EDF}" type="slidenum">
              <a:rPr lang="en-US"/>
              <a:pPr/>
              <a:t>‹#›</a:t>
            </a:fld>
            <a:endParaRPr lang="en-US"/>
          </a:p>
        </p:txBody>
      </p:sp>
    </p:spTree>
    <p:extLst>
      <p:ext uri="{BB962C8B-B14F-4D97-AF65-F5344CB8AC3E}">
        <p14:creationId xmlns:p14="http://schemas.microsoft.com/office/powerpoint/2010/main" val="283661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ln/>
        </p:spPr>
        <p:txBody>
          <a:bodyPr/>
          <a:lstStyle>
            <a:lvl1pPr>
              <a:defRPr/>
            </a:lvl1pPr>
          </a:lstStyle>
          <a:p>
            <a:r>
              <a:rPr lang="en-US"/>
              <a:t>4-</a:t>
            </a:r>
            <a:fld id="{3C6C9475-5AC1-4E53-A5B8-DB369F8CAF4F}" type="slidenum">
              <a:rPr lang="en-US"/>
              <a:pPr/>
              <a:t>‹#›</a:t>
            </a:fld>
            <a:endParaRPr lang="en-US"/>
          </a:p>
        </p:txBody>
      </p:sp>
    </p:spTree>
    <p:extLst>
      <p:ext uri="{BB962C8B-B14F-4D97-AF65-F5344CB8AC3E}">
        <p14:creationId xmlns:p14="http://schemas.microsoft.com/office/powerpoint/2010/main" val="54220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2495A1D9-9AEE-4EE9-992E-D1D8BAFEBD37}" type="datetime1">
              <a:rPr lang="en-US"/>
              <a:pPr/>
              <a:t>2/8/19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6" name="Rectangle 6"/>
          <p:cNvSpPr>
            <a:spLocks noGrp="1" noChangeArrowheads="1"/>
          </p:cNvSpPr>
          <p:nvPr>
            <p:ph type="sldNum" sz="quarter" idx="12"/>
          </p:nvPr>
        </p:nvSpPr>
        <p:spPr>
          <a:ln/>
        </p:spPr>
        <p:txBody>
          <a:bodyPr/>
          <a:lstStyle>
            <a:lvl1pPr>
              <a:defRPr/>
            </a:lvl1pPr>
          </a:lstStyle>
          <a:p>
            <a:r>
              <a:rPr lang="en-US"/>
              <a:t>2-</a:t>
            </a:r>
            <a:fld id="{41379C89-C861-4AE1-BE1A-7D7AC49E7C4B}" type="slidenum">
              <a:rPr lang="en-US"/>
              <a:pPr/>
              <a:t>‹#›</a:t>
            </a:fld>
            <a:endParaRPr lang="en-US"/>
          </a:p>
        </p:txBody>
      </p:sp>
    </p:spTree>
    <p:extLst>
      <p:ext uri="{BB962C8B-B14F-4D97-AF65-F5344CB8AC3E}">
        <p14:creationId xmlns:p14="http://schemas.microsoft.com/office/powerpoint/2010/main" val="53000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0D026971-5421-4CF5-B0AA-95BFA1697203}" type="datetime1">
              <a:rPr lang="en-US"/>
              <a:pPr/>
              <a:t>2/8/19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r>
              <a:rPr lang="en-US"/>
              <a:t>2-</a:t>
            </a:r>
            <a:fld id="{B91C35DB-9661-4AFA-9666-EAB7BEDFBFD0}" type="slidenum">
              <a:rPr lang="en-US"/>
              <a:pPr/>
              <a:t>‹#›</a:t>
            </a:fld>
            <a:endParaRPr lang="en-US"/>
          </a:p>
        </p:txBody>
      </p:sp>
    </p:spTree>
    <p:extLst>
      <p:ext uri="{BB962C8B-B14F-4D97-AF65-F5344CB8AC3E}">
        <p14:creationId xmlns:p14="http://schemas.microsoft.com/office/powerpoint/2010/main" val="232941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388CCD8C-4DDE-4249-95B0-E273E5C6CD50}" type="datetime1">
              <a:rPr lang="en-US"/>
              <a:pPr/>
              <a:t>2/8/19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9" name="Rectangle 6"/>
          <p:cNvSpPr>
            <a:spLocks noGrp="1" noChangeArrowheads="1"/>
          </p:cNvSpPr>
          <p:nvPr>
            <p:ph type="sldNum" sz="quarter" idx="12"/>
          </p:nvPr>
        </p:nvSpPr>
        <p:spPr>
          <a:ln/>
        </p:spPr>
        <p:txBody>
          <a:bodyPr/>
          <a:lstStyle>
            <a:lvl1pPr>
              <a:defRPr/>
            </a:lvl1pPr>
          </a:lstStyle>
          <a:p>
            <a:r>
              <a:rPr lang="en-US"/>
              <a:t>2-</a:t>
            </a:r>
            <a:fld id="{88C9828E-F75E-4540-A6C9-982B909E784A}" type="slidenum">
              <a:rPr lang="en-US"/>
              <a:pPr/>
              <a:t>‹#›</a:t>
            </a:fld>
            <a:endParaRPr lang="en-US"/>
          </a:p>
        </p:txBody>
      </p:sp>
    </p:spTree>
    <p:extLst>
      <p:ext uri="{BB962C8B-B14F-4D97-AF65-F5344CB8AC3E}">
        <p14:creationId xmlns:p14="http://schemas.microsoft.com/office/powerpoint/2010/main" val="417865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C2711463-151A-4FFD-BEF1-1CB7B4317841}" type="datetime1">
              <a:rPr lang="en-US"/>
              <a:pPr/>
              <a:t>2/8/19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5" name="Rectangle 6"/>
          <p:cNvSpPr>
            <a:spLocks noGrp="1" noChangeArrowheads="1"/>
          </p:cNvSpPr>
          <p:nvPr>
            <p:ph type="sldNum" sz="quarter" idx="12"/>
          </p:nvPr>
        </p:nvSpPr>
        <p:spPr>
          <a:ln/>
        </p:spPr>
        <p:txBody>
          <a:bodyPr/>
          <a:lstStyle>
            <a:lvl1pPr>
              <a:defRPr/>
            </a:lvl1pPr>
          </a:lstStyle>
          <a:p>
            <a:r>
              <a:rPr lang="en-US"/>
              <a:t>2-</a:t>
            </a:r>
            <a:fld id="{A3060111-615C-47F2-AD01-CD3167FF7E44}" type="slidenum">
              <a:rPr lang="en-US"/>
              <a:pPr/>
              <a:t>‹#›</a:t>
            </a:fld>
            <a:endParaRPr lang="en-US"/>
          </a:p>
        </p:txBody>
      </p:sp>
    </p:spTree>
    <p:extLst>
      <p:ext uri="{BB962C8B-B14F-4D97-AF65-F5344CB8AC3E}">
        <p14:creationId xmlns:p14="http://schemas.microsoft.com/office/powerpoint/2010/main" val="3284426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B0DC817-D3EF-4C46-B393-50D5B40D0BF9}" type="datetime1">
              <a:rPr lang="en-US"/>
              <a:pPr/>
              <a:t>2/8/19</a:t>
            </a:fld>
            <a:endParaRPr lang="en-US"/>
          </a:p>
        </p:txBody>
      </p:sp>
      <p:sp>
        <p:nvSpPr>
          <p:cNvPr id="3" name="Footer Placeholder 2"/>
          <p:cNvSpPr>
            <a:spLocks noGrp="1"/>
          </p:cNvSpPr>
          <p:nvPr>
            <p:ph type="ftr" sz="quarter" idx="11"/>
          </p:nvPr>
        </p:nvSpPr>
        <p:spPr/>
        <p:txBody>
          <a:bodyPr/>
          <a:lstStyle>
            <a:lvl1pPr>
              <a:defRPr/>
            </a:lvl1pPr>
          </a:lstStyle>
          <a:p>
            <a:pPr>
              <a:defRPr/>
            </a:pPr>
            <a:r>
              <a:rPr lang="en-US"/>
              <a:t>Introduction</a:t>
            </a:r>
          </a:p>
        </p:txBody>
      </p:sp>
      <p:sp>
        <p:nvSpPr>
          <p:cNvPr id="4" name="Slide Number Placeholder 3"/>
          <p:cNvSpPr>
            <a:spLocks noGrp="1"/>
          </p:cNvSpPr>
          <p:nvPr>
            <p:ph type="sldNum" sz="quarter" idx="12"/>
          </p:nvPr>
        </p:nvSpPr>
        <p:spPr/>
        <p:txBody>
          <a:bodyPr/>
          <a:lstStyle>
            <a:lvl1pPr>
              <a:defRPr/>
            </a:lvl1pPr>
          </a:lstStyle>
          <a:p>
            <a:r>
              <a:rPr lang="en-US"/>
              <a:t>1-</a:t>
            </a:r>
            <a:fld id="{B6217AA3-E348-4247-B8BD-595D743CEE5C}" type="slidenum">
              <a:rPr lang="en-US"/>
              <a:pPr/>
              <a:t>‹#›</a:t>
            </a:fld>
            <a:endParaRPr lang="en-US"/>
          </a:p>
        </p:txBody>
      </p:sp>
    </p:spTree>
    <p:extLst>
      <p:ext uri="{BB962C8B-B14F-4D97-AF65-F5344CB8AC3E}">
        <p14:creationId xmlns:p14="http://schemas.microsoft.com/office/powerpoint/2010/main" val="253434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18802D3-54F7-497A-B94F-26B3E66A1190}" type="datetime1">
              <a:rPr lang="en-US"/>
              <a:pPr/>
              <a:t>2/8/19</a:t>
            </a:fld>
            <a:endParaRPr lang="en-US"/>
          </a:p>
        </p:txBody>
      </p:sp>
      <p:sp>
        <p:nvSpPr>
          <p:cNvPr id="6" name="Footer Placeholder 5"/>
          <p:cNvSpPr>
            <a:spLocks noGrp="1"/>
          </p:cNvSpPr>
          <p:nvPr>
            <p:ph type="ftr" sz="quarter" idx="11"/>
          </p:nvPr>
        </p:nvSpPr>
        <p:spPr/>
        <p:txBody>
          <a:bodyPr/>
          <a:lstStyle>
            <a:lvl1pPr>
              <a:defRPr/>
            </a:lvl1pPr>
          </a:lstStyle>
          <a:p>
            <a:pPr>
              <a:defRPr/>
            </a:pPr>
            <a:r>
              <a:rPr lang="en-US"/>
              <a:t>Introduction</a:t>
            </a:r>
          </a:p>
        </p:txBody>
      </p:sp>
      <p:sp>
        <p:nvSpPr>
          <p:cNvPr id="7" name="Slide Number Placeholder 6"/>
          <p:cNvSpPr>
            <a:spLocks noGrp="1"/>
          </p:cNvSpPr>
          <p:nvPr>
            <p:ph type="sldNum" sz="quarter" idx="12"/>
          </p:nvPr>
        </p:nvSpPr>
        <p:spPr/>
        <p:txBody>
          <a:bodyPr/>
          <a:lstStyle>
            <a:lvl1pPr>
              <a:defRPr/>
            </a:lvl1pPr>
          </a:lstStyle>
          <a:p>
            <a:r>
              <a:rPr lang="en-US"/>
              <a:t>1-</a:t>
            </a:r>
            <a:fld id="{895AC241-49E2-4D97-BF0D-B8BA1CAECF8A}" type="slidenum">
              <a:rPr lang="en-US"/>
              <a:pPr/>
              <a:t>‹#›</a:t>
            </a:fld>
            <a:endParaRPr lang="en-US"/>
          </a:p>
        </p:txBody>
      </p:sp>
    </p:spTree>
    <p:extLst>
      <p:ext uri="{BB962C8B-B14F-4D97-AF65-F5344CB8AC3E}">
        <p14:creationId xmlns:p14="http://schemas.microsoft.com/office/powerpoint/2010/main" val="144807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4F4B83EF-6677-48F6-A199-1C131F6F97B5}" type="datetime1">
              <a:rPr lang="en-US"/>
              <a:pPr/>
              <a:t>2/8/19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Introduction</a:t>
            </a:r>
          </a:p>
        </p:txBody>
      </p:sp>
      <p:sp>
        <p:nvSpPr>
          <p:cNvPr id="7" name="Rectangle 6"/>
          <p:cNvSpPr>
            <a:spLocks noGrp="1" noChangeArrowheads="1"/>
          </p:cNvSpPr>
          <p:nvPr>
            <p:ph type="sldNum" sz="quarter" idx="12"/>
          </p:nvPr>
        </p:nvSpPr>
        <p:spPr>
          <a:ln/>
        </p:spPr>
        <p:txBody>
          <a:bodyPr/>
          <a:lstStyle>
            <a:lvl1pPr>
              <a:defRPr/>
            </a:lvl1pPr>
          </a:lstStyle>
          <a:p>
            <a:r>
              <a:rPr lang="en-US"/>
              <a:t>2-</a:t>
            </a:r>
            <a:fld id="{E2D5D92D-0ABC-485C-B29F-734AF8CDC2E0}" type="slidenum">
              <a:rPr lang="en-US"/>
              <a:pPr/>
              <a:t>‹#›</a:t>
            </a:fld>
            <a:endParaRPr lang="en-US"/>
          </a:p>
        </p:txBody>
      </p:sp>
    </p:spTree>
    <p:extLst>
      <p:ext uri="{BB962C8B-B14F-4D97-AF65-F5344CB8AC3E}">
        <p14:creationId xmlns:p14="http://schemas.microsoft.com/office/powerpoint/2010/main" val="348297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fld id="{3F0D99FE-9839-410E-930B-826952323C1B}" type="datetime1">
              <a:rPr lang="en-US"/>
              <a:pPr/>
              <a:t>2/8/19</a:t>
            </a:fld>
            <a:endParaRPr lang="en-US"/>
          </a:p>
        </p:txBody>
      </p:sp>
      <p:sp>
        <p:nvSpPr>
          <p:cNvPr id="195589" name="Rectangle 5"/>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cs typeface="+mn-cs"/>
              </a:defRPr>
            </a:lvl1pPr>
          </a:lstStyle>
          <a:p>
            <a:pPr>
              <a:defRPr/>
            </a:pPr>
            <a:r>
              <a:rPr lang="en-US"/>
              <a:t>Introduction</a:t>
            </a:r>
          </a:p>
        </p:txBody>
      </p:sp>
      <p:sp>
        <p:nvSpPr>
          <p:cNvPr id="195590" name="Rectangle 6"/>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pitchFamily="34" charset="0"/>
              </a:defRPr>
            </a:lvl1pPr>
          </a:lstStyle>
          <a:p>
            <a:r>
              <a:rPr lang="en-US"/>
              <a:t>2-</a:t>
            </a:r>
            <a:fld id="{03533149-1090-4CBE-8401-B52FC79659B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4004" r:id="rId7"/>
    <p:sldLayoutId id="2147484005" r:id="rId8"/>
    <p:sldLayoutId id="2147483991" r:id="rId9"/>
    <p:sldLayoutId id="2147484006" r:id="rId10"/>
    <p:sldLayoutId id="2147484007" r:id="rId11"/>
    <p:sldLayoutId id="2147484008"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solidFill>
                  <a:srgbClr val="000000"/>
                </a:solidFill>
                <a:latin typeface="Times New Roman" charset="0"/>
                <a:ea typeface="ＭＳ Ｐゴシック" charset="0"/>
                <a:cs typeface="ＭＳ Ｐゴシック" charset="0"/>
              </a:defRPr>
            </a:lvl1pPr>
          </a:lstStyle>
          <a:p>
            <a:pPr>
              <a:defRPr/>
            </a:pPr>
            <a:endParaRPr lang="en-US"/>
          </a:p>
        </p:txBody>
      </p:sp>
      <p:sp>
        <p:nvSpPr>
          <p:cNvPr id="1031" name="Rectangle 7"/>
          <p:cNvSpPr>
            <a:spLocks noGrp="1" noChangeArrowheads="1"/>
          </p:cNvSpPr>
          <p:nvPr>
            <p:ph type="ftr" sz="quarter" idx="3"/>
          </p:nvPr>
        </p:nvSpPr>
        <p:spPr bwMode="auto">
          <a:xfrm>
            <a:off x="553243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rgbClr val="000000"/>
                </a:solidFill>
                <a:latin typeface="Tahoma" pitchFamily="34" charset="0"/>
                <a:ea typeface="+mn-ea"/>
                <a:cs typeface="+mn-cs"/>
              </a:defRPr>
            </a:lvl1pPr>
          </a:lstStyle>
          <a:p>
            <a:pPr>
              <a:defRPr/>
            </a:pPr>
            <a:r>
              <a:rPr lang="en-US"/>
              <a:t>Network Layer</a:t>
            </a:r>
          </a:p>
        </p:txBody>
      </p:sp>
      <p:sp>
        <p:nvSpPr>
          <p:cNvPr id="1032" name="Rectangle 8"/>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0000"/>
                </a:solidFill>
                <a:latin typeface="Tahoma" pitchFamily="34" charset="0"/>
              </a:defRPr>
            </a:lvl1pPr>
          </a:lstStyle>
          <a:p>
            <a:r>
              <a:rPr lang="en-US"/>
              <a:t>4-</a:t>
            </a:r>
            <a:fld id="{EECE4439-A08C-473A-905C-290B0E12006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itchFamily="2" charset="2"/>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itchFamily="2" charset="2"/>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6.png"/><Relationship Id="rId25"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24" Type="http://schemas.openxmlformats.org/officeDocument/2006/relationships/customXml" Target="../ink/ink2.xml"/><Relationship Id="rId5" Type="http://schemas.openxmlformats.org/officeDocument/2006/relationships/image" Target="../media/image7.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png"/><Relationship Id="rId22"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1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39.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customXml" Target="../ink/ink3.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7.png"/><Relationship Id="rId5" Type="http://schemas.openxmlformats.org/officeDocument/2006/relationships/image" Target="../media/image4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customXml" Target="../ink/ink4.xm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customXml" Target="../ink/ink5.xml"/><Relationship Id="rId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png"/><Relationship Id="rId3" Type="http://schemas.openxmlformats.org/officeDocument/2006/relationships/image" Target="../media/image47.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png"/><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customXml" Target="../ink/ink6.xml"/><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4.png"/><Relationship Id="rId12"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4.png"/><Relationship Id="rId9" Type="http://schemas.openxmlformats.org/officeDocument/2006/relationships/image" Target="../media/image66.png"/><Relationship Id="rId1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png"/><Relationship Id="rId7" Type="http://schemas.openxmlformats.org/officeDocument/2006/relationships/customXml" Target="../ink/ink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customXml" Target="../ink/ink7.xml"/><Relationship Id="rId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4.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9.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customXml" Target="../ink/ink9.xml"/><Relationship Id="rId10" Type="http://schemas.openxmlformats.org/officeDocument/2006/relationships/image" Target="../media/image84.png"/><Relationship Id="rId4" Type="http://schemas.openxmlformats.org/officeDocument/2006/relationships/image" Target="../media/image13.png"/><Relationship Id="rId9" Type="http://schemas.openxmlformats.org/officeDocument/2006/relationships/image" Target="../media/image83.png"/><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12.xml"/><Relationship Id="rId18" Type="http://schemas.openxmlformats.org/officeDocument/2006/relationships/image" Target="../media/image96.png"/><Relationship Id="rId3" Type="http://schemas.openxmlformats.org/officeDocument/2006/relationships/image" Target="../media/image2.png"/><Relationship Id="rId7" Type="http://schemas.openxmlformats.org/officeDocument/2006/relationships/image" Target="../media/image73.emf"/><Relationship Id="rId12" Type="http://schemas.openxmlformats.org/officeDocument/2006/relationships/image" Target="../media/image93.png"/><Relationship Id="rId17" Type="http://schemas.openxmlformats.org/officeDocument/2006/relationships/customXml" Target="../ink/ink14.xml"/><Relationship Id="rId2" Type="http://schemas.openxmlformats.org/officeDocument/2006/relationships/notesSlide" Target="../notesSlides/notesSlide20.xml"/><Relationship Id="rId16"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customXml" Target="../ink/ink11.xml"/><Relationship Id="rId5" Type="http://schemas.openxmlformats.org/officeDocument/2006/relationships/image" Target="../media/image89.png"/><Relationship Id="rId15" Type="http://schemas.openxmlformats.org/officeDocument/2006/relationships/customXml" Target="../ink/ink13.xml"/><Relationship Id="rId10" Type="http://schemas.openxmlformats.org/officeDocument/2006/relationships/image" Target="../media/image92.png"/><Relationship Id="rId4" Type="http://schemas.openxmlformats.org/officeDocument/2006/relationships/image" Target="../media/image88.jpeg"/><Relationship Id="rId9" Type="http://schemas.openxmlformats.org/officeDocument/2006/relationships/customXml" Target="../ink/ink10.xml"/><Relationship Id="rId14" Type="http://schemas.openxmlformats.org/officeDocument/2006/relationships/image" Target="../media/image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customXml" Target="../ink/ink15.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customXml" Target="../ink/ink1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customXml" Target="../ink/ink17.xml"/></Relationships>
</file>

<file path=ppt/slides/_rels/slide3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customXml" Target="../ink/ink1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customXml" Target="../ink/ink1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customXml" Target="../ink/ink2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1.wmf"/></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customXml" Target="../ink/ink2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customXml" Target="../ink/ink2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92.wmf"/></Relationships>
</file>

<file path=ppt/slides/_rels/slide48.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customXml" Target="../ink/ink31.xml"/><Relationship Id="rId26" Type="http://schemas.openxmlformats.org/officeDocument/2006/relationships/customXml" Target="../ink/ink35.xml"/><Relationship Id="rId21" Type="http://schemas.openxmlformats.org/officeDocument/2006/relationships/image" Target="../media/image115.png"/><Relationship Id="rId34" Type="http://schemas.openxmlformats.org/officeDocument/2006/relationships/customXml" Target="../ink/ink39.xml"/><Relationship Id="rId7" Type="http://schemas.openxmlformats.org/officeDocument/2006/relationships/image" Target="../media/image108.png"/><Relationship Id="rId12" Type="http://schemas.openxmlformats.org/officeDocument/2006/relationships/customXml" Target="../ink/ink28.xml"/><Relationship Id="rId17" Type="http://schemas.openxmlformats.org/officeDocument/2006/relationships/image" Target="../media/image113.png"/><Relationship Id="rId25" Type="http://schemas.openxmlformats.org/officeDocument/2006/relationships/image" Target="../media/image117.png"/><Relationship Id="rId33" Type="http://schemas.openxmlformats.org/officeDocument/2006/relationships/image" Target="../media/image121.png"/><Relationship Id="rId2" Type="http://schemas.openxmlformats.org/officeDocument/2006/relationships/customXml" Target="../ink/ink23.xml"/><Relationship Id="rId16" Type="http://schemas.openxmlformats.org/officeDocument/2006/relationships/customXml" Target="../ink/ink30.xml"/><Relationship Id="rId20" Type="http://schemas.openxmlformats.org/officeDocument/2006/relationships/customXml" Target="../ink/ink32.xml"/><Relationship Id="rId29"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customXml" Target="../ink/ink25.xml"/><Relationship Id="rId11" Type="http://schemas.openxmlformats.org/officeDocument/2006/relationships/image" Target="../media/image110.png"/><Relationship Id="rId24" Type="http://schemas.openxmlformats.org/officeDocument/2006/relationships/customXml" Target="../ink/ink34.xml"/><Relationship Id="rId32" Type="http://schemas.openxmlformats.org/officeDocument/2006/relationships/customXml" Target="../ink/ink38.xml"/><Relationship Id="rId37" Type="http://schemas.openxmlformats.org/officeDocument/2006/relationships/image" Target="../media/image123.png"/><Relationship Id="rId5" Type="http://schemas.openxmlformats.org/officeDocument/2006/relationships/image" Target="../media/image107.png"/><Relationship Id="rId15" Type="http://schemas.openxmlformats.org/officeDocument/2006/relationships/image" Target="../media/image112.png"/><Relationship Id="rId23" Type="http://schemas.openxmlformats.org/officeDocument/2006/relationships/image" Target="../media/image116.png"/><Relationship Id="rId28" Type="http://schemas.openxmlformats.org/officeDocument/2006/relationships/customXml" Target="../ink/ink36.xml"/><Relationship Id="rId36" Type="http://schemas.openxmlformats.org/officeDocument/2006/relationships/customXml" Target="../ink/ink40.xml"/><Relationship Id="rId10" Type="http://schemas.openxmlformats.org/officeDocument/2006/relationships/customXml" Target="../ink/ink27.xml"/><Relationship Id="rId19" Type="http://schemas.openxmlformats.org/officeDocument/2006/relationships/image" Target="../media/image114.png"/><Relationship Id="rId31" Type="http://schemas.openxmlformats.org/officeDocument/2006/relationships/image" Target="../media/image120.png"/><Relationship Id="rId4" Type="http://schemas.openxmlformats.org/officeDocument/2006/relationships/customXml" Target="../ink/ink24.xml"/><Relationship Id="rId9" Type="http://schemas.openxmlformats.org/officeDocument/2006/relationships/image" Target="../media/image109.png"/><Relationship Id="rId14" Type="http://schemas.openxmlformats.org/officeDocument/2006/relationships/customXml" Target="../ink/ink29.xml"/><Relationship Id="rId22" Type="http://schemas.openxmlformats.org/officeDocument/2006/relationships/customXml" Target="../ink/ink33.xml"/><Relationship Id="rId27" Type="http://schemas.openxmlformats.org/officeDocument/2006/relationships/image" Target="../media/image118.png"/><Relationship Id="rId30" Type="http://schemas.openxmlformats.org/officeDocument/2006/relationships/customXml" Target="../ink/ink37.xml"/><Relationship Id="rId35" Type="http://schemas.openxmlformats.org/officeDocument/2006/relationships/image" Target="../media/image122.png"/><Relationship Id="rId8" Type="http://schemas.openxmlformats.org/officeDocument/2006/relationships/customXml" Target="../ink/ink26.xml"/><Relationship Id="rId3" Type="http://schemas.openxmlformats.org/officeDocument/2006/relationships/image" Target="../media/image1060.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92.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4.xml"/><Relationship Id="rId7"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0.jpeg"/><Relationship Id="rId11" Type="http://schemas.openxmlformats.org/officeDocument/2006/relationships/image" Target="../media/image33.emf"/><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png"/><Relationship Id="rId7" Type="http://schemas.openxmlformats.org/officeDocument/2006/relationships/customXml" Target="../ink/ink41.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3.jpe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customXml" Target="../ink/ink42.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customXml" Target="../ink/ink43.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customXml" Target="../ink/ink44.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customXml" Target="../ink/ink45.xml"/></Relationships>
</file>

<file path=ppt/slides/_rels/slide56.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customXml" Target="../ink/ink47.xml"/><Relationship Id="rId4" Type="http://schemas.openxmlformats.org/officeDocument/2006/relationships/image" Target="../media/image124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customXml" Target="../ink/ink49.xml"/><Relationship Id="rId4" Type="http://schemas.openxmlformats.org/officeDocument/2006/relationships/image" Target="../media/image125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png"/><Relationship Id="rId22"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customXml" Target="../ink/ink51.xml"/><Relationship Id="rId4" Type="http://schemas.openxmlformats.org/officeDocument/2006/relationships/image" Target="../media/image126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07.wmf"/></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1290.png"/><Relationship Id="rId4" Type="http://schemas.openxmlformats.org/officeDocument/2006/relationships/customXml" Target="../ink/ink5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customXml" Target="../ink/ink5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9.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png"/><Relationship Id="rId5" Type="http://schemas.openxmlformats.org/officeDocument/2006/relationships/image" Target="../media/image7.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png"/><Relationship Id="rId22"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customXml" Target="../ink/ink54.xml"/><Relationship Id="rId4" Type="http://schemas.openxmlformats.org/officeDocument/2006/relationships/image" Target="../media/image108.wmf"/></Relationships>
</file>

<file path=ppt/slides/_rels/slide71.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37.png"/><Relationship Id="rId7" Type="http://schemas.openxmlformats.org/officeDocument/2006/relationships/customXml" Target="../ink/ink5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customXml" Target="../ink/ink55.xml"/><Relationship Id="rId4" Type="http://schemas.openxmlformats.org/officeDocument/2006/relationships/image" Target="../media/image108.wmf"/></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2969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CB32F4DD-C65E-47D2-AEBB-4B3AD35C0689}" type="slidenum">
              <a:rPr lang="en-US" sz="1200">
                <a:latin typeface="Tahoma" pitchFamily="34" charset="0"/>
              </a:rPr>
              <a:pPr/>
              <a:t>1</a:t>
            </a:fld>
            <a:endParaRPr lang="en-US" sz="1200">
              <a:latin typeface="Tahoma" pitchFamily="34" charset="0"/>
            </a:endParaRPr>
          </a:p>
        </p:txBody>
      </p:sp>
      <p:sp>
        <p:nvSpPr>
          <p:cNvPr id="29699" name="Rectangle 3"/>
          <p:cNvSpPr>
            <a:spLocks noChangeArrowheads="1"/>
          </p:cNvSpPr>
          <p:nvPr/>
        </p:nvSpPr>
        <p:spPr bwMode="auto">
          <a:xfrm>
            <a:off x="371475" y="715963"/>
            <a:ext cx="4487863"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ct val="85000"/>
              </a:lnSpc>
            </a:pPr>
            <a:r>
              <a:rPr lang="en-US" sz="4400" dirty="0">
                <a:solidFill>
                  <a:srgbClr val="000099"/>
                </a:solidFill>
                <a:latin typeface="Gill Sans MT" pitchFamily="34" charset="0"/>
              </a:rPr>
              <a:t>Chapter 1</a:t>
            </a:r>
            <a:br>
              <a:rPr lang="en-US" sz="4800" dirty="0">
                <a:solidFill>
                  <a:srgbClr val="000099"/>
                </a:solidFill>
                <a:latin typeface="Gill Sans MT" pitchFamily="34" charset="0"/>
              </a:rPr>
            </a:br>
            <a:r>
              <a:rPr lang="en-US" sz="4400" dirty="0">
                <a:solidFill>
                  <a:srgbClr val="000099"/>
                </a:solidFill>
                <a:latin typeface="Gill Sans MT" pitchFamily="34" charset="0"/>
              </a:rPr>
              <a:t>Intro to Networks</a:t>
            </a:r>
          </a:p>
        </p:txBody>
      </p:sp>
      <p:sp>
        <p:nvSpPr>
          <p:cNvPr id="29700" name="Rectangle 4"/>
          <p:cNvSpPr>
            <a:spLocks noChangeArrowheads="1"/>
          </p:cNvSpPr>
          <p:nvPr/>
        </p:nvSpPr>
        <p:spPr bwMode="auto">
          <a:xfrm>
            <a:off x="792479" y="4765675"/>
            <a:ext cx="8273733" cy="1194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lnSpc>
                <a:spcPct val="85000"/>
              </a:lnSpc>
            </a:pPr>
            <a:r>
              <a:rPr lang="en-US" sz="1600" i="1" dirty="0">
                <a:solidFill>
                  <a:srgbClr val="008000"/>
                </a:solidFill>
                <a:latin typeface="Gill Sans MT" pitchFamily="34" charset="0"/>
              </a:rPr>
              <a:t>Some of the materials in these notes are adapted from Computer Networking: A Top Down Approach, </a:t>
            </a:r>
            <a:r>
              <a:rPr lang="en-US" sz="1600" dirty="0">
                <a:solidFill>
                  <a:srgbClr val="008000"/>
                </a:solidFill>
                <a:latin typeface="Gill Sans MT" pitchFamily="34" charset="0"/>
              </a:rPr>
              <a:t>6</a:t>
            </a:r>
            <a:r>
              <a:rPr lang="en-US" sz="1600" baseline="30000" dirty="0">
                <a:solidFill>
                  <a:srgbClr val="008000"/>
                </a:solidFill>
                <a:latin typeface="Gill Sans MT" pitchFamily="34" charset="0"/>
              </a:rPr>
              <a:t>th</a:t>
            </a:r>
            <a:r>
              <a:rPr lang="en-US" sz="1600" dirty="0">
                <a:solidFill>
                  <a:srgbClr val="008000"/>
                </a:solidFill>
                <a:latin typeface="Gill Sans MT" pitchFamily="34" charset="0"/>
              </a:rPr>
              <a:t> edition, by Jim Kurose, Keith Ross</a:t>
            </a:r>
            <a:br>
              <a:rPr lang="en-US" sz="1600" dirty="0">
                <a:solidFill>
                  <a:srgbClr val="008000"/>
                </a:solidFill>
                <a:latin typeface="Gill Sans MT" pitchFamily="34" charset="0"/>
              </a:rPr>
            </a:br>
            <a:endParaRPr lang="en-US" sz="1600" dirty="0">
              <a:solidFill>
                <a:srgbClr val="008000"/>
              </a:solidFill>
              <a:latin typeface="Gill Sans MT" pitchFamily="34" charset="0"/>
            </a:endParaRPr>
          </a:p>
        </p:txBody>
      </p:sp>
      <p:pic>
        <p:nvPicPr>
          <p:cNvPr id="2970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5175409"/>
            <a:ext cx="187325" cy="187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4"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97088"/>
            <a:ext cx="36560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4710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47108"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dirty="0">
                <a:solidFill>
                  <a:srgbClr val="000099"/>
                </a:solidFill>
              </a:rPr>
              <a:t>1.1 what </a:t>
            </a:r>
            <a:r>
              <a:rPr lang="en-US" sz="2800" i="1" dirty="0">
                <a:solidFill>
                  <a:srgbClr val="000099"/>
                </a:solidFill>
              </a:rPr>
              <a:t>is</a:t>
            </a:r>
            <a:r>
              <a:rPr lang="en-US" sz="2800" dirty="0">
                <a:solidFill>
                  <a:srgbClr val="000099"/>
                </a:solidFill>
              </a:rPr>
              <a:t> the Internet?</a:t>
            </a:r>
          </a:p>
          <a:p>
            <a:pPr lvl="1" eaLnBrk="1" hangingPunct="1">
              <a:buFont typeface="Wingdings" pitchFamily="2" charset="2"/>
              <a:buNone/>
            </a:pPr>
            <a:r>
              <a:rPr lang="en-US" sz="2800" dirty="0">
                <a:solidFill>
                  <a:srgbClr val="CC0000"/>
                </a:solidFill>
              </a:rPr>
              <a:t>1.2 network edge</a:t>
            </a:r>
          </a:p>
          <a:p>
            <a:pPr lvl="2" eaLnBrk="1" hangingPunct="1">
              <a:buClr>
                <a:srgbClr val="000099"/>
              </a:buClr>
              <a:buFont typeface="Wingdings" pitchFamily="2" charset="2"/>
              <a:buChar char="§"/>
            </a:pPr>
            <a:r>
              <a:rPr lang="en-US" sz="2800" dirty="0">
                <a:solidFill>
                  <a:srgbClr val="CC0000"/>
                </a:solidFill>
                <a:latin typeface="Gill Sans MT" pitchFamily="34" charset="0"/>
              </a:rPr>
              <a:t> </a:t>
            </a:r>
            <a:r>
              <a:rPr lang="en-US" sz="2400" dirty="0">
                <a:solidFill>
                  <a:srgbClr val="CC0000"/>
                </a:solidFill>
                <a:latin typeface="Gill Sans MT" pitchFamily="34" charset="0"/>
              </a:rPr>
              <a:t>end systems, access networks, links</a:t>
            </a:r>
          </a:p>
          <a:p>
            <a:pPr lvl="1" eaLnBrk="1" hangingPunct="1">
              <a:buFont typeface="Wingdings" pitchFamily="2" charset="2"/>
              <a:buNone/>
            </a:pPr>
            <a:r>
              <a:rPr lang="en-US" sz="2800" dirty="0">
                <a:solidFill>
                  <a:srgbClr val="000099"/>
                </a:solidFill>
              </a:rPr>
              <a:t>1.3 </a:t>
            </a:r>
            <a:r>
              <a:rPr lang="en-US" sz="2800" dirty="0"/>
              <a:t>network core</a:t>
            </a:r>
          </a:p>
          <a:p>
            <a:pPr lvl="2" eaLnBrk="1" hangingPunct="1">
              <a:buClr>
                <a:srgbClr val="000099"/>
              </a:buClr>
              <a:buFont typeface="Wingdings" pitchFamily="2" charset="2"/>
              <a:buChar char="§"/>
            </a:pPr>
            <a:r>
              <a:rPr lang="en-US" sz="2400" dirty="0">
                <a:latin typeface="Gill Sans MT" pitchFamily="34" charset="0"/>
              </a:rPr>
              <a:t>packet switching, circuit switching, network structure</a:t>
            </a:r>
          </a:p>
          <a:p>
            <a:pPr lvl="1" eaLnBrk="1" hangingPunct="1">
              <a:buFont typeface="Wingdings" pitchFamily="2" charset="2"/>
              <a:buNone/>
            </a:pPr>
            <a:r>
              <a:rPr lang="en-US" sz="2800" dirty="0">
                <a:solidFill>
                  <a:srgbClr val="000099"/>
                </a:solidFill>
              </a:rPr>
              <a:t>1.4 </a:t>
            </a:r>
            <a:r>
              <a:rPr lang="en-US" sz="2800" dirty="0"/>
              <a:t>delay, loss, throughput in networks</a:t>
            </a:r>
          </a:p>
          <a:p>
            <a:pPr lvl="1" eaLnBrk="1" hangingPunct="1">
              <a:buFont typeface="Wingdings" pitchFamily="2" charset="2"/>
              <a:buNone/>
            </a:pPr>
            <a:r>
              <a:rPr lang="en-US" sz="2800" dirty="0">
                <a:solidFill>
                  <a:srgbClr val="000099"/>
                </a:solidFill>
              </a:rPr>
              <a:t>1.5</a:t>
            </a:r>
            <a:r>
              <a:rPr lang="en-US" sz="2800" dirty="0"/>
              <a:t> protocol layers, service models</a:t>
            </a:r>
          </a:p>
          <a:p>
            <a:pPr lvl="1" eaLnBrk="1" hangingPunct="1">
              <a:buFont typeface="Wingdings" pitchFamily="2" charset="2"/>
              <a:buNone/>
            </a:pPr>
            <a:r>
              <a:rPr lang="en-US" sz="2800" dirty="0">
                <a:solidFill>
                  <a:srgbClr val="000099"/>
                </a:solidFill>
              </a:rPr>
              <a:t>1.6</a:t>
            </a:r>
            <a:r>
              <a:rPr lang="en-US" sz="2800" dirty="0"/>
              <a:t> networks under attack: security</a:t>
            </a:r>
          </a:p>
          <a:p>
            <a:pPr lvl="1" eaLnBrk="1" hangingPunct="1">
              <a:buFont typeface="Wingdings" pitchFamily="2" charset="2"/>
              <a:buNone/>
            </a:pPr>
            <a:r>
              <a:rPr lang="en-US" sz="2800" dirty="0">
                <a:solidFill>
                  <a:srgbClr val="000099"/>
                </a:solidFill>
              </a:rPr>
              <a:t>1.7</a:t>
            </a:r>
            <a:r>
              <a:rPr lang="en-US" sz="2800" dirty="0"/>
              <a:t> history</a:t>
            </a:r>
          </a:p>
          <a:p>
            <a:pPr eaLnBrk="1" hangingPunct="1"/>
            <a:endParaRPr lang="en-US" dirty="0">
              <a:ea typeface="ＭＳ Ｐゴシック" pitchFamily="34" charset="-128"/>
            </a:endParaRPr>
          </a:p>
        </p:txBody>
      </p:sp>
      <p:sp>
        <p:nvSpPr>
          <p:cNvPr id="4710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674ACF3-10AF-4D0C-8317-B7BD74C43F08}" type="slidenum">
              <a:rPr lang="en-US" sz="1200">
                <a:latin typeface="Tahoma" pitchFamily="34" charset="0"/>
              </a:rPr>
              <a:pPr/>
              <a:t>10</a:t>
            </a:fld>
            <a:endParaRPr lang="en-US" sz="1200">
              <a:latin typeface="Tahoma"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49154" name="Rectangle 2"/>
          <p:cNvSpPr>
            <a:spLocks noGrp="1" noChangeArrowheads="1"/>
          </p:cNvSpPr>
          <p:nvPr>
            <p:ph type="title" idx="4294967295"/>
          </p:nvPr>
        </p:nvSpPr>
        <p:spPr>
          <a:xfrm>
            <a:off x="533400" y="201613"/>
            <a:ext cx="7772400" cy="892175"/>
          </a:xfrm>
        </p:spPr>
        <p:txBody>
          <a:bodyPr/>
          <a:lstStyle/>
          <a:p>
            <a:pPr eaLnBrk="1" hangingPunct="1"/>
            <a:r>
              <a:rPr lang="en-US" sz="4000">
                <a:ea typeface="ＭＳ Ｐゴシック" pitchFamily="34" charset="-128"/>
              </a:rPr>
              <a:t>A closer look at network structure:</a:t>
            </a:r>
            <a:endParaRPr lang="en-US">
              <a:ea typeface="ＭＳ Ｐゴシック" pitchFamily="34" charset="-128"/>
            </a:endParaRPr>
          </a:p>
        </p:txBody>
      </p:sp>
      <p:sp>
        <p:nvSpPr>
          <p:cNvPr id="9219" name="Rectangle 3"/>
          <p:cNvSpPr>
            <a:spLocks noGrp="1" noChangeArrowheads="1"/>
          </p:cNvSpPr>
          <p:nvPr>
            <p:ph type="body" sz="half" idx="4294967295"/>
          </p:nvPr>
        </p:nvSpPr>
        <p:spPr>
          <a:xfrm>
            <a:off x="417513" y="1381125"/>
            <a:ext cx="4203700" cy="1047750"/>
          </a:xfrm>
        </p:spPr>
        <p:txBody>
          <a:bodyPr/>
          <a:lstStyle/>
          <a:p>
            <a:pPr eaLnBrk="1" hangingPunct="1">
              <a:buSzPct val="75000"/>
            </a:pPr>
            <a:r>
              <a:rPr lang="en-US" i="1">
                <a:solidFill>
                  <a:srgbClr val="CC0000"/>
                </a:solidFill>
                <a:ea typeface="ＭＳ Ｐゴシック" pitchFamily="34" charset="-128"/>
              </a:rPr>
              <a:t>network edge:</a:t>
            </a:r>
          </a:p>
          <a:p>
            <a:pPr lvl="1" eaLnBrk="1" hangingPunct="1">
              <a:buSzPct val="75000"/>
            </a:pPr>
            <a:r>
              <a:rPr lang="en-US">
                <a:ea typeface="ＭＳ Ｐゴシック" pitchFamily="34" charset="-128"/>
              </a:rPr>
              <a:t>hosts: clients and servers</a:t>
            </a:r>
          </a:p>
          <a:p>
            <a:pPr lvl="1" eaLnBrk="1" hangingPunct="1">
              <a:buSzPct val="75000"/>
            </a:pPr>
            <a:r>
              <a:rPr lang="en-US">
                <a:ea typeface="ＭＳ Ｐゴシック" pitchFamily="34" charset="-128"/>
              </a:rPr>
              <a:t>servers often in data centers</a:t>
            </a:r>
          </a:p>
          <a:p>
            <a:pPr lvl="1" eaLnBrk="1" hangingPunct="1">
              <a:buSzPct val="75000"/>
            </a:pPr>
            <a:endParaRPr lang="en-US">
              <a:ea typeface="ＭＳ Ｐゴシック" pitchFamily="34" charset="-128"/>
            </a:endParaRPr>
          </a:p>
        </p:txBody>
      </p:sp>
      <p:sp>
        <p:nvSpPr>
          <p:cNvPr id="10088" name="Rectangle 872"/>
          <p:cNvSpPr>
            <a:spLocks noChangeArrowheads="1"/>
          </p:cNvSpPr>
          <p:nvPr/>
        </p:nvSpPr>
        <p:spPr bwMode="auto">
          <a:xfrm>
            <a:off x="419100" y="3068638"/>
            <a:ext cx="4027488" cy="1414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buFont typeface="Wingdings" pitchFamily="2" charset="2"/>
              <a:buChar char="v"/>
            </a:pPr>
            <a:r>
              <a:rPr lang="en-US" sz="2800" i="1">
                <a:solidFill>
                  <a:srgbClr val="CC0000"/>
                </a:solidFill>
                <a:latin typeface="Gill Sans MT" pitchFamily="34" charset="0"/>
              </a:rPr>
              <a:t>access networks, physical media:</a:t>
            </a:r>
            <a:r>
              <a:rPr lang="en-US" sz="2800">
                <a:latin typeface="Gill Sans MT" pitchFamily="34" charset="0"/>
              </a:rPr>
              <a:t> wired, wireless communication links</a:t>
            </a:r>
            <a:r>
              <a:rPr lang="en-US" sz="2800">
                <a:solidFill>
                  <a:srgbClr val="FF0000"/>
                </a:solidFill>
                <a:latin typeface="Gill Sans MT" pitchFamily="34" charset="0"/>
              </a:rPr>
              <a:t> </a:t>
            </a:r>
            <a:endParaRPr lang="en-US">
              <a:latin typeface="Gill Sans MT" pitchFamily="34" charset="0"/>
            </a:endParaRPr>
          </a:p>
        </p:txBody>
      </p:sp>
      <p:sp>
        <p:nvSpPr>
          <p:cNvPr id="10089" name="Rectangle 873"/>
          <p:cNvSpPr>
            <a:spLocks noChangeArrowheads="1"/>
          </p:cNvSpPr>
          <p:nvPr/>
        </p:nvSpPr>
        <p:spPr bwMode="auto">
          <a:xfrm>
            <a:off x="447675" y="4784725"/>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15000"/>
              </a:spcBef>
              <a:buClr>
                <a:srgbClr val="000099"/>
              </a:buClr>
              <a:buSzPct val="65000"/>
              <a:buFont typeface="Wingdings" pitchFamily="2" charset="2"/>
              <a:buChar char="v"/>
            </a:pPr>
            <a:r>
              <a:rPr lang="en-US" sz="2800" i="1">
                <a:solidFill>
                  <a:srgbClr val="CC0000"/>
                </a:solidFill>
                <a:latin typeface="Gill Sans MT" pitchFamily="34" charset="0"/>
              </a:rPr>
              <a:t>network core: </a:t>
            </a:r>
          </a:p>
          <a:p>
            <a:pPr marL="628650" lvl="1" indent="-171450">
              <a:lnSpc>
                <a:spcPct val="85000"/>
              </a:lnSpc>
              <a:spcBef>
                <a:spcPct val="15000"/>
              </a:spcBef>
              <a:buClr>
                <a:srgbClr val="000099"/>
              </a:buClr>
              <a:buSzPct val="95000"/>
              <a:buFont typeface="Wingdings" pitchFamily="2" charset="2"/>
              <a:buChar char="§"/>
            </a:pPr>
            <a:r>
              <a:rPr lang="en-US">
                <a:latin typeface="Gill Sans MT" pitchFamily="34" charset="0"/>
              </a:rPr>
              <a:t>interconnected routers</a:t>
            </a:r>
          </a:p>
          <a:p>
            <a:pPr marL="628650" lvl="1" indent="-171450">
              <a:lnSpc>
                <a:spcPct val="85000"/>
              </a:lnSpc>
              <a:spcBef>
                <a:spcPct val="15000"/>
              </a:spcBef>
              <a:buClr>
                <a:srgbClr val="000099"/>
              </a:buClr>
              <a:buSzPct val="95000"/>
              <a:buFont typeface="Wingdings" pitchFamily="2" charset="2"/>
              <a:buChar char="§"/>
            </a:pPr>
            <a:r>
              <a:rPr lang="en-US">
                <a:latin typeface="Gill Sans MT" pitchFamily="34" charset="0"/>
              </a:rPr>
              <a:t>network of networks</a:t>
            </a:r>
          </a:p>
          <a:p>
            <a:pPr marL="342900" indent="-342900">
              <a:spcBef>
                <a:spcPct val="20000"/>
              </a:spcBef>
              <a:buClr>
                <a:schemeClr val="accent2"/>
              </a:buClr>
              <a:buSzPct val="85000"/>
              <a:buFont typeface="Wingdings" pitchFamily="2" charset="2"/>
              <a:buChar char="q"/>
            </a:pPr>
            <a:endParaRPr lang="en-US">
              <a:latin typeface="Gill Sans MT" pitchFamily="34" charset="0"/>
            </a:endParaRPr>
          </a:p>
        </p:txBody>
      </p:sp>
      <p:pic>
        <p:nvPicPr>
          <p:cNvPr id="49158"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8778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9159" name="Group 733"/>
          <p:cNvGrpSpPr>
            <a:grpSpLocks/>
          </p:cNvGrpSpPr>
          <p:nvPr/>
        </p:nvGrpSpPr>
        <p:grpSpPr bwMode="auto">
          <a:xfrm>
            <a:off x="5202238" y="1384300"/>
            <a:ext cx="3551237" cy="4743450"/>
            <a:chOff x="5202238" y="1384300"/>
            <a:chExt cx="3551237" cy="4743450"/>
          </a:xfrm>
        </p:grpSpPr>
        <p:sp>
          <p:nvSpPr>
            <p:cNvPr id="49161"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162"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163"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164" name="Group 418"/>
            <p:cNvGrpSpPr>
              <a:grpSpLocks/>
            </p:cNvGrpSpPr>
            <p:nvPr/>
          </p:nvGrpSpPr>
          <p:grpSpPr bwMode="auto">
            <a:xfrm>
              <a:off x="5278438" y="2974975"/>
              <a:ext cx="1458912" cy="933450"/>
              <a:chOff x="2889" y="1631"/>
              <a:chExt cx="980" cy="743"/>
            </a:xfrm>
          </p:grpSpPr>
          <p:sp>
            <p:nvSpPr>
              <p:cNvPr id="49514"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9515"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4916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6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6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68"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69"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0"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1"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172"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73"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74"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75"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6"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7"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8"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79"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0"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1"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2"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3"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89"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9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9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9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19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49194" name="Group 590"/>
            <p:cNvGrpSpPr>
              <a:grpSpLocks/>
            </p:cNvGrpSpPr>
            <p:nvPr/>
          </p:nvGrpSpPr>
          <p:grpSpPr bwMode="auto">
            <a:xfrm flipH="1">
              <a:off x="5775325" y="4533900"/>
              <a:ext cx="414337" cy="373063"/>
              <a:chOff x="2839" y="3501"/>
              <a:chExt cx="755" cy="803"/>
            </a:xfrm>
          </p:grpSpPr>
          <p:pic>
            <p:nvPicPr>
              <p:cNvPr id="49512"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513"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195" name="Group 593"/>
            <p:cNvGrpSpPr>
              <a:grpSpLocks/>
            </p:cNvGrpSpPr>
            <p:nvPr/>
          </p:nvGrpSpPr>
          <p:grpSpPr bwMode="auto">
            <a:xfrm flipH="1">
              <a:off x="5457825" y="4954588"/>
              <a:ext cx="482600" cy="406400"/>
              <a:chOff x="2839" y="3501"/>
              <a:chExt cx="755" cy="803"/>
            </a:xfrm>
          </p:grpSpPr>
          <p:pic>
            <p:nvPicPr>
              <p:cNvPr id="49510"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511"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196" name="Group 596"/>
            <p:cNvGrpSpPr>
              <a:grpSpLocks/>
            </p:cNvGrpSpPr>
            <p:nvPr/>
          </p:nvGrpSpPr>
          <p:grpSpPr bwMode="auto">
            <a:xfrm flipH="1">
              <a:off x="5935663" y="5256213"/>
              <a:ext cx="427037" cy="349250"/>
              <a:chOff x="2839" y="3501"/>
              <a:chExt cx="755" cy="803"/>
            </a:xfrm>
          </p:grpSpPr>
          <p:pic>
            <p:nvPicPr>
              <p:cNvPr id="49508"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509"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197" name="Group 599"/>
            <p:cNvGrpSpPr>
              <a:grpSpLocks/>
            </p:cNvGrpSpPr>
            <p:nvPr/>
          </p:nvGrpSpPr>
          <p:grpSpPr bwMode="auto">
            <a:xfrm>
              <a:off x="6550025" y="5238750"/>
              <a:ext cx="427037" cy="350838"/>
              <a:chOff x="2839" y="3501"/>
              <a:chExt cx="755" cy="803"/>
            </a:xfrm>
          </p:grpSpPr>
          <p:pic>
            <p:nvPicPr>
              <p:cNvPr id="49506" name="Picture 6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507"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9198" name="Picture 60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9199" name="Group 652"/>
            <p:cNvGrpSpPr>
              <a:grpSpLocks/>
            </p:cNvGrpSpPr>
            <p:nvPr/>
          </p:nvGrpSpPr>
          <p:grpSpPr bwMode="auto">
            <a:xfrm>
              <a:off x="5613400" y="1546225"/>
              <a:ext cx="415925" cy="385763"/>
              <a:chOff x="2751" y="1851"/>
              <a:chExt cx="462" cy="478"/>
            </a:xfrm>
          </p:grpSpPr>
          <p:pic>
            <p:nvPicPr>
              <p:cNvPr id="49504" name="Picture 65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505" name="Picture 65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9200" name="Group 665"/>
            <p:cNvGrpSpPr>
              <a:grpSpLocks/>
            </p:cNvGrpSpPr>
            <p:nvPr/>
          </p:nvGrpSpPr>
          <p:grpSpPr bwMode="auto">
            <a:xfrm>
              <a:off x="7689850" y="2395538"/>
              <a:ext cx="390525" cy="169863"/>
              <a:chOff x="4650" y="1129"/>
              <a:chExt cx="246" cy="95"/>
            </a:xfrm>
          </p:grpSpPr>
          <p:sp>
            <p:nvSpPr>
              <p:cNvPr id="494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99" name="Group 659"/>
              <p:cNvGrpSpPr>
                <a:grpSpLocks/>
              </p:cNvGrpSpPr>
              <p:nvPr/>
            </p:nvGrpSpPr>
            <p:grpSpPr bwMode="auto">
              <a:xfrm>
                <a:off x="4699" y="1145"/>
                <a:ext cx="138" cy="29"/>
                <a:chOff x="2468" y="1332"/>
                <a:chExt cx="310" cy="60"/>
              </a:xfrm>
            </p:grpSpPr>
            <p:sp>
              <p:nvSpPr>
                <p:cNvPr id="49502"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503"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500"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501"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1" name="Group 666"/>
            <p:cNvGrpSpPr>
              <a:grpSpLocks/>
            </p:cNvGrpSpPr>
            <p:nvPr/>
          </p:nvGrpSpPr>
          <p:grpSpPr bwMode="auto">
            <a:xfrm>
              <a:off x="7762875" y="2757488"/>
              <a:ext cx="390525" cy="176213"/>
              <a:chOff x="4650" y="1129"/>
              <a:chExt cx="246" cy="95"/>
            </a:xfrm>
          </p:grpSpPr>
          <p:sp>
            <p:nvSpPr>
              <p:cNvPr id="494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91" name="Group 670"/>
              <p:cNvGrpSpPr>
                <a:grpSpLocks/>
              </p:cNvGrpSpPr>
              <p:nvPr/>
            </p:nvGrpSpPr>
            <p:grpSpPr bwMode="auto">
              <a:xfrm>
                <a:off x="4699" y="1145"/>
                <a:ext cx="138" cy="29"/>
                <a:chOff x="2468" y="1332"/>
                <a:chExt cx="310" cy="60"/>
              </a:xfrm>
            </p:grpSpPr>
            <p:sp>
              <p:nvSpPr>
                <p:cNvPr id="49494"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95"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92"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93"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2" name="Group 675"/>
            <p:cNvGrpSpPr>
              <a:grpSpLocks/>
            </p:cNvGrpSpPr>
            <p:nvPr/>
          </p:nvGrpSpPr>
          <p:grpSpPr bwMode="auto">
            <a:xfrm>
              <a:off x="7204075" y="2493963"/>
              <a:ext cx="390525" cy="169863"/>
              <a:chOff x="4650" y="1129"/>
              <a:chExt cx="246" cy="95"/>
            </a:xfrm>
          </p:grpSpPr>
          <p:sp>
            <p:nvSpPr>
              <p:cNvPr id="494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83" name="Group 679"/>
              <p:cNvGrpSpPr>
                <a:grpSpLocks/>
              </p:cNvGrpSpPr>
              <p:nvPr/>
            </p:nvGrpSpPr>
            <p:grpSpPr bwMode="auto">
              <a:xfrm>
                <a:off x="4699" y="1145"/>
                <a:ext cx="138" cy="29"/>
                <a:chOff x="2468" y="1332"/>
                <a:chExt cx="310" cy="60"/>
              </a:xfrm>
            </p:grpSpPr>
            <p:sp>
              <p:nvSpPr>
                <p:cNvPr id="49486"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87"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84"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85"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3" name="Group 684"/>
            <p:cNvGrpSpPr>
              <a:grpSpLocks/>
            </p:cNvGrpSpPr>
            <p:nvPr/>
          </p:nvGrpSpPr>
          <p:grpSpPr bwMode="auto">
            <a:xfrm>
              <a:off x="7215188" y="2757488"/>
              <a:ext cx="390525" cy="169863"/>
              <a:chOff x="4650" y="1129"/>
              <a:chExt cx="246" cy="95"/>
            </a:xfrm>
          </p:grpSpPr>
          <p:sp>
            <p:nvSpPr>
              <p:cNvPr id="494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75" name="Group 688"/>
              <p:cNvGrpSpPr>
                <a:grpSpLocks/>
              </p:cNvGrpSpPr>
              <p:nvPr/>
            </p:nvGrpSpPr>
            <p:grpSpPr bwMode="auto">
              <a:xfrm>
                <a:off x="4699" y="1145"/>
                <a:ext cx="138" cy="29"/>
                <a:chOff x="2468" y="1332"/>
                <a:chExt cx="310" cy="60"/>
              </a:xfrm>
            </p:grpSpPr>
            <p:sp>
              <p:nvSpPr>
                <p:cNvPr id="49478"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79"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76"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77"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49204"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49205" name="Group 694"/>
            <p:cNvGrpSpPr>
              <a:grpSpLocks/>
            </p:cNvGrpSpPr>
            <p:nvPr/>
          </p:nvGrpSpPr>
          <p:grpSpPr bwMode="auto">
            <a:xfrm>
              <a:off x="7400925" y="3911600"/>
              <a:ext cx="485775" cy="203200"/>
              <a:chOff x="4650" y="1129"/>
              <a:chExt cx="246" cy="95"/>
            </a:xfrm>
          </p:grpSpPr>
          <p:sp>
            <p:nvSpPr>
              <p:cNvPr id="494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67" name="Group 698"/>
              <p:cNvGrpSpPr>
                <a:grpSpLocks/>
              </p:cNvGrpSpPr>
              <p:nvPr/>
            </p:nvGrpSpPr>
            <p:grpSpPr bwMode="auto">
              <a:xfrm>
                <a:off x="4699" y="1145"/>
                <a:ext cx="138" cy="29"/>
                <a:chOff x="2468" y="1332"/>
                <a:chExt cx="310" cy="60"/>
              </a:xfrm>
            </p:grpSpPr>
            <p:sp>
              <p:nvSpPr>
                <p:cNvPr id="49470"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71"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68"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69"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6" name="Group 712"/>
            <p:cNvGrpSpPr>
              <a:grpSpLocks/>
            </p:cNvGrpSpPr>
            <p:nvPr/>
          </p:nvGrpSpPr>
          <p:grpSpPr bwMode="auto">
            <a:xfrm>
              <a:off x="7081838" y="3630613"/>
              <a:ext cx="485775" cy="203200"/>
              <a:chOff x="4650" y="1129"/>
              <a:chExt cx="246" cy="95"/>
            </a:xfrm>
          </p:grpSpPr>
          <p:sp>
            <p:nvSpPr>
              <p:cNvPr id="494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59" name="Group 716"/>
              <p:cNvGrpSpPr>
                <a:grpSpLocks/>
              </p:cNvGrpSpPr>
              <p:nvPr/>
            </p:nvGrpSpPr>
            <p:grpSpPr bwMode="auto">
              <a:xfrm>
                <a:off x="4699" y="1145"/>
                <a:ext cx="138" cy="29"/>
                <a:chOff x="2468" y="1332"/>
                <a:chExt cx="310" cy="60"/>
              </a:xfrm>
            </p:grpSpPr>
            <p:sp>
              <p:nvSpPr>
                <p:cNvPr id="49462"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63"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60"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61"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7" name="Group 721"/>
            <p:cNvGrpSpPr>
              <a:grpSpLocks/>
            </p:cNvGrpSpPr>
            <p:nvPr/>
          </p:nvGrpSpPr>
          <p:grpSpPr bwMode="auto">
            <a:xfrm>
              <a:off x="7743825" y="3643313"/>
              <a:ext cx="485775" cy="203200"/>
              <a:chOff x="4650" y="1129"/>
              <a:chExt cx="246" cy="95"/>
            </a:xfrm>
          </p:grpSpPr>
          <p:sp>
            <p:nvSpPr>
              <p:cNvPr id="494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51" name="Group 725"/>
              <p:cNvGrpSpPr>
                <a:grpSpLocks/>
              </p:cNvGrpSpPr>
              <p:nvPr/>
            </p:nvGrpSpPr>
            <p:grpSpPr bwMode="auto">
              <a:xfrm>
                <a:off x="4699" y="1145"/>
                <a:ext cx="138" cy="29"/>
                <a:chOff x="2468" y="1332"/>
                <a:chExt cx="310" cy="60"/>
              </a:xfrm>
            </p:grpSpPr>
            <p:sp>
              <p:nvSpPr>
                <p:cNvPr id="49454"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55"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52"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53"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8" name="Group 730"/>
            <p:cNvGrpSpPr>
              <a:grpSpLocks/>
            </p:cNvGrpSpPr>
            <p:nvPr/>
          </p:nvGrpSpPr>
          <p:grpSpPr bwMode="auto">
            <a:xfrm>
              <a:off x="6962775" y="4505325"/>
              <a:ext cx="619125" cy="242888"/>
              <a:chOff x="4650" y="1129"/>
              <a:chExt cx="246" cy="95"/>
            </a:xfrm>
          </p:grpSpPr>
          <p:sp>
            <p:nvSpPr>
              <p:cNvPr id="4944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4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4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43" name="Group 734"/>
              <p:cNvGrpSpPr>
                <a:grpSpLocks/>
              </p:cNvGrpSpPr>
              <p:nvPr/>
            </p:nvGrpSpPr>
            <p:grpSpPr bwMode="auto">
              <a:xfrm>
                <a:off x="4699" y="1145"/>
                <a:ext cx="138" cy="29"/>
                <a:chOff x="2468" y="1332"/>
                <a:chExt cx="310" cy="60"/>
              </a:xfrm>
            </p:grpSpPr>
            <p:sp>
              <p:nvSpPr>
                <p:cNvPr id="49446"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47"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44"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45"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09" name="Group 739"/>
            <p:cNvGrpSpPr>
              <a:grpSpLocks/>
            </p:cNvGrpSpPr>
            <p:nvPr/>
          </p:nvGrpSpPr>
          <p:grpSpPr bwMode="auto">
            <a:xfrm>
              <a:off x="7596188" y="4803775"/>
              <a:ext cx="619125" cy="242888"/>
              <a:chOff x="4650" y="1129"/>
              <a:chExt cx="246" cy="95"/>
            </a:xfrm>
          </p:grpSpPr>
          <p:sp>
            <p:nvSpPr>
              <p:cNvPr id="494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35" name="Group 743"/>
              <p:cNvGrpSpPr>
                <a:grpSpLocks/>
              </p:cNvGrpSpPr>
              <p:nvPr/>
            </p:nvGrpSpPr>
            <p:grpSpPr bwMode="auto">
              <a:xfrm>
                <a:off x="4699" y="1145"/>
                <a:ext cx="138" cy="29"/>
                <a:chOff x="2468" y="1332"/>
                <a:chExt cx="310" cy="60"/>
              </a:xfrm>
            </p:grpSpPr>
            <p:sp>
              <p:nvSpPr>
                <p:cNvPr id="49438"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39"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36"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37"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10" name="Group 748"/>
            <p:cNvGrpSpPr>
              <a:grpSpLocks/>
            </p:cNvGrpSpPr>
            <p:nvPr/>
          </p:nvGrpSpPr>
          <p:grpSpPr bwMode="auto">
            <a:xfrm>
              <a:off x="6246813" y="4848225"/>
              <a:ext cx="619125" cy="242888"/>
              <a:chOff x="4650" y="1129"/>
              <a:chExt cx="246" cy="95"/>
            </a:xfrm>
          </p:grpSpPr>
          <p:sp>
            <p:nvSpPr>
              <p:cNvPr id="494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27" name="Group 752"/>
              <p:cNvGrpSpPr>
                <a:grpSpLocks/>
              </p:cNvGrpSpPr>
              <p:nvPr/>
            </p:nvGrpSpPr>
            <p:grpSpPr bwMode="auto">
              <a:xfrm>
                <a:off x="4699" y="1145"/>
                <a:ext cx="138" cy="29"/>
                <a:chOff x="2468" y="1332"/>
                <a:chExt cx="310" cy="60"/>
              </a:xfrm>
            </p:grpSpPr>
            <p:sp>
              <p:nvSpPr>
                <p:cNvPr id="49430"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31"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28"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29"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11" name="Group 757"/>
            <p:cNvGrpSpPr>
              <a:grpSpLocks/>
            </p:cNvGrpSpPr>
            <p:nvPr/>
          </p:nvGrpSpPr>
          <p:grpSpPr bwMode="auto">
            <a:xfrm>
              <a:off x="6053138" y="3640138"/>
              <a:ext cx="390525" cy="169863"/>
              <a:chOff x="4650" y="1129"/>
              <a:chExt cx="246" cy="95"/>
            </a:xfrm>
          </p:grpSpPr>
          <p:sp>
            <p:nvSpPr>
              <p:cNvPr id="494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19" name="Group 761"/>
              <p:cNvGrpSpPr>
                <a:grpSpLocks/>
              </p:cNvGrpSpPr>
              <p:nvPr/>
            </p:nvGrpSpPr>
            <p:grpSpPr bwMode="auto">
              <a:xfrm>
                <a:off x="4699" y="1145"/>
                <a:ext cx="138" cy="29"/>
                <a:chOff x="2468" y="1332"/>
                <a:chExt cx="310" cy="60"/>
              </a:xfrm>
            </p:grpSpPr>
            <p:sp>
              <p:nvSpPr>
                <p:cNvPr id="49422"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23"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20"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21"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12" name="Group 767"/>
            <p:cNvGrpSpPr>
              <a:grpSpLocks/>
            </p:cNvGrpSpPr>
            <p:nvPr/>
          </p:nvGrpSpPr>
          <p:grpSpPr bwMode="auto">
            <a:xfrm>
              <a:off x="6353175" y="2487613"/>
              <a:ext cx="390525" cy="169863"/>
              <a:chOff x="4650" y="1129"/>
              <a:chExt cx="246" cy="95"/>
            </a:xfrm>
          </p:grpSpPr>
          <p:sp>
            <p:nvSpPr>
              <p:cNvPr id="494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94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94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9411" name="Group 771"/>
              <p:cNvGrpSpPr>
                <a:grpSpLocks/>
              </p:cNvGrpSpPr>
              <p:nvPr/>
            </p:nvGrpSpPr>
            <p:grpSpPr bwMode="auto">
              <a:xfrm>
                <a:off x="4699" y="1145"/>
                <a:ext cx="138" cy="29"/>
                <a:chOff x="2468" y="1332"/>
                <a:chExt cx="310" cy="60"/>
              </a:xfrm>
            </p:grpSpPr>
            <p:sp>
              <p:nvSpPr>
                <p:cNvPr id="49414"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9415"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9412"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9413"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9213" name="Group 776"/>
            <p:cNvGrpSpPr>
              <a:grpSpLocks/>
            </p:cNvGrpSpPr>
            <p:nvPr/>
          </p:nvGrpSpPr>
          <p:grpSpPr bwMode="auto">
            <a:xfrm>
              <a:off x="5611813" y="3500438"/>
              <a:ext cx="506412" cy="352425"/>
              <a:chOff x="2967" y="478"/>
              <a:chExt cx="788" cy="625"/>
            </a:xfrm>
          </p:grpSpPr>
          <p:pic>
            <p:nvPicPr>
              <p:cNvPr id="49406" name="Picture 777"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407" name="Picture 778" descr="antenna_radiation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9214" name="Group 779"/>
            <p:cNvGrpSpPr>
              <a:grpSpLocks/>
            </p:cNvGrpSpPr>
            <p:nvPr/>
          </p:nvGrpSpPr>
          <p:grpSpPr bwMode="auto">
            <a:xfrm>
              <a:off x="7132638" y="5003800"/>
              <a:ext cx="563562" cy="420688"/>
              <a:chOff x="2967" y="478"/>
              <a:chExt cx="788" cy="625"/>
            </a:xfrm>
          </p:grpSpPr>
          <p:pic>
            <p:nvPicPr>
              <p:cNvPr id="49404" name="Picture 780"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405" name="Picture 781" descr="antenna_radiation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9215" name="Group 782"/>
            <p:cNvGrpSpPr>
              <a:grpSpLocks/>
            </p:cNvGrpSpPr>
            <p:nvPr/>
          </p:nvGrpSpPr>
          <p:grpSpPr bwMode="auto">
            <a:xfrm>
              <a:off x="6061075" y="1844675"/>
              <a:ext cx="457200" cy="631825"/>
              <a:chOff x="742" y="2409"/>
              <a:chExt cx="576" cy="881"/>
            </a:xfrm>
          </p:grpSpPr>
          <p:grpSp>
            <p:nvGrpSpPr>
              <p:cNvPr id="49386" name="Group 783"/>
              <p:cNvGrpSpPr>
                <a:grpSpLocks/>
              </p:cNvGrpSpPr>
              <p:nvPr/>
            </p:nvGrpSpPr>
            <p:grpSpPr bwMode="auto">
              <a:xfrm>
                <a:off x="832" y="2643"/>
                <a:ext cx="376" cy="647"/>
                <a:chOff x="3130" y="3288"/>
                <a:chExt cx="410" cy="742"/>
              </a:xfrm>
            </p:grpSpPr>
            <p:sp>
              <p:nvSpPr>
                <p:cNvPr id="4938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39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40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40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40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940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49387" name="Picture 799" descr="cell_tower_radiation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388"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49216"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mobile network</a:t>
              </a:r>
            </a:p>
          </p:txBody>
        </p:sp>
        <p:sp>
          <p:nvSpPr>
            <p:cNvPr id="49217"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global ISP</a:t>
              </a:r>
            </a:p>
          </p:txBody>
        </p:sp>
        <p:sp>
          <p:nvSpPr>
            <p:cNvPr id="49218"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regional ISP</a:t>
              </a:r>
            </a:p>
          </p:txBody>
        </p:sp>
        <p:sp>
          <p:nvSpPr>
            <p:cNvPr id="49219"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home </a:t>
              </a:r>
            </a:p>
            <a:p>
              <a:pPr>
                <a:lnSpc>
                  <a:spcPct val="80000"/>
                </a:lnSpc>
              </a:pPr>
              <a:r>
                <a:rPr lang="en-US" sz="1600"/>
                <a:t>network</a:t>
              </a:r>
            </a:p>
          </p:txBody>
        </p:sp>
        <p:sp>
          <p:nvSpPr>
            <p:cNvPr id="49220"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institutional</a:t>
              </a:r>
            </a:p>
            <a:p>
              <a:pPr>
                <a:lnSpc>
                  <a:spcPct val="80000"/>
                </a:lnSpc>
              </a:pPr>
              <a:r>
                <a:rPr lang="en-US" sz="1600"/>
                <a:t>       network</a:t>
              </a:r>
            </a:p>
          </p:txBody>
        </p:sp>
        <p:grpSp>
          <p:nvGrpSpPr>
            <p:cNvPr id="49221" name="Group 950"/>
            <p:cNvGrpSpPr>
              <a:grpSpLocks/>
            </p:cNvGrpSpPr>
            <p:nvPr/>
          </p:nvGrpSpPr>
          <p:grpSpPr bwMode="auto">
            <a:xfrm>
              <a:off x="8240713" y="5002213"/>
              <a:ext cx="227012" cy="481013"/>
              <a:chOff x="4140" y="429"/>
              <a:chExt cx="1425" cy="2396"/>
            </a:xfrm>
          </p:grpSpPr>
          <p:sp>
            <p:nvSpPr>
              <p:cNvPr id="49354"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5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9356"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57"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5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59" name="Group 956"/>
              <p:cNvGrpSpPr>
                <a:grpSpLocks/>
              </p:cNvGrpSpPr>
              <p:nvPr/>
            </p:nvGrpSpPr>
            <p:grpSpPr bwMode="auto">
              <a:xfrm>
                <a:off x="4749" y="668"/>
                <a:ext cx="581" cy="145"/>
                <a:chOff x="614" y="2568"/>
                <a:chExt cx="725" cy="139"/>
              </a:xfrm>
            </p:grpSpPr>
            <p:sp>
              <p:nvSpPr>
                <p:cNvPr id="4938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8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6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61" name="Group 960"/>
              <p:cNvGrpSpPr>
                <a:grpSpLocks/>
              </p:cNvGrpSpPr>
              <p:nvPr/>
            </p:nvGrpSpPr>
            <p:grpSpPr bwMode="auto">
              <a:xfrm>
                <a:off x="4747" y="994"/>
                <a:ext cx="581" cy="134"/>
                <a:chOff x="614" y="2568"/>
                <a:chExt cx="725" cy="139"/>
              </a:xfrm>
            </p:grpSpPr>
            <p:sp>
              <p:nvSpPr>
                <p:cNvPr id="4938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8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6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936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64" name="Group 965"/>
              <p:cNvGrpSpPr>
                <a:grpSpLocks/>
              </p:cNvGrpSpPr>
              <p:nvPr/>
            </p:nvGrpSpPr>
            <p:grpSpPr bwMode="auto">
              <a:xfrm>
                <a:off x="4735" y="1627"/>
                <a:ext cx="582" cy="151"/>
                <a:chOff x="614" y="2568"/>
                <a:chExt cx="725" cy="139"/>
              </a:xfrm>
            </p:grpSpPr>
            <p:sp>
              <p:nvSpPr>
                <p:cNvPr id="4938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8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65"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366" name="Group 969"/>
              <p:cNvGrpSpPr>
                <a:grpSpLocks/>
              </p:cNvGrpSpPr>
              <p:nvPr/>
            </p:nvGrpSpPr>
            <p:grpSpPr bwMode="auto">
              <a:xfrm>
                <a:off x="4739" y="1327"/>
                <a:ext cx="582" cy="139"/>
                <a:chOff x="614" y="2568"/>
                <a:chExt cx="725" cy="139"/>
              </a:xfrm>
            </p:grpSpPr>
            <p:sp>
              <p:nvSpPr>
                <p:cNvPr id="4937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7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6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9368"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69"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7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71"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7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937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937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7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4937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7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9222" name="Group 983"/>
            <p:cNvGrpSpPr>
              <a:grpSpLocks/>
            </p:cNvGrpSpPr>
            <p:nvPr/>
          </p:nvGrpSpPr>
          <p:grpSpPr bwMode="auto">
            <a:xfrm>
              <a:off x="7924800" y="5303838"/>
              <a:ext cx="227012" cy="481013"/>
              <a:chOff x="4140" y="429"/>
              <a:chExt cx="1425" cy="2396"/>
            </a:xfrm>
          </p:grpSpPr>
          <p:sp>
            <p:nvSpPr>
              <p:cNvPr id="49322"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23"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9324"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25"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26"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27" name="Group 989"/>
              <p:cNvGrpSpPr>
                <a:grpSpLocks/>
              </p:cNvGrpSpPr>
              <p:nvPr/>
            </p:nvGrpSpPr>
            <p:grpSpPr bwMode="auto">
              <a:xfrm>
                <a:off x="4749" y="668"/>
                <a:ext cx="581" cy="145"/>
                <a:chOff x="614" y="2568"/>
                <a:chExt cx="725" cy="139"/>
              </a:xfrm>
            </p:grpSpPr>
            <p:sp>
              <p:nvSpPr>
                <p:cNvPr id="49352"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53"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28"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29" name="Group 993"/>
              <p:cNvGrpSpPr>
                <a:grpSpLocks/>
              </p:cNvGrpSpPr>
              <p:nvPr/>
            </p:nvGrpSpPr>
            <p:grpSpPr bwMode="auto">
              <a:xfrm>
                <a:off x="4747" y="994"/>
                <a:ext cx="581" cy="134"/>
                <a:chOff x="614" y="2568"/>
                <a:chExt cx="725" cy="139"/>
              </a:xfrm>
            </p:grpSpPr>
            <p:sp>
              <p:nvSpPr>
                <p:cNvPr id="49350"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51"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30"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9331"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9332" name="Group 998"/>
              <p:cNvGrpSpPr>
                <a:grpSpLocks/>
              </p:cNvGrpSpPr>
              <p:nvPr/>
            </p:nvGrpSpPr>
            <p:grpSpPr bwMode="auto">
              <a:xfrm>
                <a:off x="4735" y="1627"/>
                <a:ext cx="582" cy="151"/>
                <a:chOff x="614" y="2568"/>
                <a:chExt cx="725" cy="139"/>
              </a:xfrm>
            </p:grpSpPr>
            <p:sp>
              <p:nvSpPr>
                <p:cNvPr id="49348"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49"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33"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334" name="Group 1002"/>
              <p:cNvGrpSpPr>
                <a:grpSpLocks/>
              </p:cNvGrpSpPr>
              <p:nvPr/>
            </p:nvGrpSpPr>
            <p:grpSpPr bwMode="auto">
              <a:xfrm>
                <a:off x="4739" y="1327"/>
                <a:ext cx="582" cy="139"/>
                <a:chOff x="614" y="2568"/>
                <a:chExt cx="725" cy="139"/>
              </a:xfrm>
            </p:grpSpPr>
            <p:sp>
              <p:nvSpPr>
                <p:cNvPr id="49346"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47"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9335"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9336"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37"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38"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39"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40"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9341"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9342"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43"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49344"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345"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9223" name="Group 1016"/>
            <p:cNvGrpSpPr>
              <a:grpSpLocks/>
            </p:cNvGrpSpPr>
            <p:nvPr/>
          </p:nvGrpSpPr>
          <p:grpSpPr bwMode="auto">
            <a:xfrm>
              <a:off x="5302250" y="2043113"/>
              <a:ext cx="534987" cy="407988"/>
              <a:chOff x="877" y="1008"/>
              <a:chExt cx="2747" cy="2591"/>
            </a:xfrm>
          </p:grpSpPr>
          <p:pic>
            <p:nvPicPr>
              <p:cNvPr id="49299" name="Picture 1017" descr="antenna_styliz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300"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301"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9302" name="Picture 1020" descr="scree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303"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04"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05"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06"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07"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08"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309" name="Group 1027"/>
              <p:cNvGrpSpPr>
                <a:grpSpLocks/>
              </p:cNvGrpSpPr>
              <p:nvPr/>
            </p:nvGrpSpPr>
            <p:grpSpPr bwMode="auto">
              <a:xfrm>
                <a:off x="1709" y="3008"/>
                <a:ext cx="507" cy="234"/>
                <a:chOff x="1740" y="2642"/>
                <a:chExt cx="752" cy="327"/>
              </a:xfrm>
            </p:grpSpPr>
            <p:sp>
              <p:nvSpPr>
                <p:cNvPr id="49316"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7"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8"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9"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20"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21"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9310"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1"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2"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3"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4"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315"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9224" name="Group 1064"/>
            <p:cNvGrpSpPr>
              <a:grpSpLocks/>
            </p:cNvGrpSpPr>
            <p:nvPr/>
          </p:nvGrpSpPr>
          <p:grpSpPr bwMode="auto">
            <a:xfrm>
              <a:off x="6872288" y="5486400"/>
              <a:ext cx="474662" cy="407988"/>
              <a:chOff x="877" y="1008"/>
              <a:chExt cx="2747" cy="2591"/>
            </a:xfrm>
          </p:grpSpPr>
          <p:pic>
            <p:nvPicPr>
              <p:cNvPr id="49276" name="Picture 1065"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277" name="Picture 106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78"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9279" name="Picture 1068"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80"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1"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2"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3"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4"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5"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286" name="Group 1075"/>
              <p:cNvGrpSpPr>
                <a:grpSpLocks/>
              </p:cNvGrpSpPr>
              <p:nvPr/>
            </p:nvGrpSpPr>
            <p:grpSpPr bwMode="auto">
              <a:xfrm>
                <a:off x="1709" y="3008"/>
                <a:ext cx="507" cy="234"/>
                <a:chOff x="1740" y="2642"/>
                <a:chExt cx="752" cy="327"/>
              </a:xfrm>
            </p:grpSpPr>
            <p:sp>
              <p:nvSpPr>
                <p:cNvPr id="49293"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4"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5"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6"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7"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8"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9287"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8"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89"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0"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1"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92"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9225" name="Group 1114"/>
            <p:cNvGrpSpPr>
              <a:grpSpLocks/>
            </p:cNvGrpSpPr>
            <p:nvPr/>
          </p:nvGrpSpPr>
          <p:grpSpPr bwMode="auto">
            <a:xfrm>
              <a:off x="5561013" y="3041650"/>
              <a:ext cx="444500" cy="407988"/>
              <a:chOff x="877" y="1008"/>
              <a:chExt cx="2747" cy="2591"/>
            </a:xfrm>
          </p:grpSpPr>
          <p:pic>
            <p:nvPicPr>
              <p:cNvPr id="49253" name="Picture 1115" descr="antenna_stylized"/>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254" name="Picture 1116"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55"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9256" name="Picture 1118" descr="scree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57"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58"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59"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0"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1"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2"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263" name="Group 1125"/>
              <p:cNvGrpSpPr>
                <a:grpSpLocks/>
              </p:cNvGrpSpPr>
              <p:nvPr/>
            </p:nvGrpSpPr>
            <p:grpSpPr bwMode="auto">
              <a:xfrm>
                <a:off x="1709" y="3008"/>
                <a:ext cx="507" cy="234"/>
                <a:chOff x="1740" y="2642"/>
                <a:chExt cx="752" cy="327"/>
              </a:xfrm>
            </p:grpSpPr>
            <p:sp>
              <p:nvSpPr>
                <p:cNvPr id="49270"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71"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72"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73"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74"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75"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9264"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5"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6"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7"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8"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69"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9226" name="Group 1139"/>
            <p:cNvGrpSpPr>
              <a:grpSpLocks/>
            </p:cNvGrpSpPr>
            <p:nvPr/>
          </p:nvGrpSpPr>
          <p:grpSpPr bwMode="auto">
            <a:xfrm flipH="1">
              <a:off x="5940425" y="3222625"/>
              <a:ext cx="414337" cy="373063"/>
              <a:chOff x="2839" y="3501"/>
              <a:chExt cx="755" cy="803"/>
            </a:xfrm>
          </p:grpSpPr>
          <p:pic>
            <p:nvPicPr>
              <p:cNvPr id="49251"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52"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227" name="Group 1142"/>
            <p:cNvGrpSpPr>
              <a:grpSpLocks/>
            </p:cNvGrpSpPr>
            <p:nvPr/>
          </p:nvGrpSpPr>
          <p:grpSpPr bwMode="auto">
            <a:xfrm>
              <a:off x="7307263" y="5422900"/>
              <a:ext cx="474662" cy="407988"/>
              <a:chOff x="877" y="1008"/>
              <a:chExt cx="2747" cy="2591"/>
            </a:xfrm>
          </p:grpSpPr>
          <p:pic>
            <p:nvPicPr>
              <p:cNvPr id="49228" name="Picture 1143"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229" name="Picture 1144"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30"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9231" name="Picture 1146"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232"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33"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34"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35"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36"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37"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9238" name="Group 1153"/>
              <p:cNvGrpSpPr>
                <a:grpSpLocks/>
              </p:cNvGrpSpPr>
              <p:nvPr/>
            </p:nvGrpSpPr>
            <p:grpSpPr bwMode="auto">
              <a:xfrm>
                <a:off x="1709" y="3008"/>
                <a:ext cx="507" cy="234"/>
                <a:chOff x="1740" y="2642"/>
                <a:chExt cx="752" cy="327"/>
              </a:xfrm>
            </p:grpSpPr>
            <p:sp>
              <p:nvSpPr>
                <p:cNvPr id="49245"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6"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7"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8"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9"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50"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9239"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0"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1"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2"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3"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244"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4916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D74C4B3C-A579-49A7-9100-E6E02EFF3B8F}" type="slidenum">
              <a:rPr lang="en-US" sz="1200">
                <a:latin typeface="Tahoma" pitchFamily="34" charset="0"/>
              </a:rPr>
              <a:pPr/>
              <a:t>11</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7395383C-B9EB-D743-B759-D9B43A60AE21}"/>
                  </a:ext>
                </a:extLst>
              </p14:cNvPr>
              <p14:cNvContentPartPr/>
              <p14:nvPr/>
            </p14:nvContentPartPr>
            <p14:xfrm>
              <a:off x="4169520" y="1052640"/>
              <a:ext cx="2067840" cy="710280"/>
            </p14:xfrm>
          </p:contentPart>
        </mc:Choice>
        <mc:Fallback xmlns="">
          <p:pic>
            <p:nvPicPr>
              <p:cNvPr id="2" name="Ink 1">
                <a:extLst>
                  <a:ext uri="{FF2B5EF4-FFF2-40B4-BE49-F238E27FC236}">
                    <a16:creationId xmlns:a16="http://schemas.microsoft.com/office/drawing/2014/main" id="{7395383C-B9EB-D743-B759-D9B43A60AE21}"/>
                  </a:ext>
                </a:extLst>
              </p:cNvPr>
              <p:cNvPicPr/>
              <p:nvPr/>
            </p:nvPicPr>
            <p:blipFill>
              <a:blip r:embed="rId25"/>
              <a:stretch>
                <a:fillRect/>
              </a:stretch>
            </p:blipFill>
            <p:spPr>
              <a:xfrm>
                <a:off x="4153320" y="1036440"/>
                <a:ext cx="2100240" cy="742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51202" name="Rectangle 2"/>
          <p:cNvSpPr>
            <a:spLocks noGrp="1" noChangeArrowheads="1"/>
          </p:cNvSpPr>
          <p:nvPr>
            <p:ph type="title" idx="4294967295"/>
          </p:nvPr>
        </p:nvSpPr>
        <p:spPr>
          <a:xfrm>
            <a:off x="338138" y="196850"/>
            <a:ext cx="8382000" cy="835025"/>
          </a:xfrm>
        </p:spPr>
        <p:txBody>
          <a:bodyPr/>
          <a:lstStyle/>
          <a:p>
            <a:pPr eaLnBrk="1" hangingPunct="1"/>
            <a:r>
              <a:rPr lang="en-US" sz="3600">
                <a:ea typeface="ＭＳ Ｐゴシック" pitchFamily="34" charset="-128"/>
              </a:rPr>
              <a:t>Access networks and physical media</a:t>
            </a:r>
            <a:endParaRPr lang="en-US">
              <a:ea typeface="ＭＳ Ｐゴシック" pitchFamily="34" charset="-128"/>
            </a:endParaRPr>
          </a:p>
        </p:txBody>
      </p:sp>
      <p:sp>
        <p:nvSpPr>
          <p:cNvPr id="51203" name="Rectangle 3"/>
          <p:cNvSpPr>
            <a:spLocks noGrp="1" noChangeArrowheads="1"/>
          </p:cNvSpPr>
          <p:nvPr>
            <p:ph type="body" sz="half" idx="4294967295"/>
          </p:nvPr>
        </p:nvSpPr>
        <p:spPr>
          <a:xfrm>
            <a:off x="600075" y="1371600"/>
            <a:ext cx="4010025" cy="5010150"/>
          </a:xfrm>
        </p:spPr>
        <p:txBody>
          <a:bodyPr/>
          <a:lstStyle/>
          <a:p>
            <a:pPr eaLnBrk="1" hangingPunct="1">
              <a:buFont typeface="Wingdings" pitchFamily="2" charset="2"/>
              <a:buNone/>
            </a:pPr>
            <a:r>
              <a:rPr lang="en-US" i="1" dirty="0">
                <a:solidFill>
                  <a:srgbClr val="CC0000"/>
                </a:solidFill>
                <a:ea typeface="ＭＳ Ｐゴシック" pitchFamily="34" charset="-128"/>
              </a:rPr>
              <a:t>Q: How to connect end systems to edge router?</a:t>
            </a:r>
          </a:p>
          <a:p>
            <a:pPr eaLnBrk="1" hangingPunct="1">
              <a:buSzPct val="75000"/>
            </a:pPr>
            <a:r>
              <a:rPr lang="en-US" sz="2400" dirty="0">
                <a:ea typeface="ＭＳ Ｐゴシック" pitchFamily="34" charset="-128"/>
              </a:rPr>
              <a:t>residential access nets</a:t>
            </a:r>
          </a:p>
          <a:p>
            <a:pPr eaLnBrk="1" hangingPunct="1">
              <a:buSzPct val="75000"/>
            </a:pPr>
            <a:r>
              <a:rPr lang="en-US" sz="2400" dirty="0">
                <a:ea typeface="ＭＳ Ｐゴシック" pitchFamily="34" charset="-128"/>
              </a:rPr>
              <a:t>institutional access networks (school, company)</a:t>
            </a:r>
          </a:p>
          <a:p>
            <a:pPr eaLnBrk="1" hangingPunct="1">
              <a:spcAft>
                <a:spcPct val="30000"/>
              </a:spcAft>
              <a:buSzPct val="75000"/>
            </a:pPr>
            <a:r>
              <a:rPr lang="en-US" sz="2400" dirty="0">
                <a:ea typeface="ＭＳ Ｐゴシック" pitchFamily="34" charset="-128"/>
              </a:rPr>
              <a:t>mobile access networks</a:t>
            </a:r>
            <a:endParaRPr lang="en-US" sz="2400" dirty="0">
              <a:solidFill>
                <a:srgbClr val="FF0000"/>
              </a:solidFill>
              <a:ea typeface="ＭＳ Ｐゴシック" pitchFamily="34" charset="-128"/>
            </a:endParaRPr>
          </a:p>
          <a:p>
            <a:pPr eaLnBrk="1" hangingPunct="1">
              <a:buFont typeface="Wingdings" pitchFamily="2" charset="2"/>
              <a:buNone/>
            </a:pPr>
            <a:r>
              <a:rPr lang="en-US" i="1" dirty="0">
                <a:solidFill>
                  <a:srgbClr val="CC0000"/>
                </a:solidFill>
                <a:ea typeface="ＭＳ Ｐゴシック" pitchFamily="34" charset="-128"/>
              </a:rPr>
              <a:t>keep in mind: </a:t>
            </a:r>
          </a:p>
          <a:p>
            <a:pPr eaLnBrk="1" hangingPunct="1">
              <a:buSzPct val="75000"/>
            </a:pPr>
            <a:r>
              <a:rPr lang="en-US" sz="2400" dirty="0">
                <a:ea typeface="ＭＳ Ｐゴシック" pitchFamily="34" charset="-128"/>
              </a:rPr>
              <a:t>bandwidth (bits per second) of access network</a:t>
            </a:r>
          </a:p>
          <a:p>
            <a:pPr eaLnBrk="1" hangingPunct="1">
              <a:buSzPct val="75000"/>
            </a:pPr>
            <a:r>
              <a:rPr lang="en-US" sz="2400" dirty="0">
                <a:ea typeface="ＭＳ Ｐゴシック" pitchFamily="34" charset="-128"/>
              </a:rPr>
              <a:t>shared or dedicated?</a:t>
            </a:r>
          </a:p>
        </p:txBody>
      </p:sp>
      <p:sp>
        <p:nvSpPr>
          <p:cNvPr id="51204"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205" name="Group 666"/>
          <p:cNvGrpSpPr>
            <a:grpSpLocks/>
          </p:cNvGrpSpPr>
          <p:nvPr/>
        </p:nvGrpSpPr>
        <p:grpSpPr bwMode="auto">
          <a:xfrm>
            <a:off x="5370513" y="3048000"/>
            <a:ext cx="1458912" cy="933450"/>
            <a:chOff x="2889" y="1631"/>
            <a:chExt cx="980" cy="743"/>
          </a:xfrm>
        </p:grpSpPr>
        <p:sp>
          <p:nvSpPr>
            <p:cNvPr id="5165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165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51206" name="Freeform 669"/>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07"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08"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09"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10"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1"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2"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3"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4"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5"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16"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1217" name="Picture 684"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18"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19"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1220" name="Picture 70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21"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22"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23"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4"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5"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6"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7"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8"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29"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0"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1"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2"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3"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4"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5"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6"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7"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8"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39"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40"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41"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242"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243"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244" name="Group 732"/>
          <p:cNvGrpSpPr>
            <a:grpSpLocks/>
          </p:cNvGrpSpPr>
          <p:nvPr/>
        </p:nvGrpSpPr>
        <p:grpSpPr bwMode="auto">
          <a:xfrm>
            <a:off x="6430963" y="2519363"/>
            <a:ext cx="219075" cy="52387"/>
            <a:chOff x="2468" y="1332"/>
            <a:chExt cx="310" cy="60"/>
          </a:xfrm>
        </p:grpSpPr>
        <p:sp>
          <p:nvSpPr>
            <p:cNvPr id="5164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5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245"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246"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1247" name="Group 737"/>
          <p:cNvGrpSpPr>
            <a:grpSpLocks/>
          </p:cNvGrpSpPr>
          <p:nvPr/>
        </p:nvGrpSpPr>
        <p:grpSpPr bwMode="auto">
          <a:xfrm>
            <a:off x="7202488" y="2493963"/>
            <a:ext cx="390525" cy="174625"/>
            <a:chOff x="4334" y="1470"/>
            <a:chExt cx="246" cy="107"/>
          </a:xfrm>
        </p:grpSpPr>
        <p:sp>
          <p:nvSpPr>
            <p:cNvPr id="516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44" name="Group 741"/>
            <p:cNvGrpSpPr>
              <a:grpSpLocks/>
            </p:cNvGrpSpPr>
            <p:nvPr/>
          </p:nvGrpSpPr>
          <p:grpSpPr bwMode="auto">
            <a:xfrm>
              <a:off x="4383" y="1488"/>
              <a:ext cx="138" cy="33"/>
              <a:chOff x="2468" y="1332"/>
              <a:chExt cx="310" cy="60"/>
            </a:xfrm>
          </p:grpSpPr>
          <p:sp>
            <p:nvSpPr>
              <p:cNvPr id="5164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4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4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4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48" name="Group 746"/>
          <p:cNvGrpSpPr>
            <a:grpSpLocks/>
          </p:cNvGrpSpPr>
          <p:nvPr/>
        </p:nvGrpSpPr>
        <p:grpSpPr bwMode="auto">
          <a:xfrm>
            <a:off x="7213600" y="2757488"/>
            <a:ext cx="390525" cy="174625"/>
            <a:chOff x="4334" y="1470"/>
            <a:chExt cx="246" cy="107"/>
          </a:xfrm>
        </p:grpSpPr>
        <p:sp>
          <p:nvSpPr>
            <p:cNvPr id="516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36" name="Group 750"/>
            <p:cNvGrpSpPr>
              <a:grpSpLocks/>
            </p:cNvGrpSpPr>
            <p:nvPr/>
          </p:nvGrpSpPr>
          <p:grpSpPr bwMode="auto">
            <a:xfrm>
              <a:off x="4383" y="1488"/>
              <a:ext cx="138" cy="33"/>
              <a:chOff x="2468" y="1332"/>
              <a:chExt cx="310" cy="60"/>
            </a:xfrm>
          </p:grpSpPr>
          <p:sp>
            <p:nvSpPr>
              <p:cNvPr id="5163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4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3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3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49" name="Group 755"/>
          <p:cNvGrpSpPr>
            <a:grpSpLocks/>
          </p:cNvGrpSpPr>
          <p:nvPr/>
        </p:nvGrpSpPr>
        <p:grpSpPr bwMode="auto">
          <a:xfrm>
            <a:off x="7762875" y="2759075"/>
            <a:ext cx="390525" cy="174625"/>
            <a:chOff x="4334" y="1470"/>
            <a:chExt cx="246" cy="107"/>
          </a:xfrm>
        </p:grpSpPr>
        <p:sp>
          <p:nvSpPr>
            <p:cNvPr id="516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28" name="Group 759"/>
            <p:cNvGrpSpPr>
              <a:grpSpLocks/>
            </p:cNvGrpSpPr>
            <p:nvPr/>
          </p:nvGrpSpPr>
          <p:grpSpPr bwMode="auto">
            <a:xfrm>
              <a:off x="4383" y="1488"/>
              <a:ext cx="138" cy="33"/>
              <a:chOff x="2468" y="1332"/>
              <a:chExt cx="310" cy="60"/>
            </a:xfrm>
          </p:grpSpPr>
          <p:sp>
            <p:nvSpPr>
              <p:cNvPr id="5163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3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2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3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0" name="Group 764"/>
          <p:cNvGrpSpPr>
            <a:grpSpLocks/>
          </p:cNvGrpSpPr>
          <p:nvPr/>
        </p:nvGrpSpPr>
        <p:grpSpPr bwMode="auto">
          <a:xfrm>
            <a:off x="7689850" y="2393950"/>
            <a:ext cx="390525" cy="174625"/>
            <a:chOff x="4334" y="1470"/>
            <a:chExt cx="246" cy="107"/>
          </a:xfrm>
        </p:grpSpPr>
        <p:sp>
          <p:nvSpPr>
            <p:cNvPr id="516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20" name="Group 768"/>
            <p:cNvGrpSpPr>
              <a:grpSpLocks/>
            </p:cNvGrpSpPr>
            <p:nvPr/>
          </p:nvGrpSpPr>
          <p:grpSpPr bwMode="auto">
            <a:xfrm>
              <a:off x="4383" y="1488"/>
              <a:ext cx="138" cy="33"/>
              <a:chOff x="2468" y="1332"/>
              <a:chExt cx="310" cy="60"/>
            </a:xfrm>
          </p:grpSpPr>
          <p:sp>
            <p:nvSpPr>
              <p:cNvPr id="5162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2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2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2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1" name="Group 773"/>
          <p:cNvGrpSpPr>
            <a:grpSpLocks/>
          </p:cNvGrpSpPr>
          <p:nvPr/>
        </p:nvGrpSpPr>
        <p:grpSpPr bwMode="auto">
          <a:xfrm>
            <a:off x="7737475" y="3644900"/>
            <a:ext cx="492125" cy="206375"/>
            <a:chOff x="4334" y="1470"/>
            <a:chExt cx="246" cy="107"/>
          </a:xfrm>
        </p:grpSpPr>
        <p:sp>
          <p:nvSpPr>
            <p:cNvPr id="516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12" name="Group 777"/>
            <p:cNvGrpSpPr>
              <a:grpSpLocks/>
            </p:cNvGrpSpPr>
            <p:nvPr/>
          </p:nvGrpSpPr>
          <p:grpSpPr bwMode="auto">
            <a:xfrm>
              <a:off x="4383" y="1488"/>
              <a:ext cx="138" cy="33"/>
              <a:chOff x="2468" y="1332"/>
              <a:chExt cx="310" cy="60"/>
            </a:xfrm>
          </p:grpSpPr>
          <p:sp>
            <p:nvSpPr>
              <p:cNvPr id="51615" name="Freeform 77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16" name="Freeform 77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13" name="Line 78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14" name="Line 78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125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1253" name="Group 783"/>
          <p:cNvGrpSpPr>
            <a:grpSpLocks/>
          </p:cNvGrpSpPr>
          <p:nvPr/>
        </p:nvGrpSpPr>
        <p:grpSpPr bwMode="auto">
          <a:xfrm>
            <a:off x="7086600" y="3632200"/>
            <a:ext cx="492125" cy="206375"/>
            <a:chOff x="4334" y="1470"/>
            <a:chExt cx="246" cy="107"/>
          </a:xfrm>
        </p:grpSpPr>
        <p:sp>
          <p:nvSpPr>
            <p:cNvPr id="516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6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6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604" name="Group 787"/>
            <p:cNvGrpSpPr>
              <a:grpSpLocks/>
            </p:cNvGrpSpPr>
            <p:nvPr/>
          </p:nvGrpSpPr>
          <p:grpSpPr bwMode="auto">
            <a:xfrm>
              <a:off x="4383" y="1488"/>
              <a:ext cx="138" cy="33"/>
              <a:chOff x="2468" y="1332"/>
              <a:chExt cx="310" cy="60"/>
            </a:xfrm>
          </p:grpSpPr>
          <p:sp>
            <p:nvSpPr>
              <p:cNvPr id="51607" name="Freeform 7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08" name="Freeform 7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605" name="Line 79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606" name="Line 79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4" name="Group 792"/>
          <p:cNvGrpSpPr>
            <a:grpSpLocks/>
          </p:cNvGrpSpPr>
          <p:nvPr/>
        </p:nvGrpSpPr>
        <p:grpSpPr bwMode="auto">
          <a:xfrm>
            <a:off x="7397750" y="3911600"/>
            <a:ext cx="492125" cy="206375"/>
            <a:chOff x="4334" y="1470"/>
            <a:chExt cx="246" cy="107"/>
          </a:xfrm>
        </p:grpSpPr>
        <p:sp>
          <p:nvSpPr>
            <p:cNvPr id="51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596" name="Group 796"/>
            <p:cNvGrpSpPr>
              <a:grpSpLocks/>
            </p:cNvGrpSpPr>
            <p:nvPr/>
          </p:nvGrpSpPr>
          <p:grpSpPr bwMode="auto">
            <a:xfrm>
              <a:off x="4383" y="1488"/>
              <a:ext cx="138" cy="33"/>
              <a:chOff x="2468" y="1332"/>
              <a:chExt cx="310" cy="60"/>
            </a:xfrm>
          </p:grpSpPr>
          <p:sp>
            <p:nvSpPr>
              <p:cNvPr id="51599" name="Freeform 7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600" name="Freeform 7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597" name="Line 79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598" name="Line 80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5" name="Group 801"/>
          <p:cNvGrpSpPr>
            <a:grpSpLocks/>
          </p:cNvGrpSpPr>
          <p:nvPr/>
        </p:nvGrpSpPr>
        <p:grpSpPr bwMode="auto">
          <a:xfrm>
            <a:off x="7591425" y="4806950"/>
            <a:ext cx="622300" cy="244475"/>
            <a:chOff x="4334" y="1470"/>
            <a:chExt cx="246" cy="107"/>
          </a:xfrm>
        </p:grpSpPr>
        <p:sp>
          <p:nvSpPr>
            <p:cNvPr id="5158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58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58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588" name="Group 805"/>
            <p:cNvGrpSpPr>
              <a:grpSpLocks/>
            </p:cNvGrpSpPr>
            <p:nvPr/>
          </p:nvGrpSpPr>
          <p:grpSpPr bwMode="auto">
            <a:xfrm>
              <a:off x="4383" y="1488"/>
              <a:ext cx="138" cy="33"/>
              <a:chOff x="2468" y="1332"/>
              <a:chExt cx="310" cy="60"/>
            </a:xfrm>
          </p:grpSpPr>
          <p:sp>
            <p:nvSpPr>
              <p:cNvPr id="5159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59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58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59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6" name="Group 810"/>
          <p:cNvGrpSpPr>
            <a:grpSpLocks/>
          </p:cNvGrpSpPr>
          <p:nvPr/>
        </p:nvGrpSpPr>
        <p:grpSpPr bwMode="auto">
          <a:xfrm>
            <a:off x="6965950" y="4508500"/>
            <a:ext cx="622300" cy="244475"/>
            <a:chOff x="4334" y="1470"/>
            <a:chExt cx="246" cy="107"/>
          </a:xfrm>
        </p:grpSpPr>
        <p:sp>
          <p:nvSpPr>
            <p:cNvPr id="515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5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5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580" name="Group 814"/>
            <p:cNvGrpSpPr>
              <a:grpSpLocks/>
            </p:cNvGrpSpPr>
            <p:nvPr/>
          </p:nvGrpSpPr>
          <p:grpSpPr bwMode="auto">
            <a:xfrm>
              <a:off x="4383" y="1488"/>
              <a:ext cx="138" cy="33"/>
              <a:chOff x="2468" y="1332"/>
              <a:chExt cx="310" cy="60"/>
            </a:xfrm>
          </p:grpSpPr>
          <p:sp>
            <p:nvSpPr>
              <p:cNvPr id="5158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58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58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58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7" name="Group 819"/>
          <p:cNvGrpSpPr>
            <a:grpSpLocks/>
          </p:cNvGrpSpPr>
          <p:nvPr/>
        </p:nvGrpSpPr>
        <p:grpSpPr bwMode="auto">
          <a:xfrm>
            <a:off x="6242050" y="4851400"/>
            <a:ext cx="622300" cy="244475"/>
            <a:chOff x="4334" y="1470"/>
            <a:chExt cx="246" cy="107"/>
          </a:xfrm>
        </p:grpSpPr>
        <p:sp>
          <p:nvSpPr>
            <p:cNvPr id="515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5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5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572" name="Group 823"/>
            <p:cNvGrpSpPr>
              <a:grpSpLocks/>
            </p:cNvGrpSpPr>
            <p:nvPr/>
          </p:nvGrpSpPr>
          <p:grpSpPr bwMode="auto">
            <a:xfrm>
              <a:off x="4383" y="1488"/>
              <a:ext cx="138" cy="33"/>
              <a:chOff x="2468" y="1332"/>
              <a:chExt cx="310" cy="60"/>
            </a:xfrm>
          </p:grpSpPr>
          <p:sp>
            <p:nvSpPr>
              <p:cNvPr id="5157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57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57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57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8" name="Group 828"/>
          <p:cNvGrpSpPr>
            <a:grpSpLocks/>
          </p:cNvGrpSpPr>
          <p:nvPr/>
        </p:nvGrpSpPr>
        <p:grpSpPr bwMode="auto">
          <a:xfrm>
            <a:off x="6051550" y="3644900"/>
            <a:ext cx="390525" cy="171450"/>
            <a:chOff x="4334" y="1470"/>
            <a:chExt cx="246" cy="107"/>
          </a:xfrm>
        </p:grpSpPr>
        <p:sp>
          <p:nvSpPr>
            <p:cNvPr id="515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515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5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51564" name="Group 832"/>
            <p:cNvGrpSpPr>
              <a:grpSpLocks/>
            </p:cNvGrpSpPr>
            <p:nvPr/>
          </p:nvGrpSpPr>
          <p:grpSpPr bwMode="auto">
            <a:xfrm>
              <a:off x="4383" y="1488"/>
              <a:ext cx="138" cy="33"/>
              <a:chOff x="2468" y="1332"/>
              <a:chExt cx="310" cy="60"/>
            </a:xfrm>
          </p:grpSpPr>
          <p:sp>
            <p:nvSpPr>
              <p:cNvPr id="5156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5156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5156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56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259" name="Group 837"/>
          <p:cNvGrpSpPr>
            <a:grpSpLocks/>
          </p:cNvGrpSpPr>
          <p:nvPr/>
        </p:nvGrpSpPr>
        <p:grpSpPr bwMode="auto">
          <a:xfrm>
            <a:off x="6024563" y="1744663"/>
            <a:ext cx="517525" cy="508000"/>
            <a:chOff x="2922" y="1424"/>
            <a:chExt cx="326" cy="320"/>
          </a:xfrm>
        </p:grpSpPr>
        <p:sp>
          <p:nvSpPr>
            <p:cNvPr id="51553"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51554" name="Group 839"/>
            <p:cNvGrpSpPr>
              <a:grpSpLocks/>
            </p:cNvGrpSpPr>
            <p:nvPr/>
          </p:nvGrpSpPr>
          <p:grpSpPr bwMode="auto">
            <a:xfrm>
              <a:off x="2949" y="1424"/>
              <a:ext cx="265" cy="280"/>
              <a:chOff x="2949" y="1424"/>
              <a:chExt cx="265" cy="280"/>
            </a:xfrm>
          </p:grpSpPr>
          <p:sp>
            <p:nvSpPr>
              <p:cNvPr id="51556"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557"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558"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559"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560"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 xmlns:a14="http://schemas.microsoft.com/office/drawing/2010/main" w="19050" cmpd="sng">
                    <a:solidFill>
                      <a:srgbClr val="000000"/>
                    </a:solidFill>
                    <a:round/>
                    <a:headEnd/>
                    <a:tailEnd/>
                  </a14:hiddenLine>
                </a:ext>
              </a:extLst>
            </p:spPr>
            <p:txBody>
              <a:bodyPr/>
              <a:lstStyle/>
              <a:p>
                <a:endParaRPr lang="en-US"/>
              </a:p>
            </p:txBody>
          </p:sp>
        </p:grpSp>
        <p:sp>
          <p:nvSpPr>
            <p:cNvPr id="51555"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 xmlns:a14="http://schemas.microsoft.com/office/drawing/2010/main" w="19050" cmpd="sng">
                  <a:solidFill>
                    <a:srgbClr val="000000"/>
                  </a:solidFill>
                  <a:round/>
                  <a:headEnd/>
                  <a:tailEnd/>
                </a14:hiddenLine>
              </a:ext>
            </a:extLst>
          </p:spPr>
          <p:txBody>
            <a:bodyPr/>
            <a:lstStyle/>
            <a:p>
              <a:endParaRPr lang="en-US"/>
            </a:p>
          </p:txBody>
        </p:sp>
      </p:grpSp>
      <p:grpSp>
        <p:nvGrpSpPr>
          <p:cNvPr id="51260" name="Group 846"/>
          <p:cNvGrpSpPr>
            <a:grpSpLocks/>
          </p:cNvGrpSpPr>
          <p:nvPr/>
        </p:nvGrpSpPr>
        <p:grpSpPr bwMode="auto">
          <a:xfrm>
            <a:off x="6138863" y="1989138"/>
            <a:ext cx="282575" cy="477837"/>
            <a:chOff x="3748" y="1253"/>
            <a:chExt cx="178" cy="301"/>
          </a:xfrm>
        </p:grpSpPr>
        <p:sp>
          <p:nvSpPr>
            <p:cNvPr id="51537"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38"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39"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0"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1"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2"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3"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4"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5"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6"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7"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8"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49"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50"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51"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1552"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51261" name="Group 863"/>
          <p:cNvGrpSpPr>
            <a:grpSpLocks/>
          </p:cNvGrpSpPr>
          <p:nvPr/>
        </p:nvGrpSpPr>
        <p:grpSpPr bwMode="auto">
          <a:xfrm>
            <a:off x="5318125" y="1997075"/>
            <a:ext cx="519113" cy="128588"/>
            <a:chOff x="2199" y="955"/>
            <a:chExt cx="2547" cy="506"/>
          </a:xfrm>
        </p:grpSpPr>
        <p:sp>
          <p:nvSpPr>
            <p:cNvPr id="51531"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2"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3"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4"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5" name="Freeform 86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6"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1262" name="Group 870"/>
          <p:cNvGrpSpPr>
            <a:grpSpLocks/>
          </p:cNvGrpSpPr>
          <p:nvPr/>
        </p:nvGrpSpPr>
        <p:grpSpPr bwMode="auto">
          <a:xfrm>
            <a:off x="5541963" y="1539875"/>
            <a:ext cx="519112" cy="128588"/>
            <a:chOff x="2199" y="955"/>
            <a:chExt cx="2547" cy="506"/>
          </a:xfrm>
        </p:grpSpPr>
        <p:sp>
          <p:nvSpPr>
            <p:cNvPr id="51525"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6"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7"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8"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9" name="Freeform 87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30"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263"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1264" name="Group 885"/>
          <p:cNvGrpSpPr>
            <a:grpSpLocks/>
          </p:cNvGrpSpPr>
          <p:nvPr/>
        </p:nvGrpSpPr>
        <p:grpSpPr bwMode="auto">
          <a:xfrm>
            <a:off x="5392738" y="3527425"/>
            <a:ext cx="519112" cy="128588"/>
            <a:chOff x="2199" y="955"/>
            <a:chExt cx="2547" cy="506"/>
          </a:xfrm>
        </p:grpSpPr>
        <p:sp>
          <p:nvSpPr>
            <p:cNvPr id="51519"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0"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1"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2"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3" name="Freeform 890"/>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24"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265" name="Line 892"/>
          <p:cNvSpPr>
            <a:spLocks noChangeShapeType="1"/>
          </p:cNvSpPr>
          <p:nvPr/>
        </p:nvSpPr>
        <p:spPr bwMode="auto">
          <a:xfrm>
            <a:off x="5778500" y="3119438"/>
            <a:ext cx="20638" cy="555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1266" name="Group 893"/>
          <p:cNvGrpSpPr>
            <a:grpSpLocks/>
          </p:cNvGrpSpPr>
          <p:nvPr/>
        </p:nvGrpSpPr>
        <p:grpSpPr bwMode="auto">
          <a:xfrm>
            <a:off x="7007225" y="5005388"/>
            <a:ext cx="519113" cy="128587"/>
            <a:chOff x="2199" y="955"/>
            <a:chExt cx="2547" cy="506"/>
          </a:xfrm>
        </p:grpSpPr>
        <p:sp>
          <p:nvSpPr>
            <p:cNvPr id="51513"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4"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5"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6"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7" name="Freeform 898"/>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8"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1267" name="Group 900"/>
          <p:cNvGrpSpPr>
            <a:grpSpLocks/>
          </p:cNvGrpSpPr>
          <p:nvPr/>
        </p:nvGrpSpPr>
        <p:grpSpPr bwMode="auto">
          <a:xfrm>
            <a:off x="7245350" y="5429250"/>
            <a:ext cx="519113" cy="128588"/>
            <a:chOff x="2199" y="955"/>
            <a:chExt cx="2547" cy="506"/>
          </a:xfrm>
        </p:grpSpPr>
        <p:sp>
          <p:nvSpPr>
            <p:cNvPr id="51507"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8"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9"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0"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1" name="Freeform 905"/>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12"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1268" name="Group 907"/>
          <p:cNvGrpSpPr>
            <a:grpSpLocks/>
          </p:cNvGrpSpPr>
          <p:nvPr/>
        </p:nvGrpSpPr>
        <p:grpSpPr bwMode="auto">
          <a:xfrm>
            <a:off x="6821488" y="5408613"/>
            <a:ext cx="519112" cy="128587"/>
            <a:chOff x="2199" y="955"/>
            <a:chExt cx="2547" cy="506"/>
          </a:xfrm>
        </p:grpSpPr>
        <p:sp>
          <p:nvSpPr>
            <p:cNvPr id="51501"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2"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3"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4"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5" name="Freeform 912"/>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506"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pic>
        <p:nvPicPr>
          <p:cNvPr id="51269" name="Picture 915"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70" name="Picture 9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938" y="830263"/>
            <a:ext cx="68564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71"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51272" name="Group 919"/>
          <p:cNvGrpSpPr>
            <a:grpSpLocks/>
          </p:cNvGrpSpPr>
          <p:nvPr/>
        </p:nvGrpSpPr>
        <p:grpSpPr bwMode="auto">
          <a:xfrm flipH="1">
            <a:off x="5775325" y="4533900"/>
            <a:ext cx="414338" cy="373063"/>
            <a:chOff x="2839" y="3501"/>
            <a:chExt cx="755" cy="803"/>
          </a:xfrm>
        </p:grpSpPr>
        <p:pic>
          <p:nvPicPr>
            <p:cNvPr id="5149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50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1273" name="Group 922"/>
          <p:cNvGrpSpPr>
            <a:grpSpLocks/>
          </p:cNvGrpSpPr>
          <p:nvPr/>
        </p:nvGrpSpPr>
        <p:grpSpPr bwMode="auto">
          <a:xfrm flipH="1">
            <a:off x="5457825" y="4954588"/>
            <a:ext cx="482600" cy="406400"/>
            <a:chOff x="2839" y="3501"/>
            <a:chExt cx="755" cy="803"/>
          </a:xfrm>
        </p:grpSpPr>
        <p:pic>
          <p:nvPicPr>
            <p:cNvPr id="5149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49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1274" name="Group 925"/>
          <p:cNvGrpSpPr>
            <a:grpSpLocks/>
          </p:cNvGrpSpPr>
          <p:nvPr/>
        </p:nvGrpSpPr>
        <p:grpSpPr bwMode="auto">
          <a:xfrm flipH="1">
            <a:off x="5935663" y="5256213"/>
            <a:ext cx="427037" cy="349250"/>
            <a:chOff x="2839" y="3501"/>
            <a:chExt cx="755" cy="803"/>
          </a:xfrm>
        </p:grpSpPr>
        <p:pic>
          <p:nvPicPr>
            <p:cNvPr id="5149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49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1275" name="Group 928"/>
          <p:cNvGrpSpPr>
            <a:grpSpLocks/>
          </p:cNvGrpSpPr>
          <p:nvPr/>
        </p:nvGrpSpPr>
        <p:grpSpPr bwMode="auto">
          <a:xfrm>
            <a:off x="6550025" y="5238750"/>
            <a:ext cx="427038" cy="350838"/>
            <a:chOff x="2839" y="3501"/>
            <a:chExt cx="755" cy="803"/>
          </a:xfrm>
        </p:grpSpPr>
        <p:pic>
          <p:nvPicPr>
            <p:cNvPr id="51493" name="Picture 929"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49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51276" name="Picture 931"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1277" name="Group 932"/>
          <p:cNvGrpSpPr>
            <a:grpSpLocks/>
          </p:cNvGrpSpPr>
          <p:nvPr/>
        </p:nvGrpSpPr>
        <p:grpSpPr bwMode="auto">
          <a:xfrm>
            <a:off x="5618163" y="1558925"/>
            <a:ext cx="415925" cy="373063"/>
            <a:chOff x="2756" y="1866"/>
            <a:chExt cx="462" cy="463"/>
          </a:xfrm>
        </p:grpSpPr>
        <p:pic>
          <p:nvPicPr>
            <p:cNvPr id="51491" name="Picture 933"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492" name="Picture 934"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1278" name="Picture 936"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1279" name="Group 938"/>
          <p:cNvGrpSpPr>
            <a:grpSpLocks/>
          </p:cNvGrpSpPr>
          <p:nvPr/>
        </p:nvGrpSpPr>
        <p:grpSpPr bwMode="auto">
          <a:xfrm>
            <a:off x="8240713" y="5002213"/>
            <a:ext cx="227012" cy="481012"/>
            <a:chOff x="4140" y="429"/>
            <a:chExt cx="1425" cy="2396"/>
          </a:xfrm>
        </p:grpSpPr>
        <p:sp>
          <p:nvSpPr>
            <p:cNvPr id="51459" name="Freeform 93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60"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1461" name="Freeform 94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62" name="Freeform 94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63"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64" name="Group 944"/>
            <p:cNvGrpSpPr>
              <a:grpSpLocks/>
            </p:cNvGrpSpPr>
            <p:nvPr/>
          </p:nvGrpSpPr>
          <p:grpSpPr bwMode="auto">
            <a:xfrm>
              <a:off x="4749" y="668"/>
              <a:ext cx="581" cy="145"/>
              <a:chOff x="614" y="2568"/>
              <a:chExt cx="725" cy="139"/>
            </a:xfrm>
          </p:grpSpPr>
          <p:sp>
            <p:nvSpPr>
              <p:cNvPr id="51489"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90"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65"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66" name="Group 948"/>
            <p:cNvGrpSpPr>
              <a:grpSpLocks/>
            </p:cNvGrpSpPr>
            <p:nvPr/>
          </p:nvGrpSpPr>
          <p:grpSpPr bwMode="auto">
            <a:xfrm>
              <a:off x="4747" y="994"/>
              <a:ext cx="581" cy="134"/>
              <a:chOff x="614" y="2568"/>
              <a:chExt cx="725" cy="139"/>
            </a:xfrm>
          </p:grpSpPr>
          <p:sp>
            <p:nvSpPr>
              <p:cNvPr id="51487"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88"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67"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468"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69" name="Group 953"/>
            <p:cNvGrpSpPr>
              <a:grpSpLocks/>
            </p:cNvGrpSpPr>
            <p:nvPr/>
          </p:nvGrpSpPr>
          <p:grpSpPr bwMode="auto">
            <a:xfrm>
              <a:off x="4735" y="1627"/>
              <a:ext cx="582" cy="151"/>
              <a:chOff x="614" y="2568"/>
              <a:chExt cx="725" cy="139"/>
            </a:xfrm>
          </p:grpSpPr>
          <p:sp>
            <p:nvSpPr>
              <p:cNvPr id="51485"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86"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70" name="Freeform 95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471" name="Group 957"/>
            <p:cNvGrpSpPr>
              <a:grpSpLocks/>
            </p:cNvGrpSpPr>
            <p:nvPr/>
          </p:nvGrpSpPr>
          <p:grpSpPr bwMode="auto">
            <a:xfrm>
              <a:off x="4739" y="1327"/>
              <a:ext cx="582" cy="139"/>
              <a:chOff x="614" y="2568"/>
              <a:chExt cx="725" cy="139"/>
            </a:xfrm>
          </p:grpSpPr>
          <p:sp>
            <p:nvSpPr>
              <p:cNvPr id="51483"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84"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72"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1473" name="Freeform 96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74" name="Freeform 96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75"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76" name="Freeform 96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77"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1478"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1479"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80"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51481"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82"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51280" name="Group 971"/>
          <p:cNvGrpSpPr>
            <a:grpSpLocks/>
          </p:cNvGrpSpPr>
          <p:nvPr/>
        </p:nvGrpSpPr>
        <p:grpSpPr bwMode="auto">
          <a:xfrm>
            <a:off x="7924800" y="5303838"/>
            <a:ext cx="227013" cy="481012"/>
            <a:chOff x="4140" y="429"/>
            <a:chExt cx="1425" cy="2396"/>
          </a:xfrm>
        </p:grpSpPr>
        <p:sp>
          <p:nvSpPr>
            <p:cNvPr id="51427" name="Freeform 97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8"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1429" name="Freeform 97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30" name="Freeform 97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31"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32" name="Group 977"/>
            <p:cNvGrpSpPr>
              <a:grpSpLocks/>
            </p:cNvGrpSpPr>
            <p:nvPr/>
          </p:nvGrpSpPr>
          <p:grpSpPr bwMode="auto">
            <a:xfrm>
              <a:off x="4749" y="668"/>
              <a:ext cx="581" cy="145"/>
              <a:chOff x="614" y="2568"/>
              <a:chExt cx="725" cy="139"/>
            </a:xfrm>
          </p:grpSpPr>
          <p:sp>
            <p:nvSpPr>
              <p:cNvPr id="51457"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58"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33"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34" name="Group 981"/>
            <p:cNvGrpSpPr>
              <a:grpSpLocks/>
            </p:cNvGrpSpPr>
            <p:nvPr/>
          </p:nvGrpSpPr>
          <p:grpSpPr bwMode="auto">
            <a:xfrm>
              <a:off x="4747" y="994"/>
              <a:ext cx="581" cy="134"/>
              <a:chOff x="614" y="2568"/>
              <a:chExt cx="725" cy="139"/>
            </a:xfrm>
          </p:grpSpPr>
          <p:sp>
            <p:nvSpPr>
              <p:cNvPr id="51455"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56"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35"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1436"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1437" name="Group 986"/>
            <p:cNvGrpSpPr>
              <a:grpSpLocks/>
            </p:cNvGrpSpPr>
            <p:nvPr/>
          </p:nvGrpSpPr>
          <p:grpSpPr bwMode="auto">
            <a:xfrm>
              <a:off x="4735" y="1627"/>
              <a:ext cx="582" cy="151"/>
              <a:chOff x="614" y="2568"/>
              <a:chExt cx="725" cy="139"/>
            </a:xfrm>
          </p:grpSpPr>
          <p:sp>
            <p:nvSpPr>
              <p:cNvPr id="51453"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54"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38" name="Freeform 98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439" name="Group 990"/>
            <p:cNvGrpSpPr>
              <a:grpSpLocks/>
            </p:cNvGrpSpPr>
            <p:nvPr/>
          </p:nvGrpSpPr>
          <p:grpSpPr bwMode="auto">
            <a:xfrm>
              <a:off x="4739" y="1327"/>
              <a:ext cx="582" cy="139"/>
              <a:chOff x="614" y="2568"/>
              <a:chExt cx="725" cy="139"/>
            </a:xfrm>
          </p:grpSpPr>
          <p:sp>
            <p:nvSpPr>
              <p:cNvPr id="51451"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52"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1440"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1441" name="Freeform 99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42" name="Freeform 99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43"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44" name="Freeform 99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45"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1446"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1447"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48"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51449"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450"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51281" name="Group 1004"/>
          <p:cNvGrpSpPr>
            <a:grpSpLocks/>
          </p:cNvGrpSpPr>
          <p:nvPr/>
        </p:nvGrpSpPr>
        <p:grpSpPr bwMode="auto">
          <a:xfrm>
            <a:off x="5302250" y="2043113"/>
            <a:ext cx="534988" cy="407987"/>
            <a:chOff x="877" y="1008"/>
            <a:chExt cx="2747" cy="2591"/>
          </a:xfrm>
        </p:grpSpPr>
        <p:pic>
          <p:nvPicPr>
            <p:cNvPr id="51404" name="Picture 1005" descr="antenna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405" name="Picture 1006"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406" name="Freeform 100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1407" name="Picture 1008" descr="scree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408" name="Freeform 100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09" name="Freeform 101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0" name="Freeform 101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1" name="Freeform 101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2" name="Freeform 101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3" name="Freeform 101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414" name="Group 1015"/>
            <p:cNvGrpSpPr>
              <a:grpSpLocks/>
            </p:cNvGrpSpPr>
            <p:nvPr/>
          </p:nvGrpSpPr>
          <p:grpSpPr bwMode="auto">
            <a:xfrm>
              <a:off x="1709" y="3008"/>
              <a:ext cx="507" cy="234"/>
              <a:chOff x="1740" y="2642"/>
              <a:chExt cx="752" cy="327"/>
            </a:xfrm>
          </p:grpSpPr>
          <p:sp>
            <p:nvSpPr>
              <p:cNvPr id="51421"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2"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3"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4"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5"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6"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1415" name="Freeform 102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6" name="Freeform 102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7" name="Freeform 102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8" name="Freeform 102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19" name="Freeform 102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20"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pic>
        <p:nvPicPr>
          <p:cNvPr id="51282" name="Picture 1030"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83"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1284" name="Picture 1032"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85"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86"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87"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88"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89"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0"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291" name="Group 1039"/>
          <p:cNvGrpSpPr>
            <a:grpSpLocks/>
          </p:cNvGrpSpPr>
          <p:nvPr/>
        </p:nvGrpSpPr>
        <p:grpSpPr bwMode="auto">
          <a:xfrm>
            <a:off x="7019925" y="5800725"/>
            <a:ext cx="87313" cy="38100"/>
            <a:chOff x="1740" y="2642"/>
            <a:chExt cx="752" cy="327"/>
          </a:xfrm>
        </p:grpSpPr>
        <p:sp>
          <p:nvSpPr>
            <p:cNvPr id="5139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0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0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0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0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1292"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3"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4"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5"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6"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97"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pic>
        <p:nvPicPr>
          <p:cNvPr id="51298" name="Picture 105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99"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1300" name="Picture 105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01"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2"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3"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4"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5"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6"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307" name="Group 1063"/>
          <p:cNvGrpSpPr>
            <a:grpSpLocks/>
          </p:cNvGrpSpPr>
          <p:nvPr/>
        </p:nvGrpSpPr>
        <p:grpSpPr bwMode="auto">
          <a:xfrm>
            <a:off x="5695950" y="3355975"/>
            <a:ext cx="80963" cy="38100"/>
            <a:chOff x="1740" y="2642"/>
            <a:chExt cx="752" cy="327"/>
          </a:xfrm>
        </p:grpSpPr>
        <p:sp>
          <p:nvSpPr>
            <p:cNvPr id="5139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9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1308"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09"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10"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11"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12"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13"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314" name="Group 1076"/>
          <p:cNvGrpSpPr>
            <a:grpSpLocks/>
          </p:cNvGrpSpPr>
          <p:nvPr/>
        </p:nvGrpSpPr>
        <p:grpSpPr bwMode="auto">
          <a:xfrm flipH="1">
            <a:off x="5940425" y="3222625"/>
            <a:ext cx="414338" cy="373063"/>
            <a:chOff x="2839" y="3501"/>
            <a:chExt cx="755" cy="803"/>
          </a:xfrm>
        </p:grpSpPr>
        <p:pic>
          <p:nvPicPr>
            <p:cNvPr id="51390" name="Picture 107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91"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51315" name="Picture 1081"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1317" name="Picture 1083" descr="scree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3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324" name="Group 1090"/>
          <p:cNvGrpSpPr>
            <a:grpSpLocks/>
          </p:cNvGrpSpPr>
          <p:nvPr/>
        </p:nvGrpSpPr>
        <p:grpSpPr bwMode="auto">
          <a:xfrm>
            <a:off x="7451725" y="5737225"/>
            <a:ext cx="87313" cy="38100"/>
            <a:chOff x="1740" y="2642"/>
            <a:chExt cx="752" cy="327"/>
          </a:xfrm>
        </p:grpSpPr>
        <p:sp>
          <p:nvSpPr>
            <p:cNvPr id="51384"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85"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86"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87"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88"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89"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13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1331" name="Group 1103"/>
          <p:cNvGrpSpPr>
            <a:grpSpLocks/>
          </p:cNvGrpSpPr>
          <p:nvPr/>
        </p:nvGrpSpPr>
        <p:grpSpPr bwMode="auto">
          <a:xfrm>
            <a:off x="6351588" y="2493963"/>
            <a:ext cx="390525" cy="169862"/>
            <a:chOff x="4650" y="1129"/>
            <a:chExt cx="246" cy="95"/>
          </a:xfrm>
        </p:grpSpPr>
        <p:sp>
          <p:nvSpPr>
            <p:cNvPr id="513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13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3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1379" name="Group 1107"/>
            <p:cNvGrpSpPr>
              <a:grpSpLocks/>
            </p:cNvGrpSpPr>
            <p:nvPr/>
          </p:nvGrpSpPr>
          <p:grpSpPr bwMode="auto">
            <a:xfrm>
              <a:off x="4699" y="1145"/>
              <a:ext cx="138" cy="29"/>
              <a:chOff x="2468" y="1332"/>
              <a:chExt cx="310" cy="60"/>
            </a:xfrm>
          </p:grpSpPr>
          <p:sp>
            <p:nvSpPr>
              <p:cNvPr id="51382"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83"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380"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381"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332" name="Group 1112"/>
          <p:cNvGrpSpPr>
            <a:grpSpLocks/>
          </p:cNvGrpSpPr>
          <p:nvPr/>
        </p:nvGrpSpPr>
        <p:grpSpPr bwMode="auto">
          <a:xfrm>
            <a:off x="6051550" y="3641725"/>
            <a:ext cx="390525" cy="169863"/>
            <a:chOff x="4650" y="1129"/>
            <a:chExt cx="246" cy="95"/>
          </a:xfrm>
        </p:grpSpPr>
        <p:sp>
          <p:nvSpPr>
            <p:cNvPr id="513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13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3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1371" name="Group 1116"/>
            <p:cNvGrpSpPr>
              <a:grpSpLocks/>
            </p:cNvGrpSpPr>
            <p:nvPr/>
          </p:nvGrpSpPr>
          <p:grpSpPr bwMode="auto">
            <a:xfrm>
              <a:off x="4699" y="1145"/>
              <a:ext cx="138" cy="29"/>
              <a:chOff x="2468" y="1332"/>
              <a:chExt cx="310" cy="60"/>
            </a:xfrm>
          </p:grpSpPr>
          <p:sp>
            <p:nvSpPr>
              <p:cNvPr id="51374"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75"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372"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373"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333" name="Group 878"/>
          <p:cNvGrpSpPr>
            <a:grpSpLocks/>
          </p:cNvGrpSpPr>
          <p:nvPr/>
        </p:nvGrpSpPr>
        <p:grpSpPr bwMode="auto">
          <a:xfrm>
            <a:off x="5529263" y="3016250"/>
            <a:ext cx="519112" cy="128588"/>
            <a:chOff x="2199" y="955"/>
            <a:chExt cx="2547" cy="506"/>
          </a:xfrm>
        </p:grpSpPr>
        <p:sp>
          <p:nvSpPr>
            <p:cNvPr id="51362"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3"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4"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5"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6" name="Freeform 883"/>
            <p:cNvSpPr>
              <a:spLocks/>
            </p:cNvSpPr>
            <p:nvPr/>
          </p:nvSpPr>
          <p:spPr bwMode="auto">
            <a:xfrm>
              <a:off x="3646" y="997"/>
              <a:ext cx="660" cy="336"/>
            </a:xfrm>
            <a:custGeom>
              <a:avLst/>
              <a:gdLst>
                <a:gd name="T0" fmla="*/ 425 w 646"/>
                <a:gd name="T1" fmla="*/ 932 h 300"/>
                <a:gd name="T2" fmla="*/ 605 w 646"/>
                <a:gd name="T3" fmla="*/ 787 h 300"/>
                <a:gd name="T4" fmla="*/ 752 w 646"/>
                <a:gd name="T5" fmla="*/ 594 h 300"/>
                <a:gd name="T6" fmla="*/ 776 w 646"/>
                <a:gd name="T7" fmla="*/ 332 h 300"/>
                <a:gd name="T8" fmla="*/ 569 w 646"/>
                <a:gd name="T9" fmla="*/ 187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7"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51334" name="Group 1121"/>
          <p:cNvGrpSpPr>
            <a:grpSpLocks/>
          </p:cNvGrpSpPr>
          <p:nvPr/>
        </p:nvGrpSpPr>
        <p:grpSpPr bwMode="auto">
          <a:xfrm>
            <a:off x="6248400" y="4852988"/>
            <a:ext cx="617538" cy="247650"/>
            <a:chOff x="2356" y="1300"/>
            <a:chExt cx="555" cy="194"/>
          </a:xfrm>
        </p:grpSpPr>
        <p:sp>
          <p:nvSpPr>
            <p:cNvPr id="513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13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3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1357" name="Group 1125"/>
            <p:cNvGrpSpPr>
              <a:grpSpLocks/>
            </p:cNvGrpSpPr>
            <p:nvPr/>
          </p:nvGrpSpPr>
          <p:grpSpPr bwMode="auto">
            <a:xfrm>
              <a:off x="2468" y="1332"/>
              <a:ext cx="310" cy="60"/>
              <a:chOff x="2468" y="1332"/>
              <a:chExt cx="310" cy="60"/>
            </a:xfrm>
          </p:grpSpPr>
          <p:sp>
            <p:nvSpPr>
              <p:cNvPr id="51360"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61"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358"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359"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335" name="Group 1130"/>
          <p:cNvGrpSpPr>
            <a:grpSpLocks/>
          </p:cNvGrpSpPr>
          <p:nvPr/>
        </p:nvGrpSpPr>
        <p:grpSpPr bwMode="auto">
          <a:xfrm>
            <a:off x="6969125" y="4510088"/>
            <a:ext cx="617538" cy="247650"/>
            <a:chOff x="2356" y="1300"/>
            <a:chExt cx="555" cy="194"/>
          </a:xfrm>
        </p:grpSpPr>
        <p:sp>
          <p:nvSpPr>
            <p:cNvPr id="513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13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3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1349" name="Group 1134"/>
            <p:cNvGrpSpPr>
              <a:grpSpLocks/>
            </p:cNvGrpSpPr>
            <p:nvPr/>
          </p:nvGrpSpPr>
          <p:grpSpPr bwMode="auto">
            <a:xfrm>
              <a:off x="2468" y="1332"/>
              <a:ext cx="310" cy="60"/>
              <a:chOff x="2468" y="1332"/>
              <a:chExt cx="310" cy="60"/>
            </a:xfrm>
          </p:grpSpPr>
          <p:sp>
            <p:nvSpPr>
              <p:cNvPr id="51352"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53"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350"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351"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1336" name="Group 1139"/>
          <p:cNvGrpSpPr>
            <a:grpSpLocks/>
          </p:cNvGrpSpPr>
          <p:nvPr/>
        </p:nvGrpSpPr>
        <p:grpSpPr bwMode="auto">
          <a:xfrm>
            <a:off x="7585075" y="4811713"/>
            <a:ext cx="617538" cy="247650"/>
            <a:chOff x="2356" y="1300"/>
            <a:chExt cx="555" cy="194"/>
          </a:xfrm>
        </p:grpSpPr>
        <p:sp>
          <p:nvSpPr>
            <p:cNvPr id="513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13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13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1341" name="Group 1143"/>
            <p:cNvGrpSpPr>
              <a:grpSpLocks/>
            </p:cNvGrpSpPr>
            <p:nvPr/>
          </p:nvGrpSpPr>
          <p:grpSpPr bwMode="auto">
            <a:xfrm>
              <a:off x="2468" y="1332"/>
              <a:ext cx="310" cy="60"/>
              <a:chOff x="2468" y="1332"/>
              <a:chExt cx="310" cy="60"/>
            </a:xfrm>
          </p:grpSpPr>
          <p:sp>
            <p:nvSpPr>
              <p:cNvPr id="51344"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1345"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1342"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1343"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133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EDCC7EA-69C7-470A-8E36-1B34D70601C4}" type="slidenum">
              <a:rPr lang="en-US" sz="1200">
                <a:latin typeface="Tahoma" pitchFamily="34" charset="0"/>
              </a:rPr>
              <a:pPr/>
              <a:t>12</a:t>
            </a:fld>
            <a:endParaRPr lang="en-US" sz="1200">
              <a:latin typeface="Tahoma"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53250"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860425"/>
            <a:ext cx="73136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1" name="Title 41"/>
          <p:cNvSpPr>
            <a:spLocks noGrp="1"/>
          </p:cNvSpPr>
          <p:nvPr>
            <p:ph type="title" idx="4294967295"/>
          </p:nvPr>
        </p:nvSpPr>
        <p:spPr>
          <a:xfrm>
            <a:off x="403225" y="228600"/>
            <a:ext cx="7772400" cy="835025"/>
          </a:xfrm>
        </p:spPr>
        <p:txBody>
          <a:bodyPr/>
          <a:lstStyle/>
          <a:p>
            <a:pPr eaLnBrk="1" hangingPunct="1"/>
            <a:r>
              <a:rPr lang="en-US" sz="3600">
                <a:ea typeface="ＭＳ Ｐゴシック" pitchFamily="34" charset="-128"/>
              </a:rPr>
              <a:t>Access net: digital subscriber line (DSL)</a:t>
            </a:r>
          </a:p>
        </p:txBody>
      </p:sp>
      <p:sp>
        <p:nvSpPr>
          <p:cNvPr id="53252" name="Freeform 3"/>
          <p:cNvSpPr>
            <a:spLocks/>
          </p:cNvSpPr>
          <p:nvPr/>
        </p:nvSpPr>
        <p:spPr bwMode="auto">
          <a:xfrm>
            <a:off x="4305300" y="1501775"/>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253" name="Oval 9"/>
          <p:cNvSpPr>
            <a:spLocks noChangeArrowheads="1"/>
          </p:cNvSpPr>
          <p:nvPr/>
        </p:nvSpPr>
        <p:spPr bwMode="auto">
          <a:xfrm>
            <a:off x="5305425" y="2208213"/>
            <a:ext cx="193675" cy="193675"/>
          </a:xfrm>
          <a:prstGeom prst="ellipse">
            <a:avLst/>
          </a:prstGeom>
          <a:solidFill>
            <a:schemeClr val="tx1"/>
          </a:solidFill>
          <a:ln w="9525">
            <a:solidFill>
              <a:schemeClr val="tx1"/>
            </a:solidFill>
            <a:round/>
            <a:headEnd/>
            <a:tailEnd/>
          </a:ln>
        </p:spPr>
        <p:txBody>
          <a:bodyPr wrap="none" anchor="ctr"/>
          <a:lstStyle/>
          <a:p>
            <a:endParaRPr lang="en-US">
              <a:latin typeface="Times New Roman" pitchFamily="18" charset="0"/>
            </a:endParaRPr>
          </a:p>
        </p:txBody>
      </p:sp>
      <p:sp>
        <p:nvSpPr>
          <p:cNvPr id="53254" name="Oval 12"/>
          <p:cNvSpPr>
            <a:spLocks noChangeArrowheads="1"/>
          </p:cNvSpPr>
          <p:nvPr/>
        </p:nvSpPr>
        <p:spPr bwMode="auto">
          <a:xfrm>
            <a:off x="5686425" y="1836738"/>
            <a:ext cx="193675" cy="193675"/>
          </a:xfrm>
          <a:prstGeom prst="ellipse">
            <a:avLst/>
          </a:prstGeom>
          <a:solidFill>
            <a:schemeClr val="tx1"/>
          </a:solidFill>
          <a:ln w="9525">
            <a:solidFill>
              <a:schemeClr val="tx1"/>
            </a:solidFill>
            <a:round/>
            <a:headEnd/>
            <a:tailEnd/>
          </a:ln>
        </p:spPr>
        <p:txBody>
          <a:bodyPr wrap="none" anchor="ctr"/>
          <a:lstStyle/>
          <a:p>
            <a:endParaRPr lang="en-US">
              <a:latin typeface="Times New Roman" pitchFamily="18" charset="0"/>
            </a:endParaRPr>
          </a:p>
        </p:txBody>
      </p:sp>
      <p:sp>
        <p:nvSpPr>
          <p:cNvPr id="53255" name="Line 15"/>
          <p:cNvSpPr>
            <a:spLocks noChangeShapeType="1"/>
          </p:cNvSpPr>
          <p:nvPr/>
        </p:nvSpPr>
        <p:spPr bwMode="auto">
          <a:xfrm flipV="1">
            <a:off x="5392738" y="1978025"/>
            <a:ext cx="317500" cy="336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56" name="Line 16"/>
          <p:cNvSpPr>
            <a:spLocks noChangeShapeType="1"/>
          </p:cNvSpPr>
          <p:nvPr/>
        </p:nvSpPr>
        <p:spPr bwMode="auto">
          <a:xfrm>
            <a:off x="5786438" y="1954213"/>
            <a:ext cx="400050" cy="59055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57" name="Rectangle 44"/>
          <p:cNvSpPr>
            <a:spLocks noChangeArrowheads="1"/>
          </p:cNvSpPr>
          <p:nvPr/>
        </p:nvSpPr>
        <p:spPr bwMode="auto">
          <a:xfrm>
            <a:off x="4584700" y="1957388"/>
            <a:ext cx="955675" cy="700087"/>
          </a:xfrm>
          <a:prstGeom prst="rect">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53258" name="Text Box 45"/>
          <p:cNvSpPr txBox="1">
            <a:spLocks noChangeArrowheads="1"/>
          </p:cNvSpPr>
          <p:nvPr/>
        </p:nvSpPr>
        <p:spPr bwMode="auto">
          <a:xfrm>
            <a:off x="4040188" y="1476375"/>
            <a:ext cx="19256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600"/>
              <a:t>central office</a:t>
            </a:r>
          </a:p>
        </p:txBody>
      </p:sp>
      <p:grpSp>
        <p:nvGrpSpPr>
          <p:cNvPr id="53259" name="Group 137"/>
          <p:cNvGrpSpPr>
            <a:grpSpLocks/>
          </p:cNvGrpSpPr>
          <p:nvPr/>
        </p:nvGrpSpPr>
        <p:grpSpPr bwMode="auto">
          <a:xfrm>
            <a:off x="5143500" y="2905125"/>
            <a:ext cx="2178050" cy="1147763"/>
            <a:chOff x="3240" y="1830"/>
            <a:chExt cx="1372" cy="723"/>
          </a:xfrm>
        </p:grpSpPr>
        <p:sp>
          <p:nvSpPr>
            <p:cNvPr id="53304" name="Freeform 28"/>
            <p:cNvSpPr>
              <a:spLocks/>
            </p:cNvSpPr>
            <p:nvPr/>
          </p:nvSpPr>
          <p:spPr bwMode="auto">
            <a:xfrm>
              <a:off x="3240" y="1830"/>
              <a:ext cx="1372" cy="723"/>
            </a:xfrm>
            <a:custGeom>
              <a:avLst/>
              <a:gdLst>
                <a:gd name="T0" fmla="*/ 145855 w 765"/>
                <a:gd name="T1" fmla="*/ 931 h 459"/>
                <a:gd name="T2" fmla="*/ 99268 w 765"/>
                <a:gd name="T3" fmla="*/ 6562 h 459"/>
                <a:gd name="T4" fmla="*/ 32950 w 765"/>
                <a:gd name="T5" fmla="*/ 9426 h 459"/>
                <a:gd name="T6" fmla="*/ 4821 w 765"/>
                <a:gd name="T7" fmla="*/ 31576 h 459"/>
                <a:gd name="T8" fmla="*/ 61950 w 765"/>
                <a:gd name="T9" fmla="*/ 41713 h 459"/>
                <a:gd name="T10" fmla="*/ 119240 w 765"/>
                <a:gd name="T11" fmla="*/ 40071 h 459"/>
                <a:gd name="T12" fmla="*/ 201010 w 765"/>
                <a:gd name="T13" fmla="*/ 41713 h 459"/>
                <a:gd name="T14" fmla="*/ 240274 w 765"/>
                <a:gd name="T15" fmla="*/ 40797 h 459"/>
                <a:gd name="T16" fmla="*/ 258901 w 765"/>
                <a:gd name="T17" fmla="*/ 34980 h 459"/>
                <a:gd name="T18" fmla="*/ 258196 w 765"/>
                <a:gd name="T19" fmla="*/ 14847 h 459"/>
                <a:gd name="T20" fmla="*/ 227858 w 765"/>
                <a:gd name="T21" fmla="*/ 3221 h 459"/>
                <a:gd name="T22" fmla="*/ 145855 w 765"/>
                <a:gd name="T23" fmla="*/ 931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305" name="Line 31"/>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06" name="Line 32"/>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07" name="Line 33"/>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08" name="Line 34"/>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09" name="Line 35"/>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10" name="Line 36"/>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3311" name="Group 37"/>
            <p:cNvGrpSpPr>
              <a:grpSpLocks/>
            </p:cNvGrpSpPr>
            <p:nvPr/>
          </p:nvGrpSpPr>
          <p:grpSpPr bwMode="auto">
            <a:xfrm>
              <a:off x="3860" y="1969"/>
              <a:ext cx="335" cy="148"/>
              <a:chOff x="4650" y="1129"/>
              <a:chExt cx="246" cy="95"/>
            </a:xfrm>
          </p:grpSpPr>
          <p:sp>
            <p:nvSpPr>
              <p:cNvPr id="533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33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33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3344" name="Group 41"/>
              <p:cNvGrpSpPr>
                <a:grpSpLocks/>
              </p:cNvGrpSpPr>
              <p:nvPr/>
            </p:nvGrpSpPr>
            <p:grpSpPr bwMode="auto">
              <a:xfrm>
                <a:off x="4699" y="1145"/>
                <a:ext cx="138" cy="29"/>
                <a:chOff x="2468" y="1332"/>
                <a:chExt cx="310" cy="60"/>
              </a:xfrm>
            </p:grpSpPr>
            <p:sp>
              <p:nvSpPr>
                <p:cNvPr id="53347" name="Freeform 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348" name="Freeform 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3345" name="Line 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46" name="Line 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3312" name="Group 46"/>
            <p:cNvGrpSpPr>
              <a:grpSpLocks/>
            </p:cNvGrpSpPr>
            <p:nvPr/>
          </p:nvGrpSpPr>
          <p:grpSpPr bwMode="auto">
            <a:xfrm>
              <a:off x="3922" y="2284"/>
              <a:ext cx="336" cy="154"/>
              <a:chOff x="4650" y="1129"/>
              <a:chExt cx="246" cy="95"/>
            </a:xfrm>
          </p:grpSpPr>
          <p:sp>
            <p:nvSpPr>
              <p:cNvPr id="5333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333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333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3336" name="Group 50"/>
              <p:cNvGrpSpPr>
                <a:grpSpLocks/>
              </p:cNvGrpSpPr>
              <p:nvPr/>
            </p:nvGrpSpPr>
            <p:grpSpPr bwMode="auto">
              <a:xfrm>
                <a:off x="4699" y="1145"/>
                <a:ext cx="138" cy="29"/>
                <a:chOff x="2468" y="1332"/>
                <a:chExt cx="310" cy="60"/>
              </a:xfrm>
            </p:grpSpPr>
            <p:sp>
              <p:nvSpPr>
                <p:cNvPr id="53339" name="Freeform 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340" name="Freeform 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3337" name="Line 5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38" name="Line 5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3313" name="Group 55"/>
            <p:cNvGrpSpPr>
              <a:grpSpLocks/>
            </p:cNvGrpSpPr>
            <p:nvPr/>
          </p:nvGrpSpPr>
          <p:grpSpPr bwMode="auto">
            <a:xfrm>
              <a:off x="3443" y="2054"/>
              <a:ext cx="335" cy="149"/>
              <a:chOff x="4650" y="1129"/>
              <a:chExt cx="246" cy="95"/>
            </a:xfrm>
          </p:grpSpPr>
          <p:sp>
            <p:nvSpPr>
              <p:cNvPr id="533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33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33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3328" name="Group 59"/>
              <p:cNvGrpSpPr>
                <a:grpSpLocks/>
              </p:cNvGrpSpPr>
              <p:nvPr/>
            </p:nvGrpSpPr>
            <p:grpSpPr bwMode="auto">
              <a:xfrm>
                <a:off x="4699" y="1145"/>
                <a:ext cx="138" cy="29"/>
                <a:chOff x="2468" y="1332"/>
                <a:chExt cx="310" cy="60"/>
              </a:xfrm>
            </p:grpSpPr>
            <p:sp>
              <p:nvSpPr>
                <p:cNvPr id="53331" name="Freeform 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332" name="Freeform 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3329" name="Line 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30" name="Line 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3314" name="Group 64"/>
            <p:cNvGrpSpPr>
              <a:grpSpLocks/>
            </p:cNvGrpSpPr>
            <p:nvPr/>
          </p:nvGrpSpPr>
          <p:grpSpPr bwMode="auto">
            <a:xfrm>
              <a:off x="3452" y="2284"/>
              <a:ext cx="336" cy="148"/>
              <a:chOff x="4650" y="1129"/>
              <a:chExt cx="246" cy="95"/>
            </a:xfrm>
          </p:grpSpPr>
          <p:sp>
            <p:nvSpPr>
              <p:cNvPr id="533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33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33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3320" name="Group 68"/>
              <p:cNvGrpSpPr>
                <a:grpSpLocks/>
              </p:cNvGrpSpPr>
              <p:nvPr/>
            </p:nvGrpSpPr>
            <p:grpSpPr bwMode="auto">
              <a:xfrm>
                <a:off x="4699" y="1145"/>
                <a:ext cx="138" cy="29"/>
                <a:chOff x="2468" y="1332"/>
                <a:chExt cx="310" cy="60"/>
              </a:xfrm>
            </p:grpSpPr>
            <p:sp>
              <p:nvSpPr>
                <p:cNvPr id="53323" name="Freeform 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324" name="Freeform 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3321" name="Line 7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22" name="Line 7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3315" name="Line 73"/>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16" name="Text Box 580"/>
            <p:cNvSpPr txBox="1">
              <a:spLocks noChangeArrowheads="1"/>
            </p:cNvSpPr>
            <p:nvPr/>
          </p:nvSpPr>
          <p:spPr bwMode="auto">
            <a:xfrm>
              <a:off x="4231" y="1988"/>
              <a:ext cx="3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t>ISP</a:t>
              </a:r>
            </a:p>
          </p:txBody>
        </p:sp>
      </p:grpSp>
      <p:sp>
        <p:nvSpPr>
          <p:cNvPr id="53260" name="Line 14"/>
          <p:cNvSpPr>
            <a:spLocks noChangeShapeType="1"/>
          </p:cNvSpPr>
          <p:nvPr/>
        </p:nvSpPr>
        <p:spPr bwMode="auto">
          <a:xfrm flipV="1">
            <a:off x="2690813" y="2363788"/>
            <a:ext cx="1938337"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61" name="Text Box 17"/>
          <p:cNvSpPr txBox="1">
            <a:spLocks noChangeArrowheads="1"/>
          </p:cNvSpPr>
          <p:nvPr/>
        </p:nvSpPr>
        <p:spPr bwMode="auto">
          <a:xfrm>
            <a:off x="5942013" y="1530350"/>
            <a:ext cx="1074737" cy="50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5000"/>
              </a:lnSpc>
            </a:pPr>
            <a:r>
              <a:rPr lang="en-US" sz="1600"/>
              <a:t>telephone</a:t>
            </a:r>
          </a:p>
          <a:p>
            <a:pPr>
              <a:lnSpc>
                <a:spcPct val="85000"/>
              </a:lnSpc>
            </a:pPr>
            <a:r>
              <a:rPr lang="en-US" sz="1600"/>
              <a:t>network</a:t>
            </a:r>
          </a:p>
        </p:txBody>
      </p:sp>
      <p:grpSp>
        <p:nvGrpSpPr>
          <p:cNvPr id="53262" name="Group 108"/>
          <p:cNvGrpSpPr>
            <a:grpSpLocks/>
          </p:cNvGrpSpPr>
          <p:nvPr/>
        </p:nvGrpSpPr>
        <p:grpSpPr bwMode="auto">
          <a:xfrm>
            <a:off x="4641850" y="2074863"/>
            <a:ext cx="368300" cy="519112"/>
            <a:chOff x="1852" y="2562"/>
            <a:chExt cx="355" cy="471"/>
          </a:xfrm>
        </p:grpSpPr>
        <p:sp>
          <p:nvSpPr>
            <p:cNvPr id="53298"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en-US"/>
            </a:p>
          </p:txBody>
        </p:sp>
        <p:sp>
          <p:nvSpPr>
            <p:cNvPr id="53299"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en-US"/>
            </a:p>
          </p:txBody>
        </p:sp>
        <p:sp>
          <p:nvSpPr>
            <p:cNvPr id="53300"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301"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3302"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303"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3263" name="Text Box 115"/>
          <p:cNvSpPr txBox="1">
            <a:spLocks noChangeArrowheads="1"/>
          </p:cNvSpPr>
          <p:nvPr/>
        </p:nvSpPr>
        <p:spPr bwMode="auto">
          <a:xfrm>
            <a:off x="4321175" y="2619375"/>
            <a:ext cx="9509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t>DSLAM</a:t>
            </a:r>
          </a:p>
        </p:txBody>
      </p:sp>
      <p:grpSp>
        <p:nvGrpSpPr>
          <p:cNvPr id="53264" name="Group 118"/>
          <p:cNvGrpSpPr>
            <a:grpSpLocks/>
          </p:cNvGrpSpPr>
          <p:nvPr/>
        </p:nvGrpSpPr>
        <p:grpSpPr bwMode="auto">
          <a:xfrm>
            <a:off x="3382963" y="1362075"/>
            <a:ext cx="796925" cy="658813"/>
            <a:chOff x="1671" y="1861"/>
            <a:chExt cx="502" cy="415"/>
          </a:xfrm>
        </p:grpSpPr>
        <p:sp>
          <p:nvSpPr>
            <p:cNvPr id="53296"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97"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53265" name="Freeform 119"/>
          <p:cNvSpPr>
            <a:spLocks/>
          </p:cNvSpPr>
          <p:nvPr/>
        </p:nvSpPr>
        <p:spPr bwMode="auto">
          <a:xfrm>
            <a:off x="3986213"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3266" name="Line 120"/>
          <p:cNvSpPr>
            <a:spLocks noChangeShapeType="1"/>
          </p:cNvSpPr>
          <p:nvPr/>
        </p:nvSpPr>
        <p:spPr bwMode="auto">
          <a:xfrm>
            <a:off x="5014913" y="2316163"/>
            <a:ext cx="37782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267" name="Freeform 123"/>
          <p:cNvSpPr>
            <a:spLocks/>
          </p:cNvSpPr>
          <p:nvPr/>
        </p:nvSpPr>
        <p:spPr bwMode="auto">
          <a:xfrm>
            <a:off x="5014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13" name="Group 135"/>
          <p:cNvGrpSpPr>
            <a:grpSpLocks/>
          </p:cNvGrpSpPr>
          <p:nvPr/>
        </p:nvGrpSpPr>
        <p:grpSpPr bwMode="auto">
          <a:xfrm>
            <a:off x="777875" y="2441575"/>
            <a:ext cx="3117850" cy="1611313"/>
            <a:chOff x="490" y="1538"/>
            <a:chExt cx="1964" cy="1015"/>
          </a:xfrm>
        </p:grpSpPr>
        <p:sp>
          <p:nvSpPr>
            <p:cNvPr id="53294" name="Text Box 124"/>
            <p:cNvSpPr txBox="1">
              <a:spLocks noChangeArrowheads="1"/>
            </p:cNvSpPr>
            <p:nvPr/>
          </p:nvSpPr>
          <p:spPr bwMode="auto">
            <a:xfrm>
              <a:off x="490" y="2102"/>
              <a:ext cx="1809" cy="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sz="1600" i="1" dirty="0"/>
                <a:t>voice, data transmitted</a:t>
              </a:r>
            </a:p>
            <a:p>
              <a:pPr algn="r">
                <a:lnSpc>
                  <a:spcPct val="85000"/>
                </a:lnSpc>
              </a:pPr>
              <a:r>
                <a:rPr lang="en-US" sz="1600" i="1" dirty="0"/>
                <a:t>at different frequencies over</a:t>
              </a:r>
            </a:p>
            <a:p>
              <a:pPr algn="r">
                <a:lnSpc>
                  <a:spcPct val="85000"/>
                </a:lnSpc>
              </a:pPr>
              <a:r>
                <a:rPr lang="en-US" sz="1600" i="1" dirty="0">
                  <a:solidFill>
                    <a:srgbClr val="CC0000"/>
                  </a:solidFill>
                </a:rPr>
                <a:t>dedicated </a:t>
              </a:r>
              <a:r>
                <a:rPr lang="en-US" sz="1600" i="1" dirty="0"/>
                <a:t>line to central office</a:t>
              </a:r>
            </a:p>
          </p:txBody>
        </p:sp>
        <p:sp>
          <p:nvSpPr>
            <p:cNvPr id="53295"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224384" name="Rectangle 52"/>
          <p:cNvSpPr>
            <a:spLocks noChangeArrowheads="1"/>
          </p:cNvSpPr>
          <p:nvPr/>
        </p:nvSpPr>
        <p:spPr bwMode="auto">
          <a:xfrm>
            <a:off x="0" y="3995738"/>
            <a:ext cx="9118600"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342900" indent="-342900">
              <a:spcBef>
                <a:spcPct val="20000"/>
              </a:spcBef>
              <a:buClr>
                <a:schemeClr val="accent2"/>
              </a:buClr>
              <a:buSzPct val="85000"/>
            </a:pPr>
            <a:endParaRPr lang="en-US" dirty="0">
              <a:solidFill>
                <a:srgbClr val="FF0000"/>
              </a:solidFill>
              <a:latin typeface="Comic Sans MS" pitchFamily="66" charset="0"/>
            </a:endParaRPr>
          </a:p>
          <a:p>
            <a:pPr marL="742950" lvl="1" indent="-285750">
              <a:lnSpc>
                <a:spcPct val="85000"/>
              </a:lnSpc>
              <a:spcBef>
                <a:spcPct val="20000"/>
              </a:spcBef>
              <a:buClr>
                <a:srgbClr val="000099"/>
              </a:buClr>
              <a:buSzPct val="65000"/>
              <a:buFont typeface="Wingdings" pitchFamily="2" charset="2"/>
              <a:buChar char="v"/>
            </a:pPr>
            <a:r>
              <a:rPr lang="en-US" dirty="0">
                <a:latin typeface="Gill Sans MT" pitchFamily="34" charset="0"/>
              </a:rPr>
              <a:t>use </a:t>
            </a:r>
            <a:r>
              <a:rPr lang="en-US" i="1" dirty="0">
                <a:solidFill>
                  <a:srgbClr val="CC0000"/>
                </a:solidFill>
                <a:latin typeface="Gill Sans MT" pitchFamily="34" charset="0"/>
              </a:rPr>
              <a:t>existing</a:t>
            </a:r>
            <a:r>
              <a:rPr lang="en-US" dirty="0">
                <a:latin typeface="Gill Sans MT" pitchFamily="34" charset="0"/>
              </a:rPr>
              <a:t> telephone line to central office DSLAM</a:t>
            </a:r>
          </a:p>
          <a:p>
            <a:pPr marL="1143000" lvl="2" indent="-228600">
              <a:lnSpc>
                <a:spcPct val="85000"/>
              </a:lnSpc>
              <a:spcBef>
                <a:spcPct val="20000"/>
              </a:spcBef>
              <a:buClr>
                <a:srgbClr val="000099"/>
              </a:buClr>
              <a:buFont typeface="Wingdings" pitchFamily="2" charset="2"/>
              <a:buChar char="§"/>
            </a:pPr>
            <a:r>
              <a:rPr lang="en-US" dirty="0">
                <a:latin typeface="Gill Sans MT" pitchFamily="34" charset="0"/>
              </a:rPr>
              <a:t>data over DSL phone line goes to Internet</a:t>
            </a:r>
          </a:p>
          <a:p>
            <a:pPr marL="1143000" lvl="2" indent="-228600">
              <a:lnSpc>
                <a:spcPct val="85000"/>
              </a:lnSpc>
              <a:spcBef>
                <a:spcPct val="20000"/>
              </a:spcBef>
              <a:buClr>
                <a:srgbClr val="000099"/>
              </a:buClr>
              <a:buFont typeface="Wingdings" pitchFamily="2" charset="2"/>
              <a:buChar char="§"/>
            </a:pPr>
            <a:r>
              <a:rPr lang="en-US" dirty="0">
                <a:latin typeface="Gill Sans MT" pitchFamily="34" charset="0"/>
              </a:rPr>
              <a:t>voice over DSL phone line goes to telephone net</a:t>
            </a:r>
          </a:p>
          <a:p>
            <a:pPr marL="742950" lvl="1" indent="-285750">
              <a:lnSpc>
                <a:spcPct val="85000"/>
              </a:lnSpc>
              <a:spcBef>
                <a:spcPct val="20000"/>
              </a:spcBef>
              <a:buClr>
                <a:srgbClr val="000099"/>
              </a:buClr>
              <a:buSzPct val="65000"/>
              <a:buFont typeface="Wingdings" pitchFamily="2" charset="2"/>
              <a:buChar char="v"/>
            </a:pPr>
            <a:r>
              <a:rPr lang="en-US" dirty="0">
                <a:latin typeface="Gill Sans MT" pitchFamily="34" charset="0"/>
              </a:rPr>
              <a:t>&lt; 2.5 Mbps upstream transmission rate (typically &lt; 1 Mbps)</a:t>
            </a:r>
          </a:p>
          <a:p>
            <a:pPr marL="742950" lvl="1" indent="-285750">
              <a:lnSpc>
                <a:spcPct val="85000"/>
              </a:lnSpc>
              <a:spcBef>
                <a:spcPct val="20000"/>
              </a:spcBef>
              <a:buClr>
                <a:srgbClr val="000099"/>
              </a:buClr>
              <a:buSzPct val="65000"/>
              <a:buFont typeface="Wingdings" pitchFamily="2" charset="2"/>
              <a:buChar char="v"/>
            </a:pPr>
            <a:r>
              <a:rPr lang="en-US" dirty="0">
                <a:latin typeface="Gill Sans MT" pitchFamily="34" charset="0"/>
              </a:rPr>
              <a:t>&lt; 24 Mbps downstream transmission rate (typically &lt; 10 Mbps)</a:t>
            </a:r>
          </a:p>
        </p:txBody>
      </p:sp>
      <p:sp>
        <p:nvSpPr>
          <p:cNvPr id="53270" name="Rectangle 90"/>
          <p:cNvSpPr>
            <a:spLocks noChangeArrowheads="1"/>
          </p:cNvSpPr>
          <p:nvPr/>
        </p:nvSpPr>
        <p:spPr bwMode="auto">
          <a:xfrm>
            <a:off x="1238250" y="1814513"/>
            <a:ext cx="1978025" cy="1395412"/>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71" name="Line 7"/>
          <p:cNvSpPr>
            <a:spLocks noChangeShapeType="1"/>
          </p:cNvSpPr>
          <p:nvPr/>
        </p:nvSpPr>
        <p:spPr bwMode="auto">
          <a:xfrm flipV="1">
            <a:off x="1724025" y="2365375"/>
            <a:ext cx="365125"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3272" name="Text Box 39"/>
          <p:cNvSpPr txBox="1">
            <a:spLocks noChangeArrowheads="1"/>
          </p:cNvSpPr>
          <p:nvPr/>
        </p:nvSpPr>
        <p:spPr bwMode="auto">
          <a:xfrm>
            <a:off x="1985963" y="2471738"/>
            <a:ext cx="77470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DSL</a:t>
            </a:r>
          </a:p>
          <a:p>
            <a:pPr algn="ctr">
              <a:lnSpc>
                <a:spcPct val="80000"/>
              </a:lnSpc>
            </a:pPr>
            <a:r>
              <a:rPr lang="en-US" sz="1400"/>
              <a:t>modem</a:t>
            </a:r>
          </a:p>
        </p:txBody>
      </p:sp>
      <p:sp>
        <p:nvSpPr>
          <p:cNvPr id="53273" name="Text Box 41"/>
          <p:cNvSpPr txBox="1">
            <a:spLocks noChangeArrowheads="1"/>
          </p:cNvSpPr>
          <p:nvPr/>
        </p:nvSpPr>
        <p:spPr bwMode="auto">
          <a:xfrm>
            <a:off x="2663825" y="2495550"/>
            <a:ext cx="706438"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splitter</a:t>
            </a:r>
          </a:p>
        </p:txBody>
      </p:sp>
      <p:grpSp>
        <p:nvGrpSpPr>
          <p:cNvPr id="53274" name="Group 94"/>
          <p:cNvGrpSpPr>
            <a:grpSpLocks/>
          </p:cNvGrpSpPr>
          <p:nvPr/>
        </p:nvGrpSpPr>
        <p:grpSpPr bwMode="auto">
          <a:xfrm>
            <a:off x="2079625" y="2252663"/>
            <a:ext cx="614363" cy="220662"/>
            <a:chOff x="322" y="890"/>
            <a:chExt cx="872" cy="339"/>
          </a:xfrm>
        </p:grpSpPr>
        <p:sp>
          <p:nvSpPr>
            <p:cNvPr id="53288"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3289"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90"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91"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92"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93"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en-US"/>
            </a:p>
          </p:txBody>
        </p:sp>
      </p:grpSp>
      <p:sp>
        <p:nvSpPr>
          <p:cNvPr id="53275" name="AutoShape 102"/>
          <p:cNvSpPr>
            <a:spLocks noChangeArrowheads="1"/>
          </p:cNvSpPr>
          <p:nvPr/>
        </p:nvSpPr>
        <p:spPr bwMode="auto">
          <a:xfrm>
            <a:off x="955675" y="1403350"/>
            <a:ext cx="2498725" cy="468313"/>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3276" name="Rectangle 103"/>
          <p:cNvSpPr>
            <a:spLocks noChangeArrowheads="1"/>
          </p:cNvSpPr>
          <p:nvPr/>
        </p:nvSpPr>
        <p:spPr bwMode="auto">
          <a:xfrm>
            <a:off x="2933700" y="2303463"/>
            <a:ext cx="166688" cy="144462"/>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3277" name="Freeform 104"/>
          <p:cNvSpPr>
            <a:spLocks/>
          </p:cNvSpPr>
          <p:nvPr/>
        </p:nvSpPr>
        <p:spPr bwMode="auto">
          <a:xfrm>
            <a:off x="2409825" y="1858963"/>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aphicFrame>
        <p:nvGraphicFramePr>
          <p:cNvPr id="53278" name="Object 3"/>
          <p:cNvGraphicFramePr>
            <a:graphicFrameLocks noChangeAspect="1"/>
          </p:cNvGraphicFramePr>
          <p:nvPr/>
        </p:nvGraphicFramePr>
        <p:xfrm>
          <a:off x="2070100" y="1655763"/>
          <a:ext cx="490538" cy="369887"/>
        </p:xfrm>
        <a:graphic>
          <a:graphicData uri="http://schemas.openxmlformats.org/presentationml/2006/ole">
            <mc:AlternateContent xmlns:mc="http://schemas.openxmlformats.org/markup-compatibility/2006">
              <mc:Choice xmlns:v="urn:schemas-microsoft-com:vml" Requires="v">
                <p:oleObj spid="_x0000_s2049" name="Clip" r:id="rId4" imgW="681706" imgH="480401" progId="MS_ClipArt_Gallery.2">
                  <p:embed/>
                </p:oleObj>
              </mc:Choice>
              <mc:Fallback>
                <p:oleObj name="Clip" r:id="rId4" imgW="681706" imgH="480401" progId="MS_ClipArt_Gallery.2">
                  <p:embed/>
                  <p:pic>
                    <p:nvPicPr>
                      <p:cNvPr id="5327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100" y="1655763"/>
                        <a:ext cx="490538" cy="3698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3279" name="Line 130"/>
          <p:cNvSpPr>
            <a:spLocks noChangeShapeType="1"/>
          </p:cNvSpPr>
          <p:nvPr/>
        </p:nvSpPr>
        <p:spPr bwMode="auto">
          <a:xfrm flipH="1">
            <a:off x="2697163" y="2365375"/>
            <a:ext cx="2397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280" name="AutoShape 131"/>
          <p:cNvSpPr>
            <a:spLocks noChangeArrowheads="1"/>
          </p:cNvSpPr>
          <p:nvPr/>
        </p:nvSpPr>
        <p:spPr bwMode="auto">
          <a:xfrm>
            <a:off x="4445000" y="1703388"/>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5" name="Group 136"/>
          <p:cNvGrpSpPr>
            <a:grpSpLocks/>
          </p:cNvGrpSpPr>
          <p:nvPr/>
        </p:nvGrpSpPr>
        <p:grpSpPr bwMode="auto">
          <a:xfrm>
            <a:off x="3678238" y="2867025"/>
            <a:ext cx="1323975" cy="1174750"/>
            <a:chOff x="2317" y="1806"/>
            <a:chExt cx="834" cy="740"/>
          </a:xfrm>
        </p:grpSpPr>
        <p:sp>
          <p:nvSpPr>
            <p:cNvPr id="53286"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3287" name="Text Box 133"/>
            <p:cNvSpPr txBox="1">
              <a:spLocks noChangeArrowheads="1"/>
            </p:cNvSpPr>
            <p:nvPr/>
          </p:nvSpPr>
          <p:spPr bwMode="auto">
            <a:xfrm>
              <a:off x="2317" y="2226"/>
              <a:ext cx="834" cy="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sz="1600" i="1" dirty="0"/>
                <a:t>DSL access </a:t>
              </a:r>
            </a:p>
            <a:p>
              <a:pPr algn="r">
                <a:lnSpc>
                  <a:spcPct val="85000"/>
                </a:lnSpc>
              </a:pPr>
              <a:r>
                <a:rPr lang="en-US" sz="1600" i="1" dirty="0"/>
                <a:t>multiplexer</a:t>
              </a:r>
            </a:p>
          </p:txBody>
        </p:sp>
      </p:grpSp>
      <p:grpSp>
        <p:nvGrpSpPr>
          <p:cNvPr id="53282" name="Group 141"/>
          <p:cNvGrpSpPr>
            <a:grpSpLocks/>
          </p:cNvGrpSpPr>
          <p:nvPr/>
        </p:nvGrpSpPr>
        <p:grpSpPr bwMode="auto">
          <a:xfrm>
            <a:off x="1143000" y="2043113"/>
            <a:ext cx="642938" cy="644525"/>
            <a:chOff x="-44" y="1473"/>
            <a:chExt cx="981" cy="1105"/>
          </a:xfrm>
        </p:grpSpPr>
        <p:pic>
          <p:nvPicPr>
            <p:cNvPr id="53284"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85" name="Freeform 14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328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19A8E25-5E8B-49C8-8A92-F7F4E1CE573B}" type="slidenum">
              <a:rPr lang="en-US" sz="1200">
                <a:latin typeface="Tahoma" pitchFamily="34" charset="0"/>
              </a:rPr>
              <a:pPr/>
              <a:t>13</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2D2ED116-ABF2-EB46-8A7D-42447A48195F}"/>
                  </a:ext>
                </a:extLst>
              </p14:cNvPr>
              <p14:cNvContentPartPr/>
              <p14:nvPr/>
            </p14:nvContentPartPr>
            <p14:xfrm>
              <a:off x="3207600" y="2360160"/>
              <a:ext cx="1302480" cy="1036440"/>
            </p14:xfrm>
          </p:contentPart>
        </mc:Choice>
        <mc:Fallback xmlns="">
          <p:pic>
            <p:nvPicPr>
              <p:cNvPr id="2" name="Ink 1">
                <a:extLst>
                  <a:ext uri="{FF2B5EF4-FFF2-40B4-BE49-F238E27FC236}">
                    <a16:creationId xmlns:a16="http://schemas.microsoft.com/office/drawing/2014/main" id="{2D2ED116-ABF2-EB46-8A7D-42447A48195F}"/>
                  </a:ext>
                </a:extLst>
              </p:cNvPr>
              <p:cNvPicPr/>
              <p:nvPr/>
            </p:nvPicPr>
            <p:blipFill>
              <a:blip r:embed="rId8"/>
              <a:stretch>
                <a:fillRect/>
              </a:stretch>
            </p:blipFill>
            <p:spPr>
              <a:xfrm>
                <a:off x="3191400" y="2343960"/>
                <a:ext cx="1334880" cy="1068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54274" name="Title 41"/>
          <p:cNvSpPr>
            <a:spLocks/>
          </p:cNvSpPr>
          <p:nvPr/>
        </p:nvSpPr>
        <p:spPr bwMode="auto">
          <a:xfrm>
            <a:off x="381000" y="239713"/>
            <a:ext cx="5622925"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Access net: cable network</a:t>
            </a:r>
          </a:p>
        </p:txBody>
      </p:sp>
      <p:sp>
        <p:nvSpPr>
          <p:cNvPr id="54275" name="Rectangle 60"/>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276"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4277" name="Text Box 39"/>
          <p:cNvSpPr txBox="1">
            <a:spLocks noChangeArrowheads="1"/>
          </p:cNvSpPr>
          <p:nvPr/>
        </p:nvSpPr>
        <p:spPr bwMode="auto">
          <a:xfrm>
            <a:off x="1120775" y="2352675"/>
            <a:ext cx="77470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cable</a:t>
            </a:r>
          </a:p>
          <a:p>
            <a:pPr algn="ctr">
              <a:lnSpc>
                <a:spcPct val="80000"/>
              </a:lnSpc>
            </a:pPr>
            <a:r>
              <a:rPr lang="en-US" sz="1400"/>
              <a:t>modem</a:t>
            </a:r>
          </a:p>
        </p:txBody>
      </p:sp>
      <p:sp>
        <p:nvSpPr>
          <p:cNvPr id="54278" name="Text Box 41"/>
          <p:cNvSpPr txBox="1">
            <a:spLocks noChangeArrowheads="1"/>
          </p:cNvSpPr>
          <p:nvPr/>
        </p:nvSpPr>
        <p:spPr bwMode="auto">
          <a:xfrm>
            <a:off x="1787525" y="2354263"/>
            <a:ext cx="706438"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splitter</a:t>
            </a:r>
          </a:p>
        </p:txBody>
      </p:sp>
      <p:grpSp>
        <p:nvGrpSpPr>
          <p:cNvPr id="54279" name="Group 64"/>
          <p:cNvGrpSpPr>
            <a:grpSpLocks/>
          </p:cNvGrpSpPr>
          <p:nvPr/>
        </p:nvGrpSpPr>
        <p:grpSpPr bwMode="auto">
          <a:xfrm>
            <a:off x="1304925" y="2078038"/>
            <a:ext cx="614363" cy="220662"/>
            <a:chOff x="322" y="890"/>
            <a:chExt cx="872" cy="339"/>
          </a:xfrm>
        </p:grpSpPr>
        <p:sp>
          <p:nvSpPr>
            <p:cNvPr id="54435"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436"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7"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8"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9"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40"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sp>
        <p:nvSpPr>
          <p:cNvPr id="54280" name="AutoShape 72"/>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281" name="Rectangle 73"/>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282" name="Freeform 74"/>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283" name="Line 95"/>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284"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4285" name="Group 117"/>
          <p:cNvGrpSpPr>
            <a:grpSpLocks/>
          </p:cNvGrpSpPr>
          <p:nvPr/>
        </p:nvGrpSpPr>
        <p:grpSpPr bwMode="auto">
          <a:xfrm>
            <a:off x="2676525" y="1470025"/>
            <a:ext cx="850900" cy="527050"/>
            <a:chOff x="-490" y="1664"/>
            <a:chExt cx="1429" cy="842"/>
          </a:xfrm>
        </p:grpSpPr>
        <p:sp>
          <p:nvSpPr>
            <p:cNvPr id="54419"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4420" name="Group 116"/>
            <p:cNvGrpSpPr>
              <a:grpSpLocks/>
            </p:cNvGrpSpPr>
            <p:nvPr/>
          </p:nvGrpSpPr>
          <p:grpSpPr bwMode="auto">
            <a:xfrm>
              <a:off x="-427" y="1737"/>
              <a:ext cx="1217" cy="769"/>
              <a:chOff x="-427" y="1737"/>
              <a:chExt cx="1217" cy="769"/>
            </a:xfrm>
          </p:grpSpPr>
          <p:sp>
            <p:nvSpPr>
              <p:cNvPr id="54421"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2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4423" name="Group 103"/>
              <p:cNvGrpSpPr>
                <a:grpSpLocks/>
              </p:cNvGrpSpPr>
              <p:nvPr/>
            </p:nvGrpSpPr>
            <p:grpSpPr bwMode="auto">
              <a:xfrm>
                <a:off x="68" y="2192"/>
                <a:ext cx="387" cy="139"/>
                <a:chOff x="322" y="890"/>
                <a:chExt cx="872" cy="339"/>
              </a:xfrm>
            </p:grpSpPr>
            <p:sp>
              <p:nvSpPr>
                <p:cNvPr id="54429"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430"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1"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2"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3"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34"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4424"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425"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426" name="Freeform 113"/>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427"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428"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4286" name="Group 118"/>
          <p:cNvGrpSpPr>
            <a:grpSpLocks/>
          </p:cNvGrpSpPr>
          <p:nvPr/>
        </p:nvGrpSpPr>
        <p:grpSpPr bwMode="auto">
          <a:xfrm>
            <a:off x="3578225" y="1463675"/>
            <a:ext cx="850900" cy="527050"/>
            <a:chOff x="-490" y="1664"/>
            <a:chExt cx="1429" cy="842"/>
          </a:xfrm>
        </p:grpSpPr>
        <p:sp>
          <p:nvSpPr>
            <p:cNvPr id="54403"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4404" name="Group 120"/>
            <p:cNvGrpSpPr>
              <a:grpSpLocks/>
            </p:cNvGrpSpPr>
            <p:nvPr/>
          </p:nvGrpSpPr>
          <p:grpSpPr bwMode="auto">
            <a:xfrm>
              <a:off x="-427" y="1737"/>
              <a:ext cx="1217" cy="769"/>
              <a:chOff x="-427" y="1737"/>
              <a:chExt cx="1217" cy="769"/>
            </a:xfrm>
          </p:grpSpPr>
          <p:sp>
            <p:nvSpPr>
              <p:cNvPr id="54405"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0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4407" name="Group 123"/>
              <p:cNvGrpSpPr>
                <a:grpSpLocks/>
              </p:cNvGrpSpPr>
              <p:nvPr/>
            </p:nvGrpSpPr>
            <p:grpSpPr bwMode="auto">
              <a:xfrm>
                <a:off x="68" y="2192"/>
                <a:ext cx="387" cy="139"/>
                <a:chOff x="322" y="890"/>
                <a:chExt cx="872" cy="339"/>
              </a:xfrm>
            </p:grpSpPr>
            <p:sp>
              <p:nvSpPr>
                <p:cNvPr id="54413"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414"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15"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16"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17"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18"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4408"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409"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410" name="Freeform 132"/>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411"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412"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4287" name="Group 135"/>
          <p:cNvGrpSpPr>
            <a:grpSpLocks/>
          </p:cNvGrpSpPr>
          <p:nvPr/>
        </p:nvGrpSpPr>
        <p:grpSpPr bwMode="auto">
          <a:xfrm>
            <a:off x="2763838" y="2309813"/>
            <a:ext cx="850900" cy="527050"/>
            <a:chOff x="-490" y="1664"/>
            <a:chExt cx="1429" cy="842"/>
          </a:xfrm>
        </p:grpSpPr>
        <p:sp>
          <p:nvSpPr>
            <p:cNvPr id="54387"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4388" name="Group 137"/>
            <p:cNvGrpSpPr>
              <a:grpSpLocks/>
            </p:cNvGrpSpPr>
            <p:nvPr/>
          </p:nvGrpSpPr>
          <p:grpSpPr bwMode="auto">
            <a:xfrm>
              <a:off x="-427" y="1737"/>
              <a:ext cx="1217" cy="769"/>
              <a:chOff x="-427" y="1737"/>
              <a:chExt cx="1217" cy="769"/>
            </a:xfrm>
          </p:grpSpPr>
          <p:sp>
            <p:nvSpPr>
              <p:cNvPr id="54389"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9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4391" name="Group 140"/>
              <p:cNvGrpSpPr>
                <a:grpSpLocks/>
              </p:cNvGrpSpPr>
              <p:nvPr/>
            </p:nvGrpSpPr>
            <p:grpSpPr bwMode="auto">
              <a:xfrm>
                <a:off x="68" y="2192"/>
                <a:ext cx="387" cy="139"/>
                <a:chOff x="322" y="890"/>
                <a:chExt cx="872" cy="339"/>
              </a:xfrm>
            </p:grpSpPr>
            <p:sp>
              <p:nvSpPr>
                <p:cNvPr id="54397"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398"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99"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00"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01"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402"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4392"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393"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394" name="Freeform 149"/>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95"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396"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4288" name="Group 152"/>
          <p:cNvGrpSpPr>
            <a:grpSpLocks/>
          </p:cNvGrpSpPr>
          <p:nvPr/>
        </p:nvGrpSpPr>
        <p:grpSpPr bwMode="auto">
          <a:xfrm>
            <a:off x="3630613" y="2319338"/>
            <a:ext cx="850900" cy="527050"/>
            <a:chOff x="-490" y="1664"/>
            <a:chExt cx="1429" cy="842"/>
          </a:xfrm>
        </p:grpSpPr>
        <p:sp>
          <p:nvSpPr>
            <p:cNvPr id="54371"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4372" name="Group 154"/>
            <p:cNvGrpSpPr>
              <a:grpSpLocks/>
            </p:cNvGrpSpPr>
            <p:nvPr/>
          </p:nvGrpSpPr>
          <p:grpSpPr bwMode="auto">
            <a:xfrm>
              <a:off x="-427" y="1737"/>
              <a:ext cx="1217" cy="769"/>
              <a:chOff x="-427" y="1737"/>
              <a:chExt cx="1217" cy="769"/>
            </a:xfrm>
          </p:grpSpPr>
          <p:sp>
            <p:nvSpPr>
              <p:cNvPr id="54373"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7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4375" name="Group 157"/>
              <p:cNvGrpSpPr>
                <a:grpSpLocks/>
              </p:cNvGrpSpPr>
              <p:nvPr/>
            </p:nvGrpSpPr>
            <p:grpSpPr bwMode="auto">
              <a:xfrm>
                <a:off x="68" y="2192"/>
                <a:ext cx="387" cy="139"/>
                <a:chOff x="322" y="890"/>
                <a:chExt cx="872" cy="339"/>
              </a:xfrm>
            </p:grpSpPr>
            <p:sp>
              <p:nvSpPr>
                <p:cNvPr id="54381"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382"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83"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84"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85"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86"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4376"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377"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378" name="Freeform 166"/>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79"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380"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54289" name="Line 169"/>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4290" name="Group 170"/>
          <p:cNvGrpSpPr>
            <a:grpSpLocks/>
          </p:cNvGrpSpPr>
          <p:nvPr/>
        </p:nvGrpSpPr>
        <p:grpSpPr bwMode="auto">
          <a:xfrm>
            <a:off x="4719638" y="1471613"/>
            <a:ext cx="850900" cy="527050"/>
            <a:chOff x="-490" y="1664"/>
            <a:chExt cx="1429" cy="842"/>
          </a:xfrm>
        </p:grpSpPr>
        <p:sp>
          <p:nvSpPr>
            <p:cNvPr id="54355"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4356" name="Group 172"/>
            <p:cNvGrpSpPr>
              <a:grpSpLocks/>
            </p:cNvGrpSpPr>
            <p:nvPr/>
          </p:nvGrpSpPr>
          <p:grpSpPr bwMode="auto">
            <a:xfrm>
              <a:off x="-427" y="1737"/>
              <a:ext cx="1217" cy="769"/>
              <a:chOff x="-427" y="1737"/>
              <a:chExt cx="1217" cy="769"/>
            </a:xfrm>
          </p:grpSpPr>
          <p:sp>
            <p:nvSpPr>
              <p:cNvPr id="54357"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5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4359" name="Group 175"/>
              <p:cNvGrpSpPr>
                <a:grpSpLocks/>
              </p:cNvGrpSpPr>
              <p:nvPr/>
            </p:nvGrpSpPr>
            <p:grpSpPr bwMode="auto">
              <a:xfrm>
                <a:off x="68" y="2192"/>
                <a:ext cx="387" cy="139"/>
                <a:chOff x="322" y="890"/>
                <a:chExt cx="872" cy="339"/>
              </a:xfrm>
            </p:grpSpPr>
            <p:sp>
              <p:nvSpPr>
                <p:cNvPr id="54365"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4366"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67"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68"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69"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4370"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4360"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361"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4362" name="Freeform 184"/>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63"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4364"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54291" name="Text Box 204"/>
          <p:cNvSpPr txBox="1">
            <a:spLocks noChangeArrowheads="1"/>
          </p:cNvSpPr>
          <p:nvPr/>
        </p:nvSpPr>
        <p:spPr bwMode="auto">
          <a:xfrm>
            <a:off x="4330700" y="1541463"/>
            <a:ext cx="488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969696"/>
                </a:solidFill>
                <a:latin typeface="Times New Roman" pitchFamily="18" charset="0"/>
              </a:rPr>
              <a:t>…</a:t>
            </a:r>
          </a:p>
        </p:txBody>
      </p:sp>
      <p:sp>
        <p:nvSpPr>
          <p:cNvPr id="54292" name="Line 205"/>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293" name="Line 206"/>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294" name="Line 207"/>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295" name="Freeform 208"/>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296" name="Freeform 209"/>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297"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54298" name="Text Box 45"/>
          <p:cNvSpPr txBox="1">
            <a:spLocks noChangeArrowheads="1"/>
          </p:cNvSpPr>
          <p:nvPr/>
        </p:nvSpPr>
        <p:spPr bwMode="auto">
          <a:xfrm>
            <a:off x="5157788" y="1250950"/>
            <a:ext cx="19256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600"/>
              <a:t>cable headend</a:t>
            </a:r>
          </a:p>
        </p:txBody>
      </p:sp>
      <p:sp>
        <p:nvSpPr>
          <p:cNvPr id="54299" name="Freeform 216"/>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a:p>
        </p:txBody>
      </p:sp>
      <p:sp>
        <p:nvSpPr>
          <p:cNvPr id="54300" name="Freeform 217"/>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a:p>
        </p:txBody>
      </p:sp>
      <p:sp>
        <p:nvSpPr>
          <p:cNvPr id="54301" name="Line 218"/>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02" name="Line 219"/>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4303" name="Freeform 220"/>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04" name="Freeform 221"/>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05" name="AutoShape 225"/>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8" name="Group 37"/>
          <p:cNvGrpSpPr>
            <a:grpSpLocks/>
          </p:cNvGrpSpPr>
          <p:nvPr/>
        </p:nvGrpSpPr>
        <p:grpSpPr bwMode="auto">
          <a:xfrm>
            <a:off x="3417888" y="3186113"/>
            <a:ext cx="2043112" cy="958850"/>
            <a:chOff x="2505" y="826"/>
            <a:chExt cx="1287" cy="604"/>
          </a:xfrm>
        </p:grpSpPr>
        <p:sp>
          <p:nvSpPr>
            <p:cNvPr id="54351"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4352"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53"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4354"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19" name="Group 42"/>
          <p:cNvGrpSpPr>
            <a:grpSpLocks/>
          </p:cNvGrpSpPr>
          <p:nvPr/>
        </p:nvGrpSpPr>
        <p:grpSpPr bwMode="auto">
          <a:xfrm>
            <a:off x="2708275" y="3343275"/>
            <a:ext cx="3021013" cy="2114550"/>
            <a:chOff x="2606" y="951"/>
            <a:chExt cx="1903" cy="1332"/>
          </a:xfrm>
        </p:grpSpPr>
        <p:sp>
          <p:nvSpPr>
            <p:cNvPr id="54321" name="Text Box 43"/>
            <p:cNvSpPr txBox="1">
              <a:spLocks noChangeArrowheads="1"/>
            </p:cNvSpPr>
            <p:nvPr/>
          </p:nvSpPr>
          <p:spPr bwMode="auto">
            <a:xfrm>
              <a:off x="3378" y="2071"/>
              <a:ext cx="655"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600"/>
                <a:t>Channels</a:t>
              </a:r>
            </a:p>
          </p:txBody>
        </p:sp>
        <p:sp>
          <p:nvSpPr>
            <p:cNvPr id="54322"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23"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24" name="Text Box 46"/>
            <p:cNvSpPr txBox="1">
              <a:spLocks noChangeArrowheads="1"/>
            </p:cNvSpPr>
            <p:nvPr/>
          </p:nvSpPr>
          <p:spPr bwMode="auto">
            <a:xfrm>
              <a:off x="2978"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25"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26" name="Text Box 48"/>
            <p:cNvSpPr txBox="1">
              <a:spLocks noChangeArrowheads="1"/>
            </p:cNvSpPr>
            <p:nvPr/>
          </p:nvSpPr>
          <p:spPr bwMode="auto">
            <a:xfrm>
              <a:off x="3152"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27" name="Text Box 49"/>
            <p:cNvSpPr txBox="1">
              <a:spLocks noChangeArrowheads="1"/>
            </p:cNvSpPr>
            <p:nvPr/>
          </p:nvSpPr>
          <p:spPr bwMode="auto">
            <a:xfrm>
              <a:off x="3338"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28" name="Text Box 50"/>
            <p:cNvSpPr txBox="1">
              <a:spLocks noChangeArrowheads="1"/>
            </p:cNvSpPr>
            <p:nvPr/>
          </p:nvSpPr>
          <p:spPr bwMode="auto">
            <a:xfrm>
              <a:off x="3524"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29" name="Text Box 51"/>
            <p:cNvSpPr txBox="1">
              <a:spLocks noChangeArrowheads="1"/>
            </p:cNvSpPr>
            <p:nvPr/>
          </p:nvSpPr>
          <p:spPr bwMode="auto">
            <a:xfrm>
              <a:off x="3710"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30" name="Text Box 52"/>
            <p:cNvSpPr txBox="1">
              <a:spLocks noChangeArrowheads="1"/>
            </p:cNvSpPr>
            <p:nvPr/>
          </p:nvSpPr>
          <p:spPr bwMode="auto">
            <a:xfrm>
              <a:off x="3896" y="1408"/>
              <a:ext cx="178"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V</a:t>
              </a:r>
            </a:p>
            <a:p>
              <a:pPr algn="ctr" eaLnBrk="1" hangingPunct="1"/>
              <a:r>
                <a:rPr lang="en-US" sz="1000"/>
                <a:t>I</a:t>
              </a:r>
            </a:p>
            <a:p>
              <a:pPr algn="ctr" eaLnBrk="1" hangingPunct="1"/>
              <a:r>
                <a:rPr lang="en-US" sz="1000"/>
                <a:t>D</a:t>
              </a:r>
            </a:p>
            <a:p>
              <a:pPr algn="ctr" eaLnBrk="1" hangingPunct="1"/>
              <a:r>
                <a:rPr lang="en-US" sz="1000"/>
                <a:t>E</a:t>
              </a:r>
            </a:p>
            <a:p>
              <a:pPr algn="ctr" eaLnBrk="1" hangingPunct="1"/>
              <a:r>
                <a:rPr lang="en-US" sz="1000"/>
                <a:t>O</a:t>
              </a:r>
            </a:p>
          </p:txBody>
        </p:sp>
        <p:sp>
          <p:nvSpPr>
            <p:cNvPr id="54331" name="Text Box 53"/>
            <p:cNvSpPr txBox="1">
              <a:spLocks noChangeArrowheads="1"/>
            </p:cNvSpPr>
            <p:nvPr/>
          </p:nvSpPr>
          <p:spPr bwMode="auto">
            <a:xfrm>
              <a:off x="4058" y="1402"/>
              <a:ext cx="174"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endParaRPr lang="en-US" sz="1000"/>
            </a:p>
            <a:p>
              <a:pPr algn="ctr" eaLnBrk="1" hangingPunct="1"/>
              <a:r>
                <a:rPr lang="en-US" sz="1000"/>
                <a:t>D</a:t>
              </a:r>
            </a:p>
            <a:p>
              <a:pPr algn="ctr" eaLnBrk="1" hangingPunct="1"/>
              <a:r>
                <a:rPr lang="en-US" sz="1000"/>
                <a:t>A</a:t>
              </a:r>
            </a:p>
            <a:p>
              <a:pPr algn="ctr" eaLnBrk="1" hangingPunct="1"/>
              <a:r>
                <a:rPr lang="en-US" sz="1000"/>
                <a:t>T</a:t>
              </a:r>
            </a:p>
            <a:p>
              <a:pPr algn="ctr" eaLnBrk="1" hangingPunct="1"/>
              <a:r>
                <a:rPr lang="en-US" sz="1000"/>
                <a:t>A</a:t>
              </a:r>
            </a:p>
          </p:txBody>
        </p:sp>
        <p:sp>
          <p:nvSpPr>
            <p:cNvPr id="54332" name="Text Box 54"/>
            <p:cNvSpPr txBox="1">
              <a:spLocks noChangeArrowheads="1"/>
            </p:cNvSpPr>
            <p:nvPr/>
          </p:nvSpPr>
          <p:spPr bwMode="auto">
            <a:xfrm>
              <a:off x="4202" y="1402"/>
              <a:ext cx="174" cy="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endParaRPr lang="en-US" sz="1000"/>
            </a:p>
            <a:p>
              <a:pPr algn="ctr" eaLnBrk="1" hangingPunct="1"/>
              <a:r>
                <a:rPr lang="en-US" sz="1000"/>
                <a:t>D</a:t>
              </a:r>
            </a:p>
            <a:p>
              <a:pPr algn="ctr" eaLnBrk="1" hangingPunct="1"/>
              <a:r>
                <a:rPr lang="en-US" sz="1000"/>
                <a:t>A</a:t>
              </a:r>
            </a:p>
            <a:p>
              <a:pPr algn="ctr" eaLnBrk="1" hangingPunct="1"/>
              <a:r>
                <a:rPr lang="en-US" sz="1000"/>
                <a:t>T</a:t>
              </a:r>
            </a:p>
            <a:p>
              <a:pPr algn="ctr" eaLnBrk="1" hangingPunct="1"/>
              <a:r>
                <a:rPr lang="en-US" sz="1000"/>
                <a:t>A</a:t>
              </a:r>
            </a:p>
          </p:txBody>
        </p:sp>
        <p:sp>
          <p:nvSpPr>
            <p:cNvPr id="54333" name="Text Box 55"/>
            <p:cNvSpPr txBox="1">
              <a:spLocks noChangeArrowheads="1"/>
            </p:cNvSpPr>
            <p:nvPr/>
          </p:nvSpPr>
          <p:spPr bwMode="auto">
            <a:xfrm>
              <a:off x="4330" y="1114"/>
              <a:ext cx="178" cy="8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endParaRPr lang="en-US" sz="1000"/>
            </a:p>
            <a:p>
              <a:pPr algn="ctr" eaLnBrk="1" hangingPunct="1"/>
              <a:r>
                <a:rPr lang="en-US" sz="1000"/>
                <a:t>C</a:t>
              </a:r>
            </a:p>
            <a:p>
              <a:pPr algn="ctr" eaLnBrk="1" hangingPunct="1"/>
              <a:r>
                <a:rPr lang="en-US" sz="1000"/>
                <a:t>O</a:t>
              </a:r>
            </a:p>
            <a:p>
              <a:pPr algn="ctr" eaLnBrk="1" hangingPunct="1"/>
              <a:r>
                <a:rPr lang="en-US" sz="1000"/>
                <a:t>N</a:t>
              </a:r>
            </a:p>
            <a:p>
              <a:pPr algn="ctr" eaLnBrk="1" hangingPunct="1"/>
              <a:r>
                <a:rPr lang="en-US" sz="1000"/>
                <a:t>T</a:t>
              </a:r>
            </a:p>
            <a:p>
              <a:pPr algn="ctr" eaLnBrk="1" hangingPunct="1"/>
              <a:r>
                <a:rPr lang="en-US" sz="1000"/>
                <a:t>R</a:t>
              </a:r>
            </a:p>
            <a:p>
              <a:pPr algn="ctr" eaLnBrk="1" hangingPunct="1"/>
              <a:r>
                <a:rPr lang="en-US" sz="1000"/>
                <a:t>O</a:t>
              </a:r>
            </a:p>
            <a:p>
              <a:pPr algn="ctr" eaLnBrk="1" hangingPunct="1"/>
              <a:r>
                <a:rPr lang="en-US" sz="1000"/>
                <a:t>L</a:t>
              </a:r>
            </a:p>
          </p:txBody>
        </p:sp>
        <p:sp>
          <p:nvSpPr>
            <p:cNvPr id="54334"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35"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36"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37"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38"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39"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40"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4341" name="Text Box 63"/>
            <p:cNvSpPr txBox="1">
              <a:spLocks noChangeArrowheads="1"/>
            </p:cNvSpPr>
            <p:nvPr/>
          </p:nvSpPr>
          <p:spPr bwMode="auto">
            <a:xfrm>
              <a:off x="2985" y="1960"/>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1</a:t>
              </a:r>
            </a:p>
          </p:txBody>
        </p:sp>
        <p:sp>
          <p:nvSpPr>
            <p:cNvPr id="54342" name="Text Box 64"/>
            <p:cNvSpPr txBox="1">
              <a:spLocks noChangeArrowheads="1"/>
            </p:cNvSpPr>
            <p:nvPr/>
          </p:nvSpPr>
          <p:spPr bwMode="auto">
            <a:xfrm>
              <a:off x="3153" y="1960"/>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2</a:t>
              </a:r>
            </a:p>
          </p:txBody>
        </p:sp>
        <p:sp>
          <p:nvSpPr>
            <p:cNvPr id="54343" name="Text Box 65"/>
            <p:cNvSpPr txBox="1">
              <a:spLocks noChangeArrowheads="1"/>
            </p:cNvSpPr>
            <p:nvPr/>
          </p:nvSpPr>
          <p:spPr bwMode="auto">
            <a:xfrm>
              <a:off x="3345" y="1960"/>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3</a:t>
              </a:r>
            </a:p>
          </p:txBody>
        </p:sp>
        <p:sp>
          <p:nvSpPr>
            <p:cNvPr id="54344" name="Text Box 66"/>
            <p:cNvSpPr txBox="1">
              <a:spLocks noChangeArrowheads="1"/>
            </p:cNvSpPr>
            <p:nvPr/>
          </p:nvSpPr>
          <p:spPr bwMode="auto">
            <a:xfrm>
              <a:off x="3517" y="1960"/>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4</a:t>
              </a:r>
            </a:p>
          </p:txBody>
        </p:sp>
        <p:sp>
          <p:nvSpPr>
            <p:cNvPr id="54345" name="Text Box 67"/>
            <p:cNvSpPr txBox="1">
              <a:spLocks noChangeArrowheads="1"/>
            </p:cNvSpPr>
            <p:nvPr/>
          </p:nvSpPr>
          <p:spPr bwMode="auto">
            <a:xfrm>
              <a:off x="3705" y="1956"/>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5</a:t>
              </a:r>
            </a:p>
          </p:txBody>
        </p:sp>
        <p:sp>
          <p:nvSpPr>
            <p:cNvPr id="54346" name="Text Box 68"/>
            <p:cNvSpPr txBox="1">
              <a:spLocks noChangeArrowheads="1"/>
            </p:cNvSpPr>
            <p:nvPr/>
          </p:nvSpPr>
          <p:spPr bwMode="auto">
            <a:xfrm>
              <a:off x="3893" y="1956"/>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6</a:t>
              </a:r>
            </a:p>
          </p:txBody>
        </p:sp>
        <p:sp>
          <p:nvSpPr>
            <p:cNvPr id="54347" name="Text Box 69"/>
            <p:cNvSpPr txBox="1">
              <a:spLocks noChangeArrowheads="1"/>
            </p:cNvSpPr>
            <p:nvPr/>
          </p:nvSpPr>
          <p:spPr bwMode="auto">
            <a:xfrm>
              <a:off x="4057" y="1956"/>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7</a:t>
              </a:r>
            </a:p>
          </p:txBody>
        </p:sp>
        <p:sp>
          <p:nvSpPr>
            <p:cNvPr id="54348" name="Text Box 70"/>
            <p:cNvSpPr txBox="1">
              <a:spLocks noChangeArrowheads="1"/>
            </p:cNvSpPr>
            <p:nvPr/>
          </p:nvSpPr>
          <p:spPr bwMode="auto">
            <a:xfrm>
              <a:off x="4205" y="1956"/>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8</a:t>
              </a:r>
            </a:p>
          </p:txBody>
        </p:sp>
        <p:sp>
          <p:nvSpPr>
            <p:cNvPr id="54349" name="Text Box 71"/>
            <p:cNvSpPr txBox="1">
              <a:spLocks noChangeArrowheads="1"/>
            </p:cNvSpPr>
            <p:nvPr/>
          </p:nvSpPr>
          <p:spPr bwMode="auto">
            <a:xfrm>
              <a:off x="4349" y="1956"/>
              <a:ext cx="160" cy="1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000"/>
                <a:t>9</a:t>
              </a:r>
            </a:p>
          </p:txBody>
        </p:sp>
        <p:sp>
          <p:nvSpPr>
            <p:cNvPr id="54350"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 xmlns:a14="http://schemas.microsoft.com/office/drawing/2010/main" w="3175">
                  <a:solidFill>
                    <a:srgbClr val="000000"/>
                  </a:solidFill>
                  <a:round/>
                  <a:headEnd/>
                  <a:tailEnd/>
                </a14:hiddenLine>
              </a:ext>
            </a:extLst>
          </p:spPr>
          <p:txBody>
            <a:bodyPr/>
            <a:lstStyle/>
            <a:p>
              <a:endParaRPr lang="en-US"/>
            </a:p>
          </p:txBody>
        </p:sp>
      </p:grpSp>
      <p:grpSp>
        <p:nvGrpSpPr>
          <p:cNvPr id="20" name="Group 73"/>
          <p:cNvGrpSpPr>
            <a:grpSpLocks/>
          </p:cNvGrpSpPr>
          <p:nvPr/>
        </p:nvGrpSpPr>
        <p:grpSpPr bwMode="auto">
          <a:xfrm flipV="1">
            <a:off x="1039813" y="2238375"/>
            <a:ext cx="1666875" cy="2062163"/>
            <a:chOff x="1511" y="1371"/>
            <a:chExt cx="1050" cy="1299"/>
          </a:xfrm>
        </p:grpSpPr>
        <p:grpSp>
          <p:nvGrpSpPr>
            <p:cNvPr id="54315" name="Group 74"/>
            <p:cNvGrpSpPr>
              <a:grpSpLocks/>
            </p:cNvGrpSpPr>
            <p:nvPr/>
          </p:nvGrpSpPr>
          <p:grpSpPr bwMode="auto">
            <a:xfrm>
              <a:off x="1511" y="1371"/>
              <a:ext cx="1050" cy="198"/>
              <a:chOff x="1614" y="1494"/>
              <a:chExt cx="1050" cy="198"/>
            </a:xfrm>
          </p:grpSpPr>
          <p:sp>
            <p:nvSpPr>
              <p:cNvPr id="54317"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en-US">
                  <a:latin typeface="Times New Roman" pitchFamily="18"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a:latin typeface="Times New Roman" pitchFamily="18" charset="0"/>
                  <a:ea typeface="+mn-ea"/>
                </a:endParaRPr>
              </a:p>
            </p:txBody>
          </p:sp>
          <p:sp>
            <p:nvSpPr>
              <p:cNvPr id="54319"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en-US">
                  <a:latin typeface="Times New Roman" pitchFamily="18" charset="0"/>
                </a:endParaRPr>
              </a:p>
            </p:txBody>
          </p:sp>
          <p:sp>
            <p:nvSpPr>
              <p:cNvPr id="54320"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4316"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en-US"/>
            </a:p>
          </p:txBody>
        </p:sp>
      </p:grpSp>
      <p:sp>
        <p:nvSpPr>
          <p:cNvPr id="226628" name="Text Box 324"/>
          <p:cNvSpPr txBox="1">
            <a:spLocks noChangeArrowheads="1"/>
          </p:cNvSpPr>
          <p:nvPr/>
        </p:nvSpPr>
        <p:spPr bwMode="auto">
          <a:xfrm>
            <a:off x="787400" y="5545138"/>
            <a:ext cx="7475538"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5000"/>
              </a:lnSpc>
            </a:pPr>
            <a:r>
              <a:rPr lang="en-US" i="1" dirty="0">
                <a:solidFill>
                  <a:srgbClr val="CC0000"/>
                </a:solidFill>
                <a:latin typeface="Gill Sans MT" pitchFamily="34" charset="0"/>
              </a:rPr>
              <a:t>frequency division multiplexing:</a:t>
            </a:r>
            <a:r>
              <a:rPr lang="en-US" dirty="0">
                <a:latin typeface="Gill Sans MT" pitchFamily="34" charset="0"/>
              </a:rPr>
              <a:t> different channels transmitted</a:t>
            </a:r>
          </a:p>
          <a:p>
            <a:pPr>
              <a:lnSpc>
                <a:spcPct val="85000"/>
              </a:lnSpc>
            </a:pPr>
            <a:r>
              <a:rPr lang="en-US" dirty="0">
                <a:latin typeface="Gill Sans MT" pitchFamily="34" charset="0"/>
              </a:rPr>
              <a:t>in different frequency bands</a:t>
            </a:r>
          </a:p>
        </p:txBody>
      </p:sp>
      <p:pic>
        <p:nvPicPr>
          <p:cNvPr id="54310"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4311" name="Group 326"/>
          <p:cNvGrpSpPr>
            <a:grpSpLocks/>
          </p:cNvGrpSpPr>
          <p:nvPr/>
        </p:nvGrpSpPr>
        <p:grpSpPr bwMode="auto">
          <a:xfrm>
            <a:off x="560388" y="1928813"/>
            <a:ext cx="609600" cy="609600"/>
            <a:chOff x="-44" y="1473"/>
            <a:chExt cx="981" cy="1105"/>
          </a:xfrm>
        </p:grpSpPr>
        <p:pic>
          <p:nvPicPr>
            <p:cNvPr id="54313"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314" name="Freeform 32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4312"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45602070-13E2-430C-9384-DFE35586E77F}" type="slidenum">
              <a:rPr lang="en-US" sz="1200">
                <a:latin typeface="Tahoma" pitchFamily="34" charset="0"/>
              </a:rPr>
              <a:pPr/>
              <a:t>14</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87C70E9E-AB4B-514B-8972-92DCC71D0FBD}"/>
                  </a:ext>
                </a:extLst>
              </p14:cNvPr>
              <p14:cNvContentPartPr/>
              <p14:nvPr/>
            </p14:nvContentPartPr>
            <p14:xfrm>
              <a:off x="2199600" y="2220120"/>
              <a:ext cx="3729240" cy="871920"/>
            </p14:xfrm>
          </p:contentPart>
        </mc:Choice>
        <mc:Fallback xmlns="">
          <p:pic>
            <p:nvPicPr>
              <p:cNvPr id="2" name="Ink 1">
                <a:extLst>
                  <a:ext uri="{FF2B5EF4-FFF2-40B4-BE49-F238E27FC236}">
                    <a16:creationId xmlns:a16="http://schemas.microsoft.com/office/drawing/2014/main" id="{87C70E9E-AB4B-514B-8972-92DCC71D0FBD}"/>
                  </a:ext>
                </a:extLst>
              </p:cNvPr>
              <p:cNvPicPr/>
              <p:nvPr/>
            </p:nvPicPr>
            <p:blipFill>
              <a:blip r:embed="rId8"/>
              <a:stretch>
                <a:fillRect/>
              </a:stretch>
            </p:blipFill>
            <p:spPr>
              <a:xfrm>
                <a:off x="2183400" y="2203920"/>
                <a:ext cx="3761640" cy="904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grpSp>
        <p:nvGrpSpPr>
          <p:cNvPr id="2" name="Group 5"/>
          <p:cNvGrpSpPr>
            <a:grpSpLocks/>
          </p:cNvGrpSpPr>
          <p:nvPr/>
        </p:nvGrpSpPr>
        <p:grpSpPr bwMode="auto">
          <a:xfrm>
            <a:off x="406400" y="2290763"/>
            <a:ext cx="3092450" cy="1417637"/>
            <a:chOff x="256" y="1443"/>
            <a:chExt cx="1948" cy="893"/>
          </a:xfrm>
        </p:grpSpPr>
        <p:sp>
          <p:nvSpPr>
            <p:cNvPr id="55474" name="Text Box 6"/>
            <p:cNvSpPr txBox="1">
              <a:spLocks noChangeArrowheads="1"/>
            </p:cNvSpPr>
            <p:nvPr/>
          </p:nvSpPr>
          <p:spPr bwMode="auto">
            <a:xfrm>
              <a:off x="256" y="1885"/>
              <a:ext cx="1948" cy="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sz="1600" i="1" dirty="0"/>
                <a:t>data, TV transmitted at different </a:t>
              </a:r>
            </a:p>
            <a:p>
              <a:pPr algn="r">
                <a:lnSpc>
                  <a:spcPct val="85000"/>
                </a:lnSpc>
              </a:pPr>
              <a:r>
                <a:rPr lang="en-US" sz="1600" i="1" dirty="0"/>
                <a:t>frequencies over </a:t>
              </a:r>
              <a:r>
                <a:rPr lang="en-US" sz="1600" i="1" dirty="0">
                  <a:solidFill>
                    <a:srgbClr val="CC0000"/>
                  </a:solidFill>
                </a:rPr>
                <a:t>shared </a:t>
              </a:r>
              <a:r>
                <a:rPr lang="en-US" sz="1600" i="1" dirty="0"/>
                <a:t>cable </a:t>
              </a:r>
            </a:p>
            <a:p>
              <a:pPr algn="r">
                <a:lnSpc>
                  <a:spcPct val="85000"/>
                </a:lnSpc>
              </a:pPr>
              <a:r>
                <a:rPr lang="en-US" sz="1600" i="1" dirty="0"/>
                <a:t>distribution network</a:t>
              </a:r>
            </a:p>
          </p:txBody>
        </p:sp>
        <p:sp>
          <p:nvSpPr>
            <p:cNvPr id="55475"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5299" name="Rectangle 9"/>
          <p:cNvSpPr>
            <a:spLocks noChangeArrowheads="1"/>
          </p:cNvSpPr>
          <p:nvPr/>
        </p:nvSpPr>
        <p:spPr bwMode="auto">
          <a:xfrm>
            <a:off x="657225" y="1651000"/>
            <a:ext cx="1793875" cy="92551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300" name="Line 7"/>
          <p:cNvSpPr>
            <a:spLocks noChangeShapeType="1"/>
          </p:cNvSpPr>
          <p:nvPr/>
        </p:nvSpPr>
        <p:spPr bwMode="auto">
          <a:xfrm flipV="1">
            <a:off x="958850" y="2201863"/>
            <a:ext cx="365125"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5301" name="Text Box 39"/>
          <p:cNvSpPr txBox="1">
            <a:spLocks noChangeArrowheads="1"/>
          </p:cNvSpPr>
          <p:nvPr/>
        </p:nvSpPr>
        <p:spPr bwMode="auto">
          <a:xfrm>
            <a:off x="1120775" y="2352675"/>
            <a:ext cx="774700" cy="43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cable</a:t>
            </a:r>
          </a:p>
          <a:p>
            <a:pPr algn="ctr">
              <a:lnSpc>
                <a:spcPct val="80000"/>
              </a:lnSpc>
            </a:pPr>
            <a:r>
              <a:rPr lang="en-US" sz="1400"/>
              <a:t>modem</a:t>
            </a:r>
          </a:p>
        </p:txBody>
      </p:sp>
      <p:sp>
        <p:nvSpPr>
          <p:cNvPr id="55302" name="Text Box 41"/>
          <p:cNvSpPr txBox="1">
            <a:spLocks noChangeArrowheads="1"/>
          </p:cNvSpPr>
          <p:nvPr/>
        </p:nvSpPr>
        <p:spPr bwMode="auto">
          <a:xfrm>
            <a:off x="1787525" y="2354263"/>
            <a:ext cx="706438"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splitter</a:t>
            </a:r>
          </a:p>
        </p:txBody>
      </p:sp>
      <p:grpSp>
        <p:nvGrpSpPr>
          <p:cNvPr id="55303" name="Group 13"/>
          <p:cNvGrpSpPr>
            <a:grpSpLocks/>
          </p:cNvGrpSpPr>
          <p:nvPr/>
        </p:nvGrpSpPr>
        <p:grpSpPr bwMode="auto">
          <a:xfrm>
            <a:off x="1304925" y="2078038"/>
            <a:ext cx="614363" cy="220662"/>
            <a:chOff x="322" y="890"/>
            <a:chExt cx="872" cy="339"/>
          </a:xfrm>
        </p:grpSpPr>
        <p:sp>
          <p:nvSpPr>
            <p:cNvPr id="55468"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469"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70"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71"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72"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73"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sp>
        <p:nvSpPr>
          <p:cNvPr id="55304" name="AutoShape 21"/>
          <p:cNvSpPr>
            <a:spLocks noChangeArrowheads="1"/>
          </p:cNvSpPr>
          <p:nvPr/>
        </p:nvSpPr>
        <p:spPr bwMode="auto">
          <a:xfrm>
            <a:off x="419100" y="1239838"/>
            <a:ext cx="2268538" cy="468312"/>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305" name="Rectangle 22"/>
          <p:cNvSpPr>
            <a:spLocks noChangeArrowheads="1"/>
          </p:cNvSpPr>
          <p:nvPr/>
        </p:nvSpPr>
        <p:spPr bwMode="auto">
          <a:xfrm>
            <a:off x="2035175" y="2139950"/>
            <a:ext cx="166688" cy="144463"/>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306" name="Freeform 23"/>
          <p:cNvSpPr>
            <a:spLocks/>
          </p:cNvSpPr>
          <p:nvPr/>
        </p:nvSpPr>
        <p:spPr bwMode="auto">
          <a:xfrm>
            <a:off x="1644650" y="1695450"/>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07" name="Line 24"/>
          <p:cNvSpPr>
            <a:spLocks noChangeShapeType="1"/>
          </p:cNvSpPr>
          <p:nvPr/>
        </p:nvSpPr>
        <p:spPr bwMode="auto">
          <a:xfrm flipH="1">
            <a:off x="1943100" y="2201863"/>
            <a:ext cx="23971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308"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1355725"/>
            <a:ext cx="755650" cy="674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5309" name="Group 26"/>
          <p:cNvGrpSpPr>
            <a:grpSpLocks/>
          </p:cNvGrpSpPr>
          <p:nvPr/>
        </p:nvGrpSpPr>
        <p:grpSpPr bwMode="auto">
          <a:xfrm>
            <a:off x="2676525" y="1470025"/>
            <a:ext cx="850900" cy="527050"/>
            <a:chOff x="-490" y="1664"/>
            <a:chExt cx="1429" cy="842"/>
          </a:xfrm>
        </p:grpSpPr>
        <p:sp>
          <p:nvSpPr>
            <p:cNvPr id="55452"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5453" name="Group 28"/>
            <p:cNvGrpSpPr>
              <a:grpSpLocks/>
            </p:cNvGrpSpPr>
            <p:nvPr/>
          </p:nvGrpSpPr>
          <p:grpSpPr bwMode="auto">
            <a:xfrm>
              <a:off x="-427" y="1737"/>
              <a:ext cx="1217" cy="769"/>
              <a:chOff x="-427" y="1737"/>
              <a:chExt cx="1217" cy="769"/>
            </a:xfrm>
          </p:grpSpPr>
          <p:sp>
            <p:nvSpPr>
              <p:cNvPr id="55454"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55"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5456" name="Group 31"/>
              <p:cNvGrpSpPr>
                <a:grpSpLocks/>
              </p:cNvGrpSpPr>
              <p:nvPr/>
            </p:nvGrpSpPr>
            <p:grpSpPr bwMode="auto">
              <a:xfrm>
                <a:off x="68" y="2192"/>
                <a:ext cx="387" cy="139"/>
                <a:chOff x="322" y="890"/>
                <a:chExt cx="872" cy="339"/>
              </a:xfrm>
            </p:grpSpPr>
            <p:sp>
              <p:nvSpPr>
                <p:cNvPr id="55462"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463"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64"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65"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66"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67"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5457"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458"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459" name="Freeform 40"/>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460"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461"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5310" name="Group 43"/>
          <p:cNvGrpSpPr>
            <a:grpSpLocks/>
          </p:cNvGrpSpPr>
          <p:nvPr/>
        </p:nvGrpSpPr>
        <p:grpSpPr bwMode="auto">
          <a:xfrm>
            <a:off x="3578225" y="1463675"/>
            <a:ext cx="850900" cy="527050"/>
            <a:chOff x="-490" y="1664"/>
            <a:chExt cx="1429" cy="842"/>
          </a:xfrm>
        </p:grpSpPr>
        <p:sp>
          <p:nvSpPr>
            <p:cNvPr id="55436"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5437" name="Group 45"/>
            <p:cNvGrpSpPr>
              <a:grpSpLocks/>
            </p:cNvGrpSpPr>
            <p:nvPr/>
          </p:nvGrpSpPr>
          <p:grpSpPr bwMode="auto">
            <a:xfrm>
              <a:off x="-427" y="1737"/>
              <a:ext cx="1217" cy="769"/>
              <a:chOff x="-427" y="1737"/>
              <a:chExt cx="1217" cy="769"/>
            </a:xfrm>
          </p:grpSpPr>
          <p:sp>
            <p:nvSpPr>
              <p:cNvPr id="55438"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39"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5440" name="Group 48"/>
              <p:cNvGrpSpPr>
                <a:grpSpLocks/>
              </p:cNvGrpSpPr>
              <p:nvPr/>
            </p:nvGrpSpPr>
            <p:grpSpPr bwMode="auto">
              <a:xfrm>
                <a:off x="68" y="2192"/>
                <a:ext cx="387" cy="139"/>
                <a:chOff x="322" y="890"/>
                <a:chExt cx="872" cy="339"/>
              </a:xfrm>
            </p:grpSpPr>
            <p:sp>
              <p:nvSpPr>
                <p:cNvPr id="55446"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447"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48"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49"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50"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51"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5441"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442"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443" name="Freeform 57"/>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444"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445"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5311" name="Group 60"/>
          <p:cNvGrpSpPr>
            <a:grpSpLocks/>
          </p:cNvGrpSpPr>
          <p:nvPr/>
        </p:nvGrpSpPr>
        <p:grpSpPr bwMode="auto">
          <a:xfrm>
            <a:off x="2763838" y="2309813"/>
            <a:ext cx="850900" cy="527050"/>
            <a:chOff x="-490" y="1664"/>
            <a:chExt cx="1429" cy="842"/>
          </a:xfrm>
        </p:grpSpPr>
        <p:sp>
          <p:nvSpPr>
            <p:cNvPr id="55420"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5421" name="Group 62"/>
            <p:cNvGrpSpPr>
              <a:grpSpLocks/>
            </p:cNvGrpSpPr>
            <p:nvPr/>
          </p:nvGrpSpPr>
          <p:grpSpPr bwMode="auto">
            <a:xfrm>
              <a:off x="-427" y="1737"/>
              <a:ext cx="1217" cy="769"/>
              <a:chOff x="-427" y="1737"/>
              <a:chExt cx="1217" cy="769"/>
            </a:xfrm>
          </p:grpSpPr>
          <p:sp>
            <p:nvSpPr>
              <p:cNvPr id="55422"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23"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5424" name="Group 65"/>
              <p:cNvGrpSpPr>
                <a:grpSpLocks/>
              </p:cNvGrpSpPr>
              <p:nvPr/>
            </p:nvGrpSpPr>
            <p:grpSpPr bwMode="auto">
              <a:xfrm>
                <a:off x="68" y="2192"/>
                <a:ext cx="387" cy="139"/>
                <a:chOff x="322" y="890"/>
                <a:chExt cx="872" cy="339"/>
              </a:xfrm>
            </p:grpSpPr>
            <p:sp>
              <p:nvSpPr>
                <p:cNvPr id="55430"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431"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32"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33"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34"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35"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5425"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426"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427" name="Freeform 74"/>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428"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429"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5312" name="Group 77"/>
          <p:cNvGrpSpPr>
            <a:grpSpLocks/>
          </p:cNvGrpSpPr>
          <p:nvPr/>
        </p:nvGrpSpPr>
        <p:grpSpPr bwMode="auto">
          <a:xfrm>
            <a:off x="3630613" y="2319338"/>
            <a:ext cx="850900" cy="527050"/>
            <a:chOff x="-490" y="1664"/>
            <a:chExt cx="1429" cy="842"/>
          </a:xfrm>
        </p:grpSpPr>
        <p:sp>
          <p:nvSpPr>
            <p:cNvPr id="55404"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5405" name="Group 79"/>
            <p:cNvGrpSpPr>
              <a:grpSpLocks/>
            </p:cNvGrpSpPr>
            <p:nvPr/>
          </p:nvGrpSpPr>
          <p:grpSpPr bwMode="auto">
            <a:xfrm>
              <a:off x="-427" y="1737"/>
              <a:ext cx="1217" cy="769"/>
              <a:chOff x="-427" y="1737"/>
              <a:chExt cx="1217" cy="769"/>
            </a:xfrm>
          </p:grpSpPr>
          <p:sp>
            <p:nvSpPr>
              <p:cNvPr id="55406"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07"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5408" name="Group 82"/>
              <p:cNvGrpSpPr>
                <a:grpSpLocks/>
              </p:cNvGrpSpPr>
              <p:nvPr/>
            </p:nvGrpSpPr>
            <p:grpSpPr bwMode="auto">
              <a:xfrm>
                <a:off x="68" y="2192"/>
                <a:ext cx="387" cy="139"/>
                <a:chOff x="322" y="890"/>
                <a:chExt cx="872" cy="339"/>
              </a:xfrm>
            </p:grpSpPr>
            <p:sp>
              <p:nvSpPr>
                <p:cNvPr id="55414"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415"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16"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17"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18"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19"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5409"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410"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411" name="Freeform 91"/>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412"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413"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55313" name="Line 94"/>
          <p:cNvSpPr>
            <a:spLocks noChangeShapeType="1"/>
          </p:cNvSpPr>
          <p:nvPr/>
        </p:nvSpPr>
        <p:spPr bwMode="auto">
          <a:xfrm>
            <a:off x="2217738" y="2212975"/>
            <a:ext cx="3690937"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5314" name="Group 95"/>
          <p:cNvGrpSpPr>
            <a:grpSpLocks/>
          </p:cNvGrpSpPr>
          <p:nvPr/>
        </p:nvGrpSpPr>
        <p:grpSpPr bwMode="auto">
          <a:xfrm>
            <a:off x="4719638" y="1471613"/>
            <a:ext cx="850900" cy="527050"/>
            <a:chOff x="-490" y="1664"/>
            <a:chExt cx="1429" cy="842"/>
          </a:xfrm>
        </p:grpSpPr>
        <p:sp>
          <p:nvSpPr>
            <p:cNvPr id="55388"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5389" name="Group 97"/>
            <p:cNvGrpSpPr>
              <a:grpSpLocks/>
            </p:cNvGrpSpPr>
            <p:nvPr/>
          </p:nvGrpSpPr>
          <p:grpSpPr bwMode="auto">
            <a:xfrm>
              <a:off x="-427" y="1737"/>
              <a:ext cx="1217" cy="769"/>
              <a:chOff x="-427" y="1737"/>
              <a:chExt cx="1217" cy="769"/>
            </a:xfrm>
          </p:grpSpPr>
          <p:sp>
            <p:nvSpPr>
              <p:cNvPr id="55390"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391"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nvGrpSpPr>
              <p:cNvPr id="55392" name="Group 100"/>
              <p:cNvGrpSpPr>
                <a:grpSpLocks/>
              </p:cNvGrpSpPr>
              <p:nvPr/>
            </p:nvGrpSpPr>
            <p:grpSpPr bwMode="auto">
              <a:xfrm>
                <a:off x="68" y="2192"/>
                <a:ext cx="387" cy="139"/>
                <a:chOff x="322" y="890"/>
                <a:chExt cx="872" cy="339"/>
              </a:xfrm>
            </p:grpSpPr>
            <p:sp>
              <p:nvSpPr>
                <p:cNvPr id="55398"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5399"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00"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01"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02"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5403"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pic>
            <p:nvPicPr>
              <p:cNvPr id="55393"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94"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en-US"/>
              </a:p>
            </p:txBody>
          </p:sp>
          <p:sp>
            <p:nvSpPr>
              <p:cNvPr id="55395" name="Freeform 109"/>
              <p:cNvSpPr>
                <a:spLocks/>
              </p:cNvSpPr>
              <p:nvPr/>
            </p:nvSpPr>
            <p:spPr bwMode="auto">
              <a:xfrm>
                <a:off x="282" y="1951"/>
                <a:ext cx="302" cy="274"/>
              </a:xfrm>
              <a:custGeom>
                <a:avLst/>
                <a:gdLst>
                  <a:gd name="T0" fmla="*/ 37 w 381"/>
                  <a:gd name="T1" fmla="*/ 274 h 274"/>
                  <a:gd name="T2" fmla="*/ 37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96"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5397"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55315" name="Text Box 112"/>
          <p:cNvSpPr txBox="1">
            <a:spLocks noChangeArrowheads="1"/>
          </p:cNvSpPr>
          <p:nvPr/>
        </p:nvSpPr>
        <p:spPr bwMode="auto">
          <a:xfrm>
            <a:off x="4330700" y="1541463"/>
            <a:ext cx="4889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969696"/>
                </a:solidFill>
                <a:latin typeface="Times New Roman" pitchFamily="18" charset="0"/>
              </a:rPr>
              <a:t>…</a:t>
            </a:r>
          </a:p>
        </p:txBody>
      </p:sp>
      <p:sp>
        <p:nvSpPr>
          <p:cNvPr id="55316" name="Line 113"/>
          <p:cNvSpPr>
            <a:spLocks noChangeShapeType="1"/>
          </p:cNvSpPr>
          <p:nvPr/>
        </p:nvSpPr>
        <p:spPr bwMode="auto">
          <a:xfrm flipH="1">
            <a:off x="3311525"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17" name="Line 114"/>
          <p:cNvSpPr>
            <a:spLocks noChangeShapeType="1"/>
          </p:cNvSpPr>
          <p:nvPr/>
        </p:nvSpPr>
        <p:spPr bwMode="auto">
          <a:xfrm flipH="1">
            <a:off x="4216400"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18" name="Line 115"/>
          <p:cNvSpPr>
            <a:spLocks noChangeShapeType="1"/>
          </p:cNvSpPr>
          <p:nvPr/>
        </p:nvSpPr>
        <p:spPr bwMode="auto">
          <a:xfrm flipH="1">
            <a:off x="5353050" y="1882775"/>
            <a:ext cx="3175" cy="3333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19" name="Freeform 116"/>
          <p:cNvSpPr>
            <a:spLocks/>
          </p:cNvSpPr>
          <p:nvPr/>
        </p:nvSpPr>
        <p:spPr bwMode="auto">
          <a:xfrm>
            <a:off x="4302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20" name="Freeform 117"/>
          <p:cNvSpPr>
            <a:spLocks/>
          </p:cNvSpPr>
          <p:nvPr/>
        </p:nvSpPr>
        <p:spPr bwMode="auto">
          <a:xfrm>
            <a:off x="3435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21" name="Rectangle 44"/>
          <p:cNvSpPr>
            <a:spLocks noChangeArrowheads="1"/>
          </p:cNvSpPr>
          <p:nvPr/>
        </p:nvSpPr>
        <p:spPr bwMode="auto">
          <a:xfrm>
            <a:off x="5646738" y="1787525"/>
            <a:ext cx="955675" cy="700088"/>
          </a:xfrm>
          <a:prstGeom prst="rect">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55322" name="Text Box 45"/>
          <p:cNvSpPr txBox="1">
            <a:spLocks noChangeArrowheads="1"/>
          </p:cNvSpPr>
          <p:nvPr/>
        </p:nvSpPr>
        <p:spPr bwMode="auto">
          <a:xfrm>
            <a:off x="5157788" y="1250950"/>
            <a:ext cx="19256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600"/>
              <a:t>cable headend</a:t>
            </a:r>
          </a:p>
        </p:txBody>
      </p:sp>
      <p:sp>
        <p:nvSpPr>
          <p:cNvPr id="55323" name="Freeform 120"/>
          <p:cNvSpPr>
            <a:spLocks/>
          </p:cNvSpPr>
          <p:nvPr/>
        </p:nvSpPr>
        <p:spPr bwMode="auto">
          <a:xfrm>
            <a:off x="5903913" y="1970088"/>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en-US"/>
          </a:p>
        </p:txBody>
      </p:sp>
      <p:sp>
        <p:nvSpPr>
          <p:cNvPr id="55324" name="Freeform 121"/>
          <p:cNvSpPr>
            <a:spLocks/>
          </p:cNvSpPr>
          <p:nvPr/>
        </p:nvSpPr>
        <p:spPr bwMode="auto">
          <a:xfrm>
            <a:off x="5905500"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en-US"/>
          </a:p>
        </p:txBody>
      </p:sp>
      <p:sp>
        <p:nvSpPr>
          <p:cNvPr id="55325" name="Line 122"/>
          <p:cNvSpPr>
            <a:spLocks noChangeShapeType="1"/>
          </p:cNvSpPr>
          <p:nvPr/>
        </p:nvSpPr>
        <p:spPr bwMode="auto">
          <a:xfrm flipH="1">
            <a:off x="6230938" y="2028825"/>
            <a:ext cx="34925" cy="682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26" name="Line 123"/>
          <p:cNvSpPr>
            <a:spLocks noChangeShapeType="1"/>
          </p:cNvSpPr>
          <p:nvPr/>
        </p:nvSpPr>
        <p:spPr bwMode="auto">
          <a:xfrm>
            <a:off x="5932488" y="2200275"/>
            <a:ext cx="26828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5327" name="Freeform 124"/>
          <p:cNvSpPr>
            <a:spLocks/>
          </p:cNvSpPr>
          <p:nvPr/>
        </p:nvSpPr>
        <p:spPr bwMode="auto">
          <a:xfrm>
            <a:off x="5926138" y="2024063"/>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28" name="Freeform 125"/>
          <p:cNvSpPr>
            <a:spLocks/>
          </p:cNvSpPr>
          <p:nvPr/>
        </p:nvSpPr>
        <p:spPr bwMode="auto">
          <a:xfrm flipV="1">
            <a:off x="5926138"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29" name="Text Box 126"/>
          <p:cNvSpPr txBox="1">
            <a:spLocks noChangeArrowheads="1"/>
          </p:cNvSpPr>
          <p:nvPr/>
        </p:nvSpPr>
        <p:spPr bwMode="auto">
          <a:xfrm>
            <a:off x="5711825" y="2449513"/>
            <a:ext cx="95091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t>CMTS</a:t>
            </a:r>
          </a:p>
        </p:txBody>
      </p:sp>
      <p:sp>
        <p:nvSpPr>
          <p:cNvPr id="55330" name="AutoShape 127"/>
          <p:cNvSpPr>
            <a:spLocks noChangeArrowheads="1"/>
          </p:cNvSpPr>
          <p:nvPr/>
        </p:nvSpPr>
        <p:spPr bwMode="auto">
          <a:xfrm>
            <a:off x="5507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55331" name="Group 128"/>
          <p:cNvGrpSpPr>
            <a:grpSpLocks/>
          </p:cNvGrpSpPr>
          <p:nvPr/>
        </p:nvGrpSpPr>
        <p:grpSpPr bwMode="auto">
          <a:xfrm>
            <a:off x="5143500" y="2905125"/>
            <a:ext cx="2178050" cy="1147763"/>
            <a:chOff x="3240" y="1830"/>
            <a:chExt cx="1372" cy="723"/>
          </a:xfrm>
        </p:grpSpPr>
        <p:sp>
          <p:nvSpPr>
            <p:cNvPr id="55343" name="Freeform 129"/>
            <p:cNvSpPr>
              <a:spLocks/>
            </p:cNvSpPr>
            <p:nvPr/>
          </p:nvSpPr>
          <p:spPr bwMode="auto">
            <a:xfrm>
              <a:off x="3240" y="1830"/>
              <a:ext cx="1372" cy="723"/>
            </a:xfrm>
            <a:custGeom>
              <a:avLst/>
              <a:gdLst>
                <a:gd name="T0" fmla="*/ 145855 w 765"/>
                <a:gd name="T1" fmla="*/ 931 h 459"/>
                <a:gd name="T2" fmla="*/ 99268 w 765"/>
                <a:gd name="T3" fmla="*/ 6562 h 459"/>
                <a:gd name="T4" fmla="*/ 32950 w 765"/>
                <a:gd name="T5" fmla="*/ 9426 h 459"/>
                <a:gd name="T6" fmla="*/ 4821 w 765"/>
                <a:gd name="T7" fmla="*/ 31576 h 459"/>
                <a:gd name="T8" fmla="*/ 61950 w 765"/>
                <a:gd name="T9" fmla="*/ 41713 h 459"/>
                <a:gd name="T10" fmla="*/ 119240 w 765"/>
                <a:gd name="T11" fmla="*/ 40071 h 459"/>
                <a:gd name="T12" fmla="*/ 201010 w 765"/>
                <a:gd name="T13" fmla="*/ 41713 h 459"/>
                <a:gd name="T14" fmla="*/ 240274 w 765"/>
                <a:gd name="T15" fmla="*/ 40797 h 459"/>
                <a:gd name="T16" fmla="*/ 258901 w 765"/>
                <a:gd name="T17" fmla="*/ 34980 h 459"/>
                <a:gd name="T18" fmla="*/ 258196 w 765"/>
                <a:gd name="T19" fmla="*/ 14847 h 459"/>
                <a:gd name="T20" fmla="*/ 227858 w 765"/>
                <a:gd name="T21" fmla="*/ 3221 h 459"/>
                <a:gd name="T22" fmla="*/ 145855 w 765"/>
                <a:gd name="T23" fmla="*/ 931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34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5350" name="Group 136"/>
            <p:cNvGrpSpPr>
              <a:grpSpLocks/>
            </p:cNvGrpSpPr>
            <p:nvPr/>
          </p:nvGrpSpPr>
          <p:grpSpPr bwMode="auto">
            <a:xfrm>
              <a:off x="3860" y="1969"/>
              <a:ext cx="335" cy="148"/>
              <a:chOff x="4650" y="1129"/>
              <a:chExt cx="246" cy="95"/>
            </a:xfrm>
          </p:grpSpPr>
          <p:sp>
            <p:nvSpPr>
              <p:cNvPr id="553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53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53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5383" name="Group 140"/>
              <p:cNvGrpSpPr>
                <a:grpSpLocks/>
              </p:cNvGrpSpPr>
              <p:nvPr/>
            </p:nvGrpSpPr>
            <p:grpSpPr bwMode="auto">
              <a:xfrm>
                <a:off x="4699" y="1145"/>
                <a:ext cx="138" cy="29"/>
                <a:chOff x="2468" y="1332"/>
                <a:chExt cx="310" cy="60"/>
              </a:xfrm>
            </p:grpSpPr>
            <p:sp>
              <p:nvSpPr>
                <p:cNvPr id="5538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8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538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8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5351" name="Group 145"/>
            <p:cNvGrpSpPr>
              <a:grpSpLocks/>
            </p:cNvGrpSpPr>
            <p:nvPr/>
          </p:nvGrpSpPr>
          <p:grpSpPr bwMode="auto">
            <a:xfrm>
              <a:off x="3922" y="2284"/>
              <a:ext cx="336" cy="154"/>
              <a:chOff x="4650" y="1129"/>
              <a:chExt cx="246" cy="95"/>
            </a:xfrm>
          </p:grpSpPr>
          <p:sp>
            <p:nvSpPr>
              <p:cNvPr id="553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53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53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5375" name="Group 149"/>
              <p:cNvGrpSpPr>
                <a:grpSpLocks/>
              </p:cNvGrpSpPr>
              <p:nvPr/>
            </p:nvGrpSpPr>
            <p:grpSpPr bwMode="auto">
              <a:xfrm>
                <a:off x="4699" y="1145"/>
                <a:ext cx="138" cy="29"/>
                <a:chOff x="2468" y="1332"/>
                <a:chExt cx="310" cy="60"/>
              </a:xfrm>
            </p:grpSpPr>
            <p:sp>
              <p:nvSpPr>
                <p:cNvPr id="5537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7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537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7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5352" name="Group 154"/>
            <p:cNvGrpSpPr>
              <a:grpSpLocks/>
            </p:cNvGrpSpPr>
            <p:nvPr/>
          </p:nvGrpSpPr>
          <p:grpSpPr bwMode="auto">
            <a:xfrm>
              <a:off x="3443" y="2054"/>
              <a:ext cx="335" cy="149"/>
              <a:chOff x="4650" y="1129"/>
              <a:chExt cx="246" cy="95"/>
            </a:xfrm>
          </p:grpSpPr>
          <p:sp>
            <p:nvSpPr>
              <p:cNvPr id="553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53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53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5367" name="Group 158"/>
              <p:cNvGrpSpPr>
                <a:grpSpLocks/>
              </p:cNvGrpSpPr>
              <p:nvPr/>
            </p:nvGrpSpPr>
            <p:grpSpPr bwMode="auto">
              <a:xfrm>
                <a:off x="4699" y="1145"/>
                <a:ext cx="138" cy="29"/>
                <a:chOff x="2468" y="1332"/>
                <a:chExt cx="310" cy="60"/>
              </a:xfrm>
            </p:grpSpPr>
            <p:sp>
              <p:nvSpPr>
                <p:cNvPr id="5537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7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536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6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5353" name="Group 163"/>
            <p:cNvGrpSpPr>
              <a:grpSpLocks/>
            </p:cNvGrpSpPr>
            <p:nvPr/>
          </p:nvGrpSpPr>
          <p:grpSpPr bwMode="auto">
            <a:xfrm>
              <a:off x="3452" y="2284"/>
              <a:ext cx="336" cy="148"/>
              <a:chOff x="4650" y="1129"/>
              <a:chExt cx="246" cy="95"/>
            </a:xfrm>
          </p:grpSpPr>
          <p:sp>
            <p:nvSpPr>
              <p:cNvPr id="553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53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53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5359" name="Group 167"/>
              <p:cNvGrpSpPr>
                <a:grpSpLocks/>
              </p:cNvGrpSpPr>
              <p:nvPr/>
            </p:nvGrpSpPr>
            <p:grpSpPr bwMode="auto">
              <a:xfrm>
                <a:off x="4699" y="1145"/>
                <a:ext cx="138" cy="29"/>
                <a:chOff x="2468" y="1332"/>
                <a:chExt cx="310" cy="60"/>
              </a:xfrm>
            </p:grpSpPr>
            <p:sp>
              <p:nvSpPr>
                <p:cNvPr id="5536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536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536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6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535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55" name="Text Box 580"/>
            <p:cNvSpPr txBox="1">
              <a:spLocks noChangeArrowheads="1"/>
            </p:cNvSpPr>
            <p:nvPr/>
          </p:nvSpPr>
          <p:spPr bwMode="auto">
            <a:xfrm>
              <a:off x="4231" y="1988"/>
              <a:ext cx="3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t>ISP</a:t>
              </a:r>
            </a:p>
          </p:txBody>
        </p:sp>
      </p:grpSp>
      <p:sp>
        <p:nvSpPr>
          <p:cNvPr id="55332" name="Freeform 174"/>
          <p:cNvSpPr>
            <a:spLocks/>
          </p:cNvSpPr>
          <p:nvPr/>
        </p:nvSpPr>
        <p:spPr bwMode="auto">
          <a:xfrm>
            <a:off x="6251575"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28" name="Group 175"/>
          <p:cNvGrpSpPr>
            <a:grpSpLocks/>
          </p:cNvGrpSpPr>
          <p:nvPr/>
        </p:nvGrpSpPr>
        <p:grpSpPr bwMode="auto">
          <a:xfrm>
            <a:off x="6210300" y="2355850"/>
            <a:ext cx="2517775" cy="508000"/>
            <a:chOff x="3912" y="1484"/>
            <a:chExt cx="1586" cy="320"/>
          </a:xfrm>
        </p:grpSpPr>
        <p:sp>
          <p:nvSpPr>
            <p:cNvPr id="55341"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5342" name="Text Box 177"/>
            <p:cNvSpPr txBox="1">
              <a:spLocks noChangeArrowheads="1"/>
            </p:cNvSpPr>
            <p:nvPr/>
          </p:nvSpPr>
          <p:spPr bwMode="auto">
            <a:xfrm>
              <a:off x="4307" y="1484"/>
              <a:ext cx="1191" cy="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sz="1600" i="1"/>
                <a:t>cable modem</a:t>
              </a:r>
            </a:p>
            <a:p>
              <a:pPr algn="r">
                <a:lnSpc>
                  <a:spcPct val="85000"/>
                </a:lnSpc>
              </a:pPr>
              <a:r>
                <a:rPr lang="en-US" sz="1600" i="1"/>
                <a:t>termination system</a:t>
              </a:r>
            </a:p>
          </p:txBody>
        </p:sp>
      </p:grpSp>
      <p:sp>
        <p:nvSpPr>
          <p:cNvPr id="55334" name="Rectangle 3"/>
          <p:cNvSpPr>
            <a:spLocks noChangeArrowheads="1"/>
          </p:cNvSpPr>
          <p:nvPr/>
        </p:nvSpPr>
        <p:spPr bwMode="auto">
          <a:xfrm>
            <a:off x="373063" y="4246563"/>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HFC: hybrid fiber coax</a:t>
            </a:r>
          </a:p>
          <a:p>
            <a:pPr marL="742950" lvl="1" indent="-285750" eaLnBrk="1" hangingPunct="1">
              <a:lnSpc>
                <a:spcPct val="85000"/>
              </a:lnSpc>
              <a:spcBef>
                <a:spcPct val="20000"/>
              </a:spcBef>
              <a:buClr>
                <a:srgbClr val="000099"/>
              </a:buClr>
              <a:buFont typeface="Wingdings" pitchFamily="2" charset="2"/>
              <a:buChar char="§"/>
            </a:pPr>
            <a:r>
              <a:rPr lang="en-US" dirty="0">
                <a:latin typeface="Gill Sans MT" pitchFamily="34" charset="0"/>
              </a:rPr>
              <a:t>asymmetric: up to 30Mbps downstream transmission rate, 2 Mbps upstream transmission rate</a:t>
            </a:r>
          </a:p>
          <a:p>
            <a:pPr marL="342900" indent="-342900" eaLnBrk="1" hangingPunct="1">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network </a:t>
            </a:r>
            <a:r>
              <a:rPr lang="en-US" dirty="0">
                <a:latin typeface="Gill Sans MT" pitchFamily="34" charset="0"/>
              </a:rPr>
              <a:t>of cable, fiber attaches homes to ISP router</a:t>
            </a:r>
          </a:p>
          <a:p>
            <a:pPr marL="742950" lvl="1" indent="-285750" eaLnBrk="1" hangingPunct="1">
              <a:lnSpc>
                <a:spcPct val="85000"/>
              </a:lnSpc>
              <a:spcBef>
                <a:spcPct val="20000"/>
              </a:spcBef>
              <a:buClr>
                <a:srgbClr val="000099"/>
              </a:buClr>
              <a:buFont typeface="Wingdings" pitchFamily="2" charset="2"/>
              <a:buChar char="§"/>
            </a:pPr>
            <a:r>
              <a:rPr lang="en-US" dirty="0">
                <a:latin typeface="Gill Sans MT" pitchFamily="34" charset="0"/>
              </a:rPr>
              <a:t>homes </a:t>
            </a:r>
            <a:r>
              <a:rPr lang="en-US" i="1" dirty="0">
                <a:solidFill>
                  <a:srgbClr val="CC0000"/>
                </a:solidFill>
                <a:latin typeface="Gill Sans MT" pitchFamily="34" charset="0"/>
              </a:rPr>
              <a:t>share access network</a:t>
            </a:r>
            <a:r>
              <a:rPr lang="en-US" dirty="0">
                <a:solidFill>
                  <a:srgbClr val="FF0000"/>
                </a:solidFill>
                <a:latin typeface="Gill Sans MT" pitchFamily="34" charset="0"/>
              </a:rPr>
              <a:t> </a:t>
            </a:r>
            <a:r>
              <a:rPr lang="en-US" dirty="0">
                <a:latin typeface="Gill Sans MT" pitchFamily="34" charset="0"/>
              </a:rPr>
              <a:t>to cable </a:t>
            </a:r>
            <a:r>
              <a:rPr lang="en-US" dirty="0" err="1">
                <a:latin typeface="Gill Sans MT" pitchFamily="34" charset="0"/>
              </a:rPr>
              <a:t>headend</a:t>
            </a:r>
            <a:r>
              <a:rPr lang="en-US" dirty="0">
                <a:latin typeface="Gill Sans MT" pitchFamily="34" charset="0"/>
              </a:rPr>
              <a:t> </a:t>
            </a:r>
          </a:p>
          <a:p>
            <a:pPr marL="742950" lvl="1" indent="-285750" eaLnBrk="1" hangingPunct="1">
              <a:lnSpc>
                <a:spcPct val="85000"/>
              </a:lnSpc>
              <a:spcBef>
                <a:spcPct val="20000"/>
              </a:spcBef>
              <a:buClr>
                <a:srgbClr val="000099"/>
              </a:buClr>
              <a:buFont typeface="Wingdings" pitchFamily="2" charset="2"/>
              <a:buChar char="§"/>
            </a:pPr>
            <a:r>
              <a:rPr lang="en-US" dirty="0">
                <a:latin typeface="Gill Sans MT" pitchFamily="34" charset="0"/>
              </a:rPr>
              <a:t>unlike DSL, which has dedicated access to central office</a:t>
            </a:r>
          </a:p>
          <a:p>
            <a:pPr marL="742950" lvl="1" indent="-285750" eaLnBrk="1" hangingPunct="1">
              <a:lnSpc>
                <a:spcPct val="85000"/>
              </a:lnSpc>
              <a:spcBef>
                <a:spcPct val="20000"/>
              </a:spcBef>
              <a:buClr>
                <a:srgbClr val="000099"/>
              </a:buClr>
              <a:buFont typeface="Wingdings" pitchFamily="2" charset="2"/>
              <a:buNone/>
            </a:pPr>
            <a:endParaRPr lang="en-US" sz="2000" dirty="0">
              <a:latin typeface="Gill Sans MT" pitchFamily="34" charset="0"/>
            </a:endParaRPr>
          </a:p>
        </p:txBody>
      </p:sp>
      <p:sp>
        <p:nvSpPr>
          <p:cNvPr id="55335" name="Title 41"/>
          <p:cNvSpPr>
            <a:spLocks/>
          </p:cNvSpPr>
          <p:nvPr/>
        </p:nvSpPr>
        <p:spPr bwMode="auto">
          <a:xfrm>
            <a:off x="381000" y="239713"/>
            <a:ext cx="5622925"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Access net: cable network</a:t>
            </a:r>
          </a:p>
        </p:txBody>
      </p:sp>
      <p:pic>
        <p:nvPicPr>
          <p:cNvPr id="55336" name="Picture 180"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5337" name="Group 181"/>
          <p:cNvGrpSpPr>
            <a:grpSpLocks/>
          </p:cNvGrpSpPr>
          <p:nvPr/>
        </p:nvGrpSpPr>
        <p:grpSpPr bwMode="auto">
          <a:xfrm>
            <a:off x="560388" y="1928813"/>
            <a:ext cx="609600" cy="609600"/>
            <a:chOff x="-44" y="1473"/>
            <a:chExt cx="981" cy="1105"/>
          </a:xfrm>
        </p:grpSpPr>
        <p:pic>
          <p:nvPicPr>
            <p:cNvPr id="55339" name="Picture 18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40" name="Freeform 18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533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BD99CBE-4A95-4446-8CC5-21129FC97D61}" type="slidenum">
              <a:rPr lang="en-US" sz="1200">
                <a:latin typeface="Tahoma" pitchFamily="34" charset="0"/>
              </a:rPr>
              <a:pPr/>
              <a:t>15</a:t>
            </a:fld>
            <a:endParaRPr lang="en-US" sz="12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56322" name="Title 41"/>
          <p:cNvSpPr>
            <a:spLocks/>
          </p:cNvSpPr>
          <p:nvPr/>
        </p:nvSpPr>
        <p:spPr bwMode="auto">
          <a:xfrm>
            <a:off x="381000" y="239713"/>
            <a:ext cx="5622925" cy="835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Access net: home network</a:t>
            </a:r>
          </a:p>
        </p:txBody>
      </p:sp>
      <p:pic>
        <p:nvPicPr>
          <p:cNvPr id="56323"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868363"/>
            <a:ext cx="50276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4" name="AutoShape 99"/>
          <p:cNvSpPr>
            <a:spLocks noChangeArrowheads="1"/>
          </p:cNvSpPr>
          <p:nvPr/>
        </p:nvSpPr>
        <p:spPr bwMode="auto">
          <a:xfrm>
            <a:off x="754063" y="1158875"/>
            <a:ext cx="5649912" cy="768350"/>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1289" name="Text Box 26"/>
          <p:cNvSpPr txBox="1">
            <a:spLocks noChangeArrowheads="1"/>
          </p:cNvSpPr>
          <p:nvPr/>
        </p:nvSpPr>
        <p:spPr bwMode="auto">
          <a:xfrm>
            <a:off x="5905500" y="3178175"/>
            <a:ext cx="2897188"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t>to/from headend or central office</a:t>
            </a:r>
          </a:p>
        </p:txBody>
      </p:sp>
      <p:sp>
        <p:nvSpPr>
          <p:cNvPr id="56326" name="Rectangle 87"/>
          <p:cNvSpPr>
            <a:spLocks noChangeArrowheads="1"/>
          </p:cNvSpPr>
          <p:nvPr/>
        </p:nvSpPr>
        <p:spPr bwMode="auto">
          <a:xfrm>
            <a:off x="1189038" y="1912938"/>
            <a:ext cx="4781550" cy="2662237"/>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56327" name="Group 105"/>
          <p:cNvGrpSpPr>
            <a:grpSpLocks/>
          </p:cNvGrpSpPr>
          <p:nvPr/>
        </p:nvGrpSpPr>
        <p:grpSpPr bwMode="auto">
          <a:xfrm>
            <a:off x="4287838" y="3252788"/>
            <a:ext cx="3000375" cy="361950"/>
            <a:chOff x="2434" y="2109"/>
            <a:chExt cx="1890" cy="228"/>
          </a:xfrm>
        </p:grpSpPr>
        <p:grpSp>
          <p:nvGrpSpPr>
            <p:cNvPr id="56394" name="Group 91"/>
            <p:cNvGrpSpPr>
              <a:grpSpLocks/>
            </p:cNvGrpSpPr>
            <p:nvPr/>
          </p:nvGrpSpPr>
          <p:grpSpPr bwMode="auto">
            <a:xfrm>
              <a:off x="2722" y="2109"/>
              <a:ext cx="642" cy="228"/>
              <a:chOff x="322" y="890"/>
              <a:chExt cx="872" cy="339"/>
            </a:xfrm>
          </p:grpSpPr>
          <p:sp>
            <p:nvSpPr>
              <p:cNvPr id="56397"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56398"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6399"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6400"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6401"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6402"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en-US"/>
              </a:p>
            </p:txBody>
          </p:sp>
        </p:grpSp>
        <p:sp>
          <p:nvSpPr>
            <p:cNvPr id="56395"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6"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6328" name="Group 107"/>
          <p:cNvGrpSpPr>
            <a:grpSpLocks/>
          </p:cNvGrpSpPr>
          <p:nvPr/>
        </p:nvGrpSpPr>
        <p:grpSpPr bwMode="auto">
          <a:xfrm>
            <a:off x="3273425" y="3227388"/>
            <a:ext cx="1065213" cy="455612"/>
            <a:chOff x="2356" y="1300"/>
            <a:chExt cx="555" cy="194"/>
          </a:xfrm>
        </p:grpSpPr>
        <p:sp>
          <p:nvSpPr>
            <p:cNvPr id="563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63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63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6389" name="Group 111"/>
            <p:cNvGrpSpPr>
              <a:grpSpLocks/>
            </p:cNvGrpSpPr>
            <p:nvPr/>
          </p:nvGrpSpPr>
          <p:grpSpPr bwMode="auto">
            <a:xfrm>
              <a:off x="2468" y="1332"/>
              <a:ext cx="310" cy="60"/>
              <a:chOff x="2468" y="1332"/>
              <a:chExt cx="310" cy="60"/>
            </a:xfrm>
          </p:grpSpPr>
          <p:sp>
            <p:nvSpPr>
              <p:cNvPr id="56392"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93"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390"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1"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6329" name="Line 116"/>
          <p:cNvSpPr>
            <a:spLocks noChangeShapeType="1"/>
          </p:cNvSpPr>
          <p:nvPr/>
        </p:nvSpPr>
        <p:spPr bwMode="auto">
          <a:xfrm flipH="1">
            <a:off x="2435225" y="3463925"/>
            <a:ext cx="82232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6330" name="Group 119"/>
          <p:cNvGrpSpPr>
            <a:grpSpLocks/>
          </p:cNvGrpSpPr>
          <p:nvPr/>
        </p:nvGrpSpPr>
        <p:grpSpPr bwMode="auto">
          <a:xfrm>
            <a:off x="1814513" y="2884488"/>
            <a:ext cx="1068387" cy="820737"/>
            <a:chOff x="2967" y="478"/>
            <a:chExt cx="788" cy="625"/>
          </a:xfrm>
        </p:grpSpPr>
        <p:pic>
          <p:nvPicPr>
            <p:cNvPr id="56384"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85"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6331" name="Line 122"/>
          <p:cNvSpPr>
            <a:spLocks noChangeShapeType="1"/>
          </p:cNvSpPr>
          <p:nvPr/>
        </p:nvSpPr>
        <p:spPr bwMode="auto">
          <a:xfrm flipH="1" flipV="1">
            <a:off x="3756025" y="2767013"/>
            <a:ext cx="0" cy="468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7" name="Group 138"/>
          <p:cNvGrpSpPr>
            <a:grpSpLocks/>
          </p:cNvGrpSpPr>
          <p:nvPr/>
        </p:nvGrpSpPr>
        <p:grpSpPr bwMode="auto">
          <a:xfrm>
            <a:off x="5326063" y="3703638"/>
            <a:ext cx="2527300" cy="1265237"/>
            <a:chOff x="3355" y="2333"/>
            <a:chExt cx="1592" cy="797"/>
          </a:xfrm>
        </p:grpSpPr>
        <p:sp>
          <p:nvSpPr>
            <p:cNvPr id="56382" name="Text Box 39"/>
            <p:cNvSpPr txBox="1">
              <a:spLocks noChangeArrowheads="1"/>
            </p:cNvSpPr>
            <p:nvPr/>
          </p:nvSpPr>
          <p:spPr bwMode="auto">
            <a:xfrm>
              <a:off x="3355" y="2934"/>
              <a:ext cx="1592" cy="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800"/>
                <a:t>cable or DSL modem</a:t>
              </a:r>
            </a:p>
          </p:txBody>
        </p:sp>
        <p:sp>
          <p:nvSpPr>
            <p:cNvPr id="56383"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8" name="Group 139"/>
          <p:cNvGrpSpPr>
            <a:grpSpLocks/>
          </p:cNvGrpSpPr>
          <p:nvPr/>
        </p:nvGrpSpPr>
        <p:grpSpPr bwMode="auto">
          <a:xfrm>
            <a:off x="4060825" y="3695700"/>
            <a:ext cx="2593975" cy="1778000"/>
            <a:chOff x="2558" y="2328"/>
            <a:chExt cx="1634" cy="1120"/>
          </a:xfrm>
        </p:grpSpPr>
        <p:sp>
          <p:nvSpPr>
            <p:cNvPr id="56380" name="Text Box 39"/>
            <p:cNvSpPr txBox="1">
              <a:spLocks noChangeArrowheads="1"/>
            </p:cNvSpPr>
            <p:nvPr/>
          </p:nvSpPr>
          <p:spPr bwMode="auto">
            <a:xfrm>
              <a:off x="2558" y="3252"/>
              <a:ext cx="1634" cy="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800" dirty="0"/>
                <a:t>router, firewall, NAT</a:t>
              </a:r>
            </a:p>
          </p:txBody>
        </p:sp>
        <p:sp>
          <p:nvSpPr>
            <p:cNvPr id="56381"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 name="Group 141"/>
          <p:cNvGrpSpPr>
            <a:grpSpLocks/>
          </p:cNvGrpSpPr>
          <p:nvPr/>
        </p:nvGrpSpPr>
        <p:grpSpPr bwMode="auto">
          <a:xfrm>
            <a:off x="3605213" y="4576763"/>
            <a:ext cx="2927350" cy="1392237"/>
            <a:chOff x="2062" y="2532"/>
            <a:chExt cx="1844" cy="1210"/>
          </a:xfrm>
        </p:grpSpPr>
        <p:sp>
          <p:nvSpPr>
            <p:cNvPr id="56378"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79" name="Text Box 39"/>
            <p:cNvSpPr txBox="1">
              <a:spLocks noChangeArrowheads="1"/>
            </p:cNvSpPr>
            <p:nvPr/>
          </p:nvSpPr>
          <p:spPr bwMode="auto">
            <a:xfrm>
              <a:off x="2062" y="3471"/>
              <a:ext cx="1844"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800"/>
                <a:t>wired Ethernet (100 Mbps)</a:t>
              </a:r>
            </a:p>
          </p:txBody>
        </p:sp>
      </p:grpSp>
      <p:grpSp>
        <p:nvGrpSpPr>
          <p:cNvPr id="10" name="Group 140"/>
          <p:cNvGrpSpPr>
            <a:grpSpLocks/>
          </p:cNvGrpSpPr>
          <p:nvPr/>
        </p:nvGrpSpPr>
        <p:grpSpPr bwMode="auto">
          <a:xfrm>
            <a:off x="423863" y="3725863"/>
            <a:ext cx="1966912" cy="2043112"/>
            <a:chOff x="267" y="2347"/>
            <a:chExt cx="1239" cy="1287"/>
          </a:xfrm>
        </p:grpSpPr>
        <p:sp>
          <p:nvSpPr>
            <p:cNvPr id="56376"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77" name="Text Box 39"/>
            <p:cNvSpPr txBox="1">
              <a:spLocks noChangeArrowheads="1"/>
            </p:cNvSpPr>
            <p:nvPr/>
          </p:nvSpPr>
          <p:spPr bwMode="auto">
            <a:xfrm>
              <a:off x="267" y="3300"/>
              <a:ext cx="1239" cy="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0000"/>
                </a:lnSpc>
              </a:pPr>
              <a:r>
                <a:rPr lang="en-US" sz="1800"/>
                <a:t>wireless access </a:t>
              </a:r>
            </a:p>
            <a:p>
              <a:pPr algn="r">
                <a:lnSpc>
                  <a:spcPct val="80000"/>
                </a:lnSpc>
              </a:pPr>
              <a:r>
                <a:rPr lang="en-US" sz="1800"/>
                <a:t>point (54 Mbps)</a:t>
              </a:r>
            </a:p>
          </p:txBody>
        </p:sp>
      </p:grpSp>
      <p:sp>
        <p:nvSpPr>
          <p:cNvPr id="11406" name="Text Box 142"/>
          <p:cNvSpPr txBox="1">
            <a:spLocks noChangeArrowheads="1"/>
          </p:cNvSpPr>
          <p:nvPr/>
        </p:nvSpPr>
        <p:spPr bwMode="auto">
          <a:xfrm>
            <a:off x="1038225" y="1303338"/>
            <a:ext cx="110331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r>
              <a:rPr lang="en-US" sz="2000"/>
              <a:t>wireless</a:t>
            </a:r>
          </a:p>
          <a:p>
            <a:pPr algn="r"/>
            <a:r>
              <a:rPr lang="en-US" sz="2000"/>
              <a:t>devices</a:t>
            </a:r>
          </a:p>
        </p:txBody>
      </p:sp>
      <p:grpSp>
        <p:nvGrpSpPr>
          <p:cNvPr id="56337" name="Group 143"/>
          <p:cNvGrpSpPr>
            <a:grpSpLocks/>
          </p:cNvGrpSpPr>
          <p:nvPr/>
        </p:nvGrpSpPr>
        <p:grpSpPr bwMode="auto">
          <a:xfrm>
            <a:off x="1384300" y="1954213"/>
            <a:ext cx="733425" cy="758825"/>
            <a:chOff x="2751" y="1851"/>
            <a:chExt cx="462" cy="478"/>
          </a:xfrm>
        </p:grpSpPr>
        <p:pic>
          <p:nvPicPr>
            <p:cNvPr id="56374"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75"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6338" name="Line 146"/>
          <p:cNvSpPr>
            <a:spLocks noChangeShapeType="1"/>
          </p:cNvSpPr>
          <p:nvPr/>
        </p:nvSpPr>
        <p:spPr bwMode="auto">
          <a:xfrm>
            <a:off x="3679825" y="3679825"/>
            <a:ext cx="12700" cy="2174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411" name="Oval 147"/>
          <p:cNvSpPr>
            <a:spLocks noChangeArrowheads="1"/>
          </p:cNvSpPr>
          <p:nvPr/>
        </p:nvSpPr>
        <p:spPr bwMode="auto">
          <a:xfrm>
            <a:off x="1281113" y="2801938"/>
            <a:ext cx="3359150" cy="1050925"/>
          </a:xfrm>
          <a:prstGeom prst="ellipse">
            <a:avLst/>
          </a:prstGeom>
          <a:noFill/>
          <a:ln w="19050">
            <a:solidFill>
              <a:srgbClr val="CC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2" name="Group 150"/>
          <p:cNvGrpSpPr>
            <a:grpSpLocks/>
          </p:cNvGrpSpPr>
          <p:nvPr/>
        </p:nvGrpSpPr>
        <p:grpSpPr bwMode="auto">
          <a:xfrm>
            <a:off x="136525" y="3532188"/>
            <a:ext cx="1630363" cy="717550"/>
            <a:chOff x="86" y="2225"/>
            <a:chExt cx="1027" cy="452"/>
          </a:xfrm>
        </p:grpSpPr>
        <p:sp>
          <p:nvSpPr>
            <p:cNvPr id="56372" name="Text Box 148"/>
            <p:cNvSpPr txBox="1">
              <a:spLocks noChangeArrowheads="1"/>
            </p:cNvSpPr>
            <p:nvPr/>
          </p:nvSpPr>
          <p:spPr bwMode="auto">
            <a:xfrm>
              <a:off x="86" y="2357"/>
              <a:ext cx="1027" cy="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ct val="85000"/>
                </a:lnSpc>
              </a:pPr>
              <a:r>
                <a:rPr lang="en-US" sz="1600"/>
                <a:t>often combined </a:t>
              </a:r>
            </a:p>
            <a:p>
              <a:pPr algn="r">
                <a:lnSpc>
                  <a:spcPct val="85000"/>
                </a:lnSpc>
              </a:pPr>
              <a:r>
                <a:rPr lang="en-US" sz="1600"/>
                <a:t>in single box</a:t>
              </a:r>
            </a:p>
          </p:txBody>
        </p:sp>
        <p:sp>
          <p:nvSpPr>
            <p:cNvPr id="56373"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6341" name="Group 151"/>
          <p:cNvGrpSpPr>
            <a:grpSpLocks/>
          </p:cNvGrpSpPr>
          <p:nvPr/>
        </p:nvGrpSpPr>
        <p:grpSpPr bwMode="auto">
          <a:xfrm>
            <a:off x="2379663" y="1566863"/>
            <a:ext cx="954087" cy="1027112"/>
            <a:chOff x="877" y="1008"/>
            <a:chExt cx="2747" cy="2591"/>
          </a:xfrm>
        </p:grpSpPr>
        <p:pic>
          <p:nvPicPr>
            <p:cNvPr id="56349"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50"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51" name="Freeform 154"/>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6352"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53" name="Freeform 156"/>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4" name="Freeform 157"/>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5" name="Freeform 158"/>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6" name="Freeform 159"/>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7" name="Freeform 160"/>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8" name="Freeform 161"/>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6359" name="Group 162"/>
            <p:cNvGrpSpPr>
              <a:grpSpLocks/>
            </p:cNvGrpSpPr>
            <p:nvPr/>
          </p:nvGrpSpPr>
          <p:grpSpPr bwMode="auto">
            <a:xfrm>
              <a:off x="1709" y="3008"/>
              <a:ext cx="507" cy="234"/>
              <a:chOff x="1740" y="2642"/>
              <a:chExt cx="752" cy="327"/>
            </a:xfrm>
          </p:grpSpPr>
          <p:sp>
            <p:nvSpPr>
              <p:cNvPr id="56366"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7"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8"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9"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0"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1"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6360" name="Freeform 169"/>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1" name="Freeform 170"/>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2" name="Freeform 171"/>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3" name="Freeform 172"/>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4" name="Freeform 173"/>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5"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6342" name="Group 175"/>
          <p:cNvGrpSpPr>
            <a:grpSpLocks/>
          </p:cNvGrpSpPr>
          <p:nvPr/>
        </p:nvGrpSpPr>
        <p:grpSpPr bwMode="auto">
          <a:xfrm>
            <a:off x="3149600" y="2032000"/>
            <a:ext cx="1123950" cy="862013"/>
            <a:chOff x="-44" y="1473"/>
            <a:chExt cx="981" cy="1105"/>
          </a:xfrm>
        </p:grpSpPr>
        <p:pic>
          <p:nvPicPr>
            <p:cNvPr id="56347"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48" name="Freeform 17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6343" name="Group 178"/>
          <p:cNvGrpSpPr>
            <a:grpSpLocks/>
          </p:cNvGrpSpPr>
          <p:nvPr/>
        </p:nvGrpSpPr>
        <p:grpSpPr bwMode="auto">
          <a:xfrm>
            <a:off x="3090863" y="3838575"/>
            <a:ext cx="849312" cy="712788"/>
            <a:chOff x="-44" y="1473"/>
            <a:chExt cx="981" cy="1105"/>
          </a:xfrm>
        </p:grpSpPr>
        <p:pic>
          <p:nvPicPr>
            <p:cNvPr id="56345"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46" name="Freeform 18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6344"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3D6A4FB8-1983-43BD-A110-0C22E3526C49}" type="slidenum">
              <a:rPr lang="en-US" sz="1200">
                <a:latin typeface="Tahoma" pitchFamily="34" charset="0"/>
              </a:rPr>
              <a:pPr/>
              <a:t>16</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11">
            <p14:nvContentPartPr>
              <p14:cNvPr id="2" name="Ink 1">
                <a:extLst>
                  <a:ext uri="{FF2B5EF4-FFF2-40B4-BE49-F238E27FC236}">
                    <a16:creationId xmlns:a16="http://schemas.microsoft.com/office/drawing/2014/main" id="{B6BB12CE-E1B7-A647-A7D0-0364DC4D66C8}"/>
                  </a:ext>
                </a:extLst>
              </p14:cNvPr>
              <p14:cNvContentPartPr/>
              <p14:nvPr/>
            </p14:nvContentPartPr>
            <p14:xfrm>
              <a:off x="94680" y="957960"/>
              <a:ext cx="2098440" cy="1527480"/>
            </p14:xfrm>
          </p:contentPart>
        </mc:Choice>
        <mc:Fallback xmlns="">
          <p:pic>
            <p:nvPicPr>
              <p:cNvPr id="2" name="Ink 1">
                <a:extLst>
                  <a:ext uri="{FF2B5EF4-FFF2-40B4-BE49-F238E27FC236}">
                    <a16:creationId xmlns:a16="http://schemas.microsoft.com/office/drawing/2014/main" id="{B6BB12CE-E1B7-A647-A7D0-0364DC4D66C8}"/>
                  </a:ext>
                </a:extLst>
              </p:cNvPr>
              <p:cNvPicPr/>
              <p:nvPr/>
            </p:nvPicPr>
            <p:blipFill>
              <a:blip r:embed="rId12"/>
              <a:stretch>
                <a:fillRect/>
              </a:stretch>
            </p:blipFill>
            <p:spPr>
              <a:xfrm>
                <a:off x="78480" y="941760"/>
                <a:ext cx="2130840" cy="1559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58370" name="Title 50"/>
          <p:cNvSpPr>
            <a:spLocks noGrp="1"/>
          </p:cNvSpPr>
          <p:nvPr>
            <p:ph type="title" idx="4294967295"/>
          </p:nvPr>
        </p:nvSpPr>
        <p:spPr>
          <a:xfrm>
            <a:off x="290513" y="198438"/>
            <a:ext cx="8321675" cy="765175"/>
          </a:xfrm>
        </p:spPr>
        <p:txBody>
          <a:bodyPr/>
          <a:lstStyle/>
          <a:p>
            <a:pPr eaLnBrk="1" hangingPunct="1"/>
            <a:r>
              <a:rPr lang="en-US" sz="4000">
                <a:ea typeface="ＭＳ Ｐゴシック" pitchFamily="34" charset="-128"/>
              </a:rPr>
              <a:t>Enterprise access networks (Ethernet)</a:t>
            </a:r>
          </a:p>
        </p:txBody>
      </p:sp>
      <p:sp>
        <p:nvSpPr>
          <p:cNvPr id="58371" name="Content Placeholder 52"/>
          <p:cNvSpPr>
            <a:spLocks noGrp="1"/>
          </p:cNvSpPr>
          <p:nvPr>
            <p:ph idx="4294967295"/>
          </p:nvPr>
        </p:nvSpPr>
        <p:spPr>
          <a:xfrm>
            <a:off x="455613" y="4783138"/>
            <a:ext cx="8043862" cy="1414462"/>
          </a:xfrm>
        </p:spPr>
        <p:txBody>
          <a:bodyPr/>
          <a:lstStyle/>
          <a:p>
            <a:pPr eaLnBrk="1" hangingPunct="1"/>
            <a:r>
              <a:rPr lang="en-US" sz="2400" dirty="0">
                <a:ea typeface="ＭＳ Ｐゴシック" pitchFamily="34" charset="-128"/>
              </a:rPr>
              <a:t>typically used in companies, universities, </a:t>
            </a:r>
            <a:r>
              <a:rPr lang="en-US" sz="2400" dirty="0" err="1">
                <a:ea typeface="ＭＳ Ｐゴシック" pitchFamily="34" charset="-128"/>
              </a:rPr>
              <a:t>etc</a:t>
            </a:r>
            <a:endParaRPr lang="en-US" sz="2400" dirty="0">
              <a:ea typeface="ＭＳ Ｐゴシック" pitchFamily="34" charset="-128"/>
            </a:endParaRPr>
          </a:p>
          <a:p>
            <a:pPr marL="342900" lvl="1" indent="-342900" eaLnBrk="1" hangingPunct="1">
              <a:buSzPct val="65000"/>
              <a:buFont typeface="Wingdings" pitchFamily="2" charset="2"/>
              <a:buChar char="v"/>
            </a:pPr>
            <a:r>
              <a:rPr lang="en-US" dirty="0"/>
              <a:t>10 Mbps, 100Mbps, 1Gbps, 10Gbps transmission rates</a:t>
            </a:r>
          </a:p>
          <a:p>
            <a:pPr marL="342900" lvl="1" indent="-342900" eaLnBrk="1" hangingPunct="1">
              <a:buSzPct val="65000"/>
              <a:buFont typeface="Wingdings" pitchFamily="2" charset="2"/>
              <a:buChar char="v"/>
            </a:pPr>
            <a:r>
              <a:rPr lang="en-US" dirty="0"/>
              <a:t>today, end systems typically connect into Ethernet switch</a:t>
            </a:r>
          </a:p>
          <a:p>
            <a:pPr eaLnBrk="1" hangingPunct="1"/>
            <a:endParaRPr lang="en-US" sz="2400" dirty="0">
              <a:ea typeface="ＭＳ Ｐゴシック" pitchFamily="34" charset="-128"/>
            </a:endParaRPr>
          </a:p>
        </p:txBody>
      </p:sp>
      <p:sp>
        <p:nvSpPr>
          <p:cNvPr id="58372" name="Line 2"/>
          <p:cNvSpPr>
            <a:spLocks noChangeShapeType="1"/>
          </p:cNvSpPr>
          <p:nvPr/>
        </p:nvSpPr>
        <p:spPr bwMode="auto">
          <a:xfrm>
            <a:off x="2217738" y="3186113"/>
            <a:ext cx="0" cy="468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73" name="Line 3"/>
          <p:cNvSpPr>
            <a:spLocks noChangeShapeType="1"/>
          </p:cNvSpPr>
          <p:nvPr/>
        </p:nvSpPr>
        <p:spPr bwMode="auto">
          <a:xfrm>
            <a:off x="2636838" y="3194050"/>
            <a:ext cx="0" cy="558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74" name="Line 4"/>
          <p:cNvSpPr>
            <a:spLocks noChangeShapeType="1"/>
          </p:cNvSpPr>
          <p:nvPr/>
        </p:nvSpPr>
        <p:spPr bwMode="auto">
          <a:xfrm flipH="1">
            <a:off x="1614488" y="3167063"/>
            <a:ext cx="6969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8375" name="Group 51"/>
          <p:cNvGrpSpPr>
            <a:grpSpLocks/>
          </p:cNvGrpSpPr>
          <p:nvPr/>
        </p:nvGrpSpPr>
        <p:grpSpPr bwMode="auto">
          <a:xfrm>
            <a:off x="2016125" y="2873375"/>
            <a:ext cx="1052513" cy="355600"/>
            <a:chOff x="4410" y="1365"/>
            <a:chExt cx="663" cy="224"/>
          </a:xfrm>
        </p:grpSpPr>
        <p:sp>
          <p:nvSpPr>
            <p:cNvPr id="58563"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58564"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58565"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58566" name="Freeform 55"/>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58567"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grpSp>
      <p:sp>
        <p:nvSpPr>
          <p:cNvPr id="58376" name="Line 59"/>
          <p:cNvSpPr>
            <a:spLocks noChangeShapeType="1"/>
          </p:cNvSpPr>
          <p:nvPr/>
        </p:nvSpPr>
        <p:spPr bwMode="auto">
          <a:xfrm flipH="1">
            <a:off x="1108075" y="2946400"/>
            <a:ext cx="10620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77" name="Line 61"/>
          <p:cNvSpPr>
            <a:spLocks noChangeShapeType="1"/>
          </p:cNvSpPr>
          <p:nvPr/>
        </p:nvSpPr>
        <p:spPr bwMode="auto">
          <a:xfrm flipV="1">
            <a:off x="2389188" y="2328863"/>
            <a:ext cx="0" cy="536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8378" name="Group 62"/>
          <p:cNvGrpSpPr>
            <a:grpSpLocks/>
          </p:cNvGrpSpPr>
          <p:nvPr/>
        </p:nvGrpSpPr>
        <p:grpSpPr bwMode="auto">
          <a:xfrm>
            <a:off x="2089150" y="1876425"/>
            <a:ext cx="873125" cy="627063"/>
            <a:chOff x="2967" y="478"/>
            <a:chExt cx="788" cy="625"/>
          </a:xfrm>
        </p:grpSpPr>
        <p:pic>
          <p:nvPicPr>
            <p:cNvPr id="58561"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562"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8379" name="Group 65"/>
          <p:cNvGrpSpPr>
            <a:grpSpLocks/>
          </p:cNvGrpSpPr>
          <p:nvPr/>
        </p:nvGrpSpPr>
        <p:grpSpPr bwMode="auto">
          <a:xfrm>
            <a:off x="2746375" y="1231900"/>
            <a:ext cx="622300" cy="706438"/>
            <a:chOff x="877" y="1008"/>
            <a:chExt cx="2747" cy="2591"/>
          </a:xfrm>
        </p:grpSpPr>
        <p:pic>
          <p:nvPicPr>
            <p:cNvPr id="58538"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539"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540" name="Freeform 68"/>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8541"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542" name="Freeform 70"/>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3" name="Freeform 71"/>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4" name="Freeform 72"/>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5" name="Freeform 73"/>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6" name="Freeform 74"/>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7" name="Freeform 75"/>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8548" name="Group 76"/>
            <p:cNvGrpSpPr>
              <a:grpSpLocks/>
            </p:cNvGrpSpPr>
            <p:nvPr/>
          </p:nvGrpSpPr>
          <p:grpSpPr bwMode="auto">
            <a:xfrm>
              <a:off x="1709" y="3008"/>
              <a:ext cx="507" cy="234"/>
              <a:chOff x="1740" y="2642"/>
              <a:chExt cx="752" cy="327"/>
            </a:xfrm>
          </p:grpSpPr>
          <p:sp>
            <p:nvSpPr>
              <p:cNvPr id="58555"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6"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7"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8"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9"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60"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8549" name="Freeform 83"/>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0" name="Freeform 84"/>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1" name="Freeform 85"/>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2" name="Freeform 86"/>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3" name="Freeform 87"/>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54"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8380" name="Group 89"/>
          <p:cNvGrpSpPr>
            <a:grpSpLocks/>
          </p:cNvGrpSpPr>
          <p:nvPr/>
        </p:nvGrpSpPr>
        <p:grpSpPr bwMode="auto">
          <a:xfrm>
            <a:off x="1216025" y="1511300"/>
            <a:ext cx="566738" cy="625475"/>
            <a:chOff x="877" y="1008"/>
            <a:chExt cx="2747" cy="2591"/>
          </a:xfrm>
        </p:grpSpPr>
        <p:pic>
          <p:nvPicPr>
            <p:cNvPr id="58515"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516"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517" name="Freeform 92"/>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8518"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519" name="Freeform 94"/>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0" name="Freeform 95"/>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1" name="Freeform 96"/>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2" name="Freeform 97"/>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3" name="Freeform 98"/>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4" name="Freeform 99"/>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8525" name="Group 100"/>
            <p:cNvGrpSpPr>
              <a:grpSpLocks/>
            </p:cNvGrpSpPr>
            <p:nvPr/>
          </p:nvGrpSpPr>
          <p:grpSpPr bwMode="auto">
            <a:xfrm>
              <a:off x="1709" y="3008"/>
              <a:ext cx="507" cy="234"/>
              <a:chOff x="1740" y="2642"/>
              <a:chExt cx="752" cy="327"/>
            </a:xfrm>
          </p:grpSpPr>
          <p:sp>
            <p:nvSpPr>
              <p:cNvPr id="58532"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3"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4"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5"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6"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7"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8526" name="Freeform 107"/>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7" name="Freeform 108"/>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8" name="Freeform 109"/>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9" name="Freeform 110"/>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0" name="Freeform 111"/>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1"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8381" name="Group 113"/>
          <p:cNvGrpSpPr>
            <a:grpSpLocks/>
          </p:cNvGrpSpPr>
          <p:nvPr/>
        </p:nvGrpSpPr>
        <p:grpSpPr bwMode="auto">
          <a:xfrm>
            <a:off x="1963738" y="1203325"/>
            <a:ext cx="635000" cy="615950"/>
            <a:chOff x="877" y="1008"/>
            <a:chExt cx="2747" cy="2591"/>
          </a:xfrm>
        </p:grpSpPr>
        <p:pic>
          <p:nvPicPr>
            <p:cNvPr id="58492"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493"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94" name="Freeform 116"/>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8495"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96" name="Freeform 118"/>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7" name="Freeform 119"/>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8" name="Freeform 120"/>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9" name="Freeform 121"/>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0" name="Freeform 122"/>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1" name="Freeform 123"/>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8502" name="Group 124"/>
            <p:cNvGrpSpPr>
              <a:grpSpLocks/>
            </p:cNvGrpSpPr>
            <p:nvPr/>
          </p:nvGrpSpPr>
          <p:grpSpPr bwMode="auto">
            <a:xfrm>
              <a:off x="1709" y="3008"/>
              <a:ext cx="507" cy="234"/>
              <a:chOff x="1740" y="2642"/>
              <a:chExt cx="752" cy="327"/>
            </a:xfrm>
          </p:grpSpPr>
          <p:sp>
            <p:nvSpPr>
              <p:cNvPr id="58509"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0"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1"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2"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3"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4"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8503" name="Freeform 131"/>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4" name="Freeform 132"/>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5" name="Freeform 133"/>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6" name="Freeform 134"/>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7" name="Freeform 135"/>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8"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8382" name="Group 296"/>
          <p:cNvGrpSpPr>
            <a:grpSpLocks/>
          </p:cNvGrpSpPr>
          <p:nvPr/>
        </p:nvGrpSpPr>
        <p:grpSpPr bwMode="auto">
          <a:xfrm>
            <a:off x="4429125" y="1851025"/>
            <a:ext cx="1166813" cy="479425"/>
            <a:chOff x="2356" y="1300"/>
            <a:chExt cx="555" cy="194"/>
          </a:xfrm>
        </p:grpSpPr>
        <p:sp>
          <p:nvSpPr>
            <p:cNvPr id="58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8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8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8487" name="Group 300"/>
            <p:cNvGrpSpPr>
              <a:grpSpLocks/>
            </p:cNvGrpSpPr>
            <p:nvPr/>
          </p:nvGrpSpPr>
          <p:grpSpPr bwMode="auto">
            <a:xfrm>
              <a:off x="2468" y="1332"/>
              <a:ext cx="310" cy="60"/>
              <a:chOff x="2468" y="1332"/>
              <a:chExt cx="310" cy="60"/>
            </a:xfrm>
          </p:grpSpPr>
          <p:sp>
            <p:nvSpPr>
              <p:cNvPr id="58490"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91"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488"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89"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8383" name="Line 305"/>
          <p:cNvSpPr>
            <a:spLocks noChangeShapeType="1"/>
          </p:cNvSpPr>
          <p:nvPr/>
        </p:nvSpPr>
        <p:spPr bwMode="auto">
          <a:xfrm flipV="1">
            <a:off x="2778125" y="2111375"/>
            <a:ext cx="1668463" cy="76676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84" name="Line 306"/>
          <p:cNvSpPr>
            <a:spLocks noChangeShapeType="1"/>
          </p:cNvSpPr>
          <p:nvPr/>
        </p:nvSpPr>
        <p:spPr bwMode="auto">
          <a:xfrm>
            <a:off x="4594225" y="3005138"/>
            <a:ext cx="0" cy="65246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85" name="Line 340"/>
          <p:cNvSpPr>
            <a:spLocks noChangeShapeType="1"/>
          </p:cNvSpPr>
          <p:nvPr/>
        </p:nvSpPr>
        <p:spPr bwMode="auto">
          <a:xfrm>
            <a:off x="4975225" y="2997200"/>
            <a:ext cx="0" cy="65246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8386" name="Group 230"/>
          <p:cNvGrpSpPr>
            <a:grpSpLocks/>
          </p:cNvGrpSpPr>
          <p:nvPr/>
        </p:nvGrpSpPr>
        <p:grpSpPr bwMode="auto">
          <a:xfrm>
            <a:off x="4432300" y="3616325"/>
            <a:ext cx="365125" cy="766763"/>
            <a:chOff x="4140" y="429"/>
            <a:chExt cx="1425" cy="2396"/>
          </a:xfrm>
        </p:grpSpPr>
        <p:sp>
          <p:nvSpPr>
            <p:cNvPr id="58452" name="Freeform 23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3"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8454" name="Freeform 23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5" name="Freeform 23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6"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57" name="Group 236"/>
            <p:cNvGrpSpPr>
              <a:grpSpLocks/>
            </p:cNvGrpSpPr>
            <p:nvPr/>
          </p:nvGrpSpPr>
          <p:grpSpPr bwMode="auto">
            <a:xfrm>
              <a:off x="4749" y="668"/>
              <a:ext cx="581" cy="145"/>
              <a:chOff x="614" y="2568"/>
              <a:chExt cx="725" cy="139"/>
            </a:xfrm>
          </p:grpSpPr>
          <p:sp>
            <p:nvSpPr>
              <p:cNvPr id="58482"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83"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58"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59" name="Group 240"/>
            <p:cNvGrpSpPr>
              <a:grpSpLocks/>
            </p:cNvGrpSpPr>
            <p:nvPr/>
          </p:nvGrpSpPr>
          <p:grpSpPr bwMode="auto">
            <a:xfrm>
              <a:off x="4747" y="994"/>
              <a:ext cx="581" cy="134"/>
              <a:chOff x="614" y="2568"/>
              <a:chExt cx="725" cy="139"/>
            </a:xfrm>
          </p:grpSpPr>
          <p:sp>
            <p:nvSpPr>
              <p:cNvPr id="58480"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81"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60"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8461"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62" name="Group 245"/>
            <p:cNvGrpSpPr>
              <a:grpSpLocks/>
            </p:cNvGrpSpPr>
            <p:nvPr/>
          </p:nvGrpSpPr>
          <p:grpSpPr bwMode="auto">
            <a:xfrm>
              <a:off x="4735" y="1627"/>
              <a:ext cx="582" cy="151"/>
              <a:chOff x="614" y="2568"/>
              <a:chExt cx="725" cy="139"/>
            </a:xfrm>
          </p:grpSpPr>
          <p:sp>
            <p:nvSpPr>
              <p:cNvPr id="58478"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79"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63" name="Freeform 24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8464" name="Group 249"/>
            <p:cNvGrpSpPr>
              <a:grpSpLocks/>
            </p:cNvGrpSpPr>
            <p:nvPr/>
          </p:nvGrpSpPr>
          <p:grpSpPr bwMode="auto">
            <a:xfrm>
              <a:off x="4739" y="1327"/>
              <a:ext cx="582" cy="139"/>
              <a:chOff x="614" y="2568"/>
              <a:chExt cx="725" cy="139"/>
            </a:xfrm>
          </p:grpSpPr>
          <p:sp>
            <p:nvSpPr>
              <p:cNvPr id="58476"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77"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65"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8466" name="Freeform 25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7" name="Freeform 25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8"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69" name="Freeform 25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0"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8471"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8472"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73"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58474"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75"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58387" name="Line 342"/>
          <p:cNvSpPr>
            <a:spLocks noChangeShapeType="1"/>
          </p:cNvSpPr>
          <p:nvPr/>
        </p:nvSpPr>
        <p:spPr bwMode="auto">
          <a:xfrm>
            <a:off x="3017838" y="3208338"/>
            <a:ext cx="503237" cy="331787"/>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88" name="Text Box 343"/>
          <p:cNvSpPr txBox="1">
            <a:spLocks noChangeArrowheads="1"/>
          </p:cNvSpPr>
          <p:nvPr/>
        </p:nvSpPr>
        <p:spPr bwMode="auto">
          <a:xfrm>
            <a:off x="3051175" y="3538538"/>
            <a:ext cx="121285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t>Ethernet </a:t>
            </a:r>
          </a:p>
          <a:p>
            <a:pPr algn="ctr">
              <a:lnSpc>
                <a:spcPct val="85000"/>
              </a:lnSpc>
            </a:pPr>
            <a:r>
              <a:rPr lang="en-US" sz="2000"/>
              <a:t>switch</a:t>
            </a:r>
          </a:p>
        </p:txBody>
      </p:sp>
      <p:sp>
        <p:nvSpPr>
          <p:cNvPr id="58389" name="Line 344"/>
          <p:cNvSpPr>
            <a:spLocks noChangeShapeType="1"/>
          </p:cNvSpPr>
          <p:nvPr/>
        </p:nvSpPr>
        <p:spPr bwMode="auto">
          <a:xfrm>
            <a:off x="5307013" y="3954463"/>
            <a:ext cx="525462" cy="0"/>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90" name="Text Box 345"/>
          <p:cNvSpPr txBox="1">
            <a:spLocks noChangeArrowheads="1"/>
          </p:cNvSpPr>
          <p:nvPr/>
        </p:nvSpPr>
        <p:spPr bwMode="auto">
          <a:xfrm>
            <a:off x="5667375" y="3552825"/>
            <a:ext cx="2062163"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t>institutional mail,</a:t>
            </a:r>
          </a:p>
          <a:p>
            <a:pPr algn="ctr">
              <a:lnSpc>
                <a:spcPct val="85000"/>
              </a:lnSpc>
            </a:pPr>
            <a:r>
              <a:rPr lang="en-US" sz="2000"/>
              <a:t>web servers</a:t>
            </a:r>
          </a:p>
        </p:txBody>
      </p:sp>
      <p:sp>
        <p:nvSpPr>
          <p:cNvPr id="58391" name="Text Box 346"/>
          <p:cNvSpPr txBox="1">
            <a:spLocks noChangeArrowheads="1"/>
          </p:cNvSpPr>
          <p:nvPr/>
        </p:nvSpPr>
        <p:spPr bwMode="auto">
          <a:xfrm>
            <a:off x="6332538" y="2986088"/>
            <a:ext cx="2187575"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t>institutional router</a:t>
            </a:r>
          </a:p>
        </p:txBody>
      </p:sp>
      <p:sp>
        <p:nvSpPr>
          <p:cNvPr id="58392" name="Line 347"/>
          <p:cNvSpPr>
            <a:spLocks noChangeShapeType="1"/>
          </p:cNvSpPr>
          <p:nvPr/>
        </p:nvSpPr>
        <p:spPr bwMode="auto">
          <a:xfrm>
            <a:off x="5505450" y="2368550"/>
            <a:ext cx="1006475" cy="663575"/>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93" name="Line 348"/>
          <p:cNvSpPr>
            <a:spLocks noChangeShapeType="1"/>
          </p:cNvSpPr>
          <p:nvPr/>
        </p:nvSpPr>
        <p:spPr bwMode="auto">
          <a:xfrm>
            <a:off x="5578475" y="2032000"/>
            <a:ext cx="97155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94" name="Line 349"/>
          <p:cNvSpPr>
            <a:spLocks noChangeShapeType="1"/>
          </p:cNvSpPr>
          <p:nvPr/>
        </p:nvSpPr>
        <p:spPr bwMode="auto">
          <a:xfrm>
            <a:off x="6608763" y="2028825"/>
            <a:ext cx="971550" cy="0"/>
          </a:xfrm>
          <a:prstGeom prst="line">
            <a:avLst/>
          </a:prstGeom>
          <a:noFill/>
          <a:ln w="2857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95" name="Line 350"/>
          <p:cNvSpPr>
            <a:spLocks noChangeShapeType="1"/>
          </p:cNvSpPr>
          <p:nvPr/>
        </p:nvSpPr>
        <p:spPr bwMode="auto">
          <a:xfrm>
            <a:off x="5999163" y="2117725"/>
            <a:ext cx="503237" cy="331788"/>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396" name="Text Box 351"/>
          <p:cNvSpPr txBox="1">
            <a:spLocks noChangeArrowheads="1"/>
          </p:cNvSpPr>
          <p:nvPr/>
        </p:nvSpPr>
        <p:spPr bwMode="auto">
          <a:xfrm>
            <a:off x="6475413" y="2320925"/>
            <a:ext cx="2259012" cy="86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dirty="0"/>
              <a:t>institutional link to </a:t>
            </a:r>
          </a:p>
          <a:p>
            <a:pPr algn="ctr">
              <a:lnSpc>
                <a:spcPct val="85000"/>
              </a:lnSpc>
            </a:pPr>
            <a:r>
              <a:rPr lang="en-US" sz="2000" dirty="0"/>
              <a:t>ISP (Internet)</a:t>
            </a:r>
          </a:p>
          <a:p>
            <a:pPr algn="ctr">
              <a:lnSpc>
                <a:spcPct val="85000"/>
              </a:lnSpc>
            </a:pPr>
            <a:endParaRPr lang="en-US" sz="2000" dirty="0"/>
          </a:p>
        </p:txBody>
      </p:sp>
      <p:grpSp>
        <p:nvGrpSpPr>
          <p:cNvPr id="58397" name="Group 353"/>
          <p:cNvGrpSpPr>
            <a:grpSpLocks/>
          </p:cNvGrpSpPr>
          <p:nvPr/>
        </p:nvGrpSpPr>
        <p:grpSpPr bwMode="auto">
          <a:xfrm>
            <a:off x="4397375" y="2636838"/>
            <a:ext cx="1052513" cy="355600"/>
            <a:chOff x="4410" y="1365"/>
            <a:chExt cx="663" cy="224"/>
          </a:xfrm>
        </p:grpSpPr>
        <p:sp>
          <p:nvSpPr>
            <p:cNvPr id="58447"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58448"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58449"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58450" name="Freeform 357"/>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58451"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grpSp>
      <p:sp>
        <p:nvSpPr>
          <p:cNvPr id="58398" name="Line 359"/>
          <p:cNvSpPr>
            <a:spLocks noChangeShapeType="1"/>
          </p:cNvSpPr>
          <p:nvPr/>
        </p:nvSpPr>
        <p:spPr bwMode="auto">
          <a:xfrm>
            <a:off x="4983163" y="2332038"/>
            <a:ext cx="0" cy="29686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8399" name="Group 360"/>
          <p:cNvGrpSpPr>
            <a:grpSpLocks/>
          </p:cNvGrpSpPr>
          <p:nvPr/>
        </p:nvGrpSpPr>
        <p:grpSpPr bwMode="auto">
          <a:xfrm>
            <a:off x="4872038" y="3609975"/>
            <a:ext cx="365125" cy="766763"/>
            <a:chOff x="4140" y="429"/>
            <a:chExt cx="1425" cy="2396"/>
          </a:xfrm>
        </p:grpSpPr>
        <p:sp>
          <p:nvSpPr>
            <p:cNvPr id="58415" name="Freeform 36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6"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8417" name="Freeform 36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8" name="Freeform 36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9"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20" name="Group 366"/>
            <p:cNvGrpSpPr>
              <a:grpSpLocks/>
            </p:cNvGrpSpPr>
            <p:nvPr/>
          </p:nvGrpSpPr>
          <p:grpSpPr bwMode="auto">
            <a:xfrm>
              <a:off x="4749" y="668"/>
              <a:ext cx="581" cy="145"/>
              <a:chOff x="614" y="2568"/>
              <a:chExt cx="725" cy="139"/>
            </a:xfrm>
          </p:grpSpPr>
          <p:sp>
            <p:nvSpPr>
              <p:cNvPr id="58445"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46"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21"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22" name="Group 370"/>
            <p:cNvGrpSpPr>
              <a:grpSpLocks/>
            </p:cNvGrpSpPr>
            <p:nvPr/>
          </p:nvGrpSpPr>
          <p:grpSpPr bwMode="auto">
            <a:xfrm>
              <a:off x="4747" y="994"/>
              <a:ext cx="581" cy="134"/>
              <a:chOff x="614" y="2568"/>
              <a:chExt cx="725" cy="139"/>
            </a:xfrm>
          </p:grpSpPr>
          <p:sp>
            <p:nvSpPr>
              <p:cNvPr id="58443"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44"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23"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8424"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58425" name="Group 375"/>
            <p:cNvGrpSpPr>
              <a:grpSpLocks/>
            </p:cNvGrpSpPr>
            <p:nvPr/>
          </p:nvGrpSpPr>
          <p:grpSpPr bwMode="auto">
            <a:xfrm>
              <a:off x="4735" y="1627"/>
              <a:ext cx="582" cy="151"/>
              <a:chOff x="614" y="2568"/>
              <a:chExt cx="725" cy="139"/>
            </a:xfrm>
          </p:grpSpPr>
          <p:sp>
            <p:nvSpPr>
              <p:cNvPr id="58441"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42"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26" name="Freeform 37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8427" name="Group 379"/>
            <p:cNvGrpSpPr>
              <a:grpSpLocks/>
            </p:cNvGrpSpPr>
            <p:nvPr/>
          </p:nvGrpSpPr>
          <p:grpSpPr bwMode="auto">
            <a:xfrm>
              <a:off x="4739" y="1327"/>
              <a:ext cx="582" cy="139"/>
              <a:chOff x="614" y="2568"/>
              <a:chExt cx="725" cy="139"/>
            </a:xfrm>
          </p:grpSpPr>
          <p:sp>
            <p:nvSpPr>
              <p:cNvPr id="58439"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40"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8428"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58429" name="Freeform 38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30" name="Freeform 38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31"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32" name="Freeform 38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33"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58434"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58435"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36"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58437"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8438"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58400" name="Line 393"/>
          <p:cNvSpPr>
            <a:spLocks noChangeShapeType="1"/>
          </p:cNvSpPr>
          <p:nvPr/>
        </p:nvSpPr>
        <p:spPr bwMode="auto">
          <a:xfrm flipH="1">
            <a:off x="3638550" y="3051175"/>
            <a:ext cx="788988" cy="503238"/>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8401"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025" y="82232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8402" name="Group 395"/>
          <p:cNvGrpSpPr>
            <a:grpSpLocks/>
          </p:cNvGrpSpPr>
          <p:nvPr/>
        </p:nvGrpSpPr>
        <p:grpSpPr bwMode="auto">
          <a:xfrm>
            <a:off x="606425" y="2566988"/>
            <a:ext cx="723900" cy="665162"/>
            <a:chOff x="-44" y="1473"/>
            <a:chExt cx="981" cy="1105"/>
          </a:xfrm>
        </p:grpSpPr>
        <p:pic>
          <p:nvPicPr>
            <p:cNvPr id="58413"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14" name="Freeform 39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8403" name="Group 398"/>
          <p:cNvGrpSpPr>
            <a:grpSpLocks/>
          </p:cNvGrpSpPr>
          <p:nvPr/>
        </p:nvGrpSpPr>
        <p:grpSpPr bwMode="auto">
          <a:xfrm>
            <a:off x="1000125" y="3016250"/>
            <a:ext cx="723900" cy="665163"/>
            <a:chOff x="-44" y="1473"/>
            <a:chExt cx="981" cy="1105"/>
          </a:xfrm>
        </p:grpSpPr>
        <p:pic>
          <p:nvPicPr>
            <p:cNvPr id="58411"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12" name="Freeform 40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8404" name="Group 401"/>
          <p:cNvGrpSpPr>
            <a:grpSpLocks/>
          </p:cNvGrpSpPr>
          <p:nvPr/>
        </p:nvGrpSpPr>
        <p:grpSpPr bwMode="auto">
          <a:xfrm>
            <a:off x="1611313" y="3592513"/>
            <a:ext cx="723900" cy="665162"/>
            <a:chOff x="-44" y="1473"/>
            <a:chExt cx="981" cy="1105"/>
          </a:xfrm>
        </p:grpSpPr>
        <p:pic>
          <p:nvPicPr>
            <p:cNvPr id="58409"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10" name="Freeform 40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8405" name="Group 404"/>
          <p:cNvGrpSpPr>
            <a:grpSpLocks/>
          </p:cNvGrpSpPr>
          <p:nvPr/>
        </p:nvGrpSpPr>
        <p:grpSpPr bwMode="auto">
          <a:xfrm>
            <a:off x="2184400" y="3606800"/>
            <a:ext cx="723900" cy="665163"/>
            <a:chOff x="-44" y="1473"/>
            <a:chExt cx="981" cy="1105"/>
          </a:xfrm>
        </p:grpSpPr>
        <p:pic>
          <p:nvPicPr>
            <p:cNvPr id="58407"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408" name="Freeform 40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840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84453A2-4EBB-4EB8-AC86-16C4BBBAFD8E}" type="slidenum">
              <a:rPr lang="en-US" sz="1200">
                <a:latin typeface="Tahoma" pitchFamily="34" charset="0"/>
              </a:rPr>
              <a:pPr/>
              <a:t>17</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15">
            <p14:nvContentPartPr>
              <p14:cNvPr id="2" name="Ink 1">
                <a:extLst>
                  <a:ext uri="{FF2B5EF4-FFF2-40B4-BE49-F238E27FC236}">
                    <a16:creationId xmlns:a16="http://schemas.microsoft.com/office/drawing/2014/main" id="{EA4FB881-A6E6-154A-91D3-FAE61980F0BE}"/>
                  </a:ext>
                </a:extLst>
              </p14:cNvPr>
              <p14:cNvContentPartPr/>
              <p14:nvPr/>
            </p14:nvContentPartPr>
            <p14:xfrm>
              <a:off x="1481040" y="4665240"/>
              <a:ext cx="6693120" cy="2065680"/>
            </p14:xfrm>
          </p:contentPart>
        </mc:Choice>
        <mc:Fallback xmlns="">
          <p:pic>
            <p:nvPicPr>
              <p:cNvPr id="2" name="Ink 1">
                <a:extLst>
                  <a:ext uri="{FF2B5EF4-FFF2-40B4-BE49-F238E27FC236}">
                    <a16:creationId xmlns:a16="http://schemas.microsoft.com/office/drawing/2014/main" id="{EA4FB881-A6E6-154A-91D3-FAE61980F0BE}"/>
                  </a:ext>
                </a:extLst>
              </p:cNvPr>
              <p:cNvPicPr/>
              <p:nvPr/>
            </p:nvPicPr>
            <p:blipFill>
              <a:blip r:embed="rId16"/>
              <a:stretch>
                <a:fillRect/>
              </a:stretch>
            </p:blipFill>
            <p:spPr>
              <a:xfrm>
                <a:off x="1464840" y="4649040"/>
                <a:ext cx="6725520" cy="20980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59394" name="Rectangle 2"/>
          <p:cNvSpPr>
            <a:spLocks noGrp="1" noChangeArrowheads="1"/>
          </p:cNvSpPr>
          <p:nvPr>
            <p:ph type="title" idx="4294967295"/>
          </p:nvPr>
        </p:nvSpPr>
        <p:spPr>
          <a:xfrm>
            <a:off x="293688" y="169863"/>
            <a:ext cx="8382000" cy="984250"/>
          </a:xfrm>
        </p:spPr>
        <p:txBody>
          <a:bodyPr/>
          <a:lstStyle/>
          <a:p>
            <a:pPr eaLnBrk="1" hangingPunct="1"/>
            <a:r>
              <a:rPr lang="en-US" sz="3600">
                <a:ea typeface="ＭＳ Ｐゴシック" pitchFamily="34" charset="-128"/>
              </a:rPr>
              <a:t>Wireless access networks</a:t>
            </a:r>
            <a:endParaRPr lang="en-US">
              <a:ea typeface="ＭＳ Ｐゴシック" pitchFamily="34" charset="-128"/>
            </a:endParaRPr>
          </a:p>
        </p:txBody>
      </p:sp>
      <p:sp>
        <p:nvSpPr>
          <p:cNvPr id="59395" name="Rectangle 3"/>
          <p:cNvSpPr>
            <a:spLocks noGrp="1" noChangeArrowheads="1"/>
          </p:cNvSpPr>
          <p:nvPr>
            <p:ph type="body" sz="half" idx="4294967295"/>
          </p:nvPr>
        </p:nvSpPr>
        <p:spPr>
          <a:xfrm>
            <a:off x="261938" y="1322388"/>
            <a:ext cx="8370887" cy="865187"/>
          </a:xfrm>
        </p:spPr>
        <p:txBody>
          <a:bodyPr/>
          <a:lstStyle/>
          <a:p>
            <a:pPr eaLnBrk="1" hangingPunct="1">
              <a:buSzPct val="75000"/>
            </a:pPr>
            <a:r>
              <a:rPr lang="en-US" sz="2400" dirty="0">
                <a:ea typeface="ＭＳ Ｐゴシック" pitchFamily="34" charset="-128"/>
              </a:rPr>
              <a:t>shared </a:t>
            </a:r>
            <a:r>
              <a:rPr lang="en-US" sz="2400" i="1" dirty="0">
                <a:ea typeface="ＭＳ Ｐゴシック" pitchFamily="34" charset="-128"/>
              </a:rPr>
              <a:t>wireless</a:t>
            </a:r>
            <a:r>
              <a:rPr lang="en-US" sz="2400" dirty="0">
                <a:ea typeface="ＭＳ Ｐゴシック" pitchFamily="34" charset="-128"/>
              </a:rPr>
              <a:t> access network connects end system to router</a:t>
            </a:r>
          </a:p>
          <a:p>
            <a:pPr lvl="1" eaLnBrk="1" hangingPunct="1"/>
            <a:r>
              <a:rPr lang="en-US" sz="2000" dirty="0"/>
              <a:t>via base station aka </a:t>
            </a:r>
            <a:r>
              <a:rPr lang="ja-JP" altLang="en-US" sz="2000" dirty="0">
                <a:ea typeface="ＭＳ Ｐゴシック" pitchFamily="34" charset="-128"/>
              </a:rPr>
              <a:t>“</a:t>
            </a:r>
            <a:r>
              <a:rPr lang="en-US" altLang="ja-JP" sz="2000" dirty="0">
                <a:ea typeface="ＭＳ Ｐゴシック" pitchFamily="34" charset="-128"/>
              </a:rPr>
              <a:t>access point</a:t>
            </a:r>
            <a:r>
              <a:rPr lang="ja-JP" altLang="en-US" sz="2000" dirty="0">
                <a:ea typeface="ＭＳ Ｐゴシック" pitchFamily="34" charset="-128"/>
              </a:rPr>
              <a:t>”</a:t>
            </a:r>
            <a:endParaRPr lang="en-US" sz="2000" dirty="0"/>
          </a:p>
        </p:txBody>
      </p:sp>
      <p:pic>
        <p:nvPicPr>
          <p:cNvPr id="59396"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890588"/>
            <a:ext cx="5027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7" name="Rectangle 3"/>
          <p:cNvSpPr>
            <a:spLocks noChangeArrowheads="1"/>
          </p:cNvSpPr>
          <p:nvPr/>
        </p:nvSpPr>
        <p:spPr bwMode="auto">
          <a:xfrm>
            <a:off x="341313" y="2214563"/>
            <a:ext cx="4079875"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pitchFamily="2" charset="2"/>
              <a:buNone/>
            </a:pPr>
            <a:r>
              <a:rPr lang="en-US" i="1" dirty="0">
                <a:solidFill>
                  <a:srgbClr val="CC0000"/>
                </a:solidFill>
                <a:latin typeface="Gill Sans MT" pitchFamily="34" charset="0"/>
              </a:rPr>
              <a:t>wireless LANs:</a:t>
            </a:r>
          </a:p>
          <a:p>
            <a:pPr marL="742950" lvl="1" indent="-285750" eaLnBrk="1" hangingPunct="1">
              <a:lnSpc>
                <a:spcPct val="85000"/>
              </a:lnSpc>
              <a:spcBef>
                <a:spcPct val="20000"/>
              </a:spcBef>
              <a:buClr>
                <a:srgbClr val="000099"/>
              </a:buClr>
              <a:buFont typeface="Wingdings" pitchFamily="2" charset="2"/>
              <a:buChar char="§"/>
            </a:pPr>
            <a:r>
              <a:rPr lang="en-US" sz="2000" dirty="0">
                <a:latin typeface="Gill Sans MT" pitchFamily="34" charset="0"/>
              </a:rPr>
              <a:t>within building (100 </a:t>
            </a:r>
            <a:r>
              <a:rPr lang="en-US" sz="2000" dirty="0" err="1">
                <a:latin typeface="Gill Sans MT" pitchFamily="34" charset="0"/>
              </a:rPr>
              <a:t>ft</a:t>
            </a:r>
            <a:r>
              <a:rPr lang="en-US" sz="2000" dirty="0">
                <a:latin typeface="Gill Sans MT" pitchFamily="34" charset="0"/>
              </a:rPr>
              <a:t>)</a:t>
            </a:r>
          </a:p>
          <a:p>
            <a:pPr marL="742950" lvl="1" indent="-285750" eaLnBrk="1" hangingPunct="1">
              <a:lnSpc>
                <a:spcPct val="85000"/>
              </a:lnSpc>
              <a:spcBef>
                <a:spcPct val="20000"/>
              </a:spcBef>
              <a:buClr>
                <a:srgbClr val="000099"/>
              </a:buClr>
              <a:buFont typeface="Wingdings" pitchFamily="2" charset="2"/>
              <a:buChar char="§"/>
            </a:pPr>
            <a:r>
              <a:rPr lang="en-US" sz="2000" dirty="0">
                <a:latin typeface="Gill Sans MT" pitchFamily="34" charset="0"/>
              </a:rPr>
              <a:t>802.11b/g (</a:t>
            </a:r>
            <a:r>
              <a:rPr lang="en-US" sz="2000" dirty="0" err="1">
                <a:latin typeface="Gill Sans MT" pitchFamily="34" charset="0"/>
              </a:rPr>
              <a:t>WiFi</a:t>
            </a:r>
            <a:r>
              <a:rPr lang="en-US" sz="2000" dirty="0">
                <a:latin typeface="Gill Sans MT" pitchFamily="34" charset="0"/>
              </a:rPr>
              <a:t>): 11, 54 Mbps transmission rate</a:t>
            </a:r>
          </a:p>
        </p:txBody>
      </p:sp>
      <p:sp>
        <p:nvSpPr>
          <p:cNvPr id="59398" name="Rectangle 3"/>
          <p:cNvSpPr>
            <a:spLocks noChangeArrowheads="1"/>
          </p:cNvSpPr>
          <p:nvPr/>
        </p:nvSpPr>
        <p:spPr bwMode="auto">
          <a:xfrm>
            <a:off x="4640263" y="1819275"/>
            <a:ext cx="4619625" cy="262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dirty="0">
              <a:latin typeface="Gill Sans MT" pitchFamily="34" charset="0"/>
            </a:endParaRPr>
          </a:p>
          <a:p>
            <a:pPr marL="342900" indent="-342900" eaLnBrk="1" hangingPunct="1">
              <a:lnSpc>
                <a:spcPct val="85000"/>
              </a:lnSpc>
              <a:spcBef>
                <a:spcPct val="20000"/>
              </a:spcBef>
              <a:buClr>
                <a:srgbClr val="000099"/>
              </a:buClr>
              <a:buSzPct val="65000"/>
              <a:buFont typeface="Wingdings" pitchFamily="2" charset="2"/>
              <a:buNone/>
            </a:pPr>
            <a:r>
              <a:rPr lang="en-US" dirty="0">
                <a:solidFill>
                  <a:srgbClr val="CC0000"/>
                </a:solidFill>
                <a:latin typeface="Gill Sans MT" pitchFamily="34" charset="0"/>
              </a:rPr>
              <a:t>wide-area wireless access</a:t>
            </a:r>
          </a:p>
          <a:p>
            <a:pPr marL="742950" lvl="1" indent="-285750" eaLnBrk="1" hangingPunct="1">
              <a:lnSpc>
                <a:spcPct val="85000"/>
              </a:lnSpc>
              <a:spcBef>
                <a:spcPct val="20000"/>
              </a:spcBef>
              <a:buClr>
                <a:srgbClr val="000099"/>
              </a:buClr>
              <a:buFont typeface="Wingdings" pitchFamily="2" charset="2"/>
              <a:buChar char="§"/>
            </a:pPr>
            <a:r>
              <a:rPr lang="en-US" sz="2000" dirty="0">
                <a:latin typeface="Gill Sans MT" pitchFamily="34" charset="0"/>
              </a:rPr>
              <a:t>provided by </a:t>
            </a:r>
            <a:r>
              <a:rPr lang="en-US" sz="2000" dirty="0" err="1">
                <a:latin typeface="Gill Sans MT" pitchFamily="34" charset="0"/>
              </a:rPr>
              <a:t>telco</a:t>
            </a:r>
            <a:r>
              <a:rPr lang="en-US" sz="2000" dirty="0">
                <a:latin typeface="Gill Sans MT" pitchFamily="34" charset="0"/>
              </a:rPr>
              <a:t> (cellular) operator, 10</a:t>
            </a:r>
            <a:r>
              <a:rPr lang="ja-JP" altLang="en-US" sz="2000" dirty="0">
                <a:latin typeface="Gill Sans MT" pitchFamily="34" charset="0"/>
              </a:rPr>
              <a:t>’</a:t>
            </a:r>
            <a:r>
              <a:rPr lang="en-US" altLang="ja-JP" sz="2000" dirty="0">
                <a:latin typeface="Gill Sans MT" pitchFamily="34" charset="0"/>
              </a:rPr>
              <a:t>s km</a:t>
            </a:r>
          </a:p>
          <a:p>
            <a:pPr marL="742950" lvl="1" indent="-285750" eaLnBrk="1" hangingPunct="1">
              <a:lnSpc>
                <a:spcPct val="85000"/>
              </a:lnSpc>
              <a:spcBef>
                <a:spcPct val="20000"/>
              </a:spcBef>
              <a:buClr>
                <a:srgbClr val="000099"/>
              </a:buClr>
              <a:buFont typeface="Wingdings" pitchFamily="2" charset="2"/>
              <a:buChar char="§"/>
            </a:pPr>
            <a:r>
              <a:rPr lang="en-US" sz="2000" dirty="0">
                <a:latin typeface="Gill Sans MT" pitchFamily="34" charset="0"/>
              </a:rPr>
              <a:t>between 1 and 10 Mbps </a:t>
            </a:r>
          </a:p>
          <a:p>
            <a:pPr marL="742950" lvl="1" indent="-285750" eaLnBrk="1" hangingPunct="1">
              <a:lnSpc>
                <a:spcPct val="85000"/>
              </a:lnSpc>
              <a:spcBef>
                <a:spcPct val="20000"/>
              </a:spcBef>
              <a:buClr>
                <a:srgbClr val="000099"/>
              </a:buClr>
              <a:buFont typeface="Wingdings" pitchFamily="2" charset="2"/>
              <a:buChar char="§"/>
            </a:pPr>
            <a:r>
              <a:rPr lang="en-US" sz="2000" dirty="0">
                <a:latin typeface="Gill Sans MT" pitchFamily="34" charset="0"/>
              </a:rPr>
              <a:t>3G, 4G:  LTE</a:t>
            </a:r>
          </a:p>
        </p:txBody>
      </p:sp>
      <p:grpSp>
        <p:nvGrpSpPr>
          <p:cNvPr id="59399" name="Group 85"/>
          <p:cNvGrpSpPr>
            <a:grpSpLocks/>
          </p:cNvGrpSpPr>
          <p:nvPr/>
        </p:nvGrpSpPr>
        <p:grpSpPr bwMode="auto">
          <a:xfrm>
            <a:off x="958850" y="3536950"/>
            <a:ext cx="2487613" cy="1562100"/>
            <a:chOff x="2889" y="1631"/>
            <a:chExt cx="980" cy="743"/>
          </a:xfrm>
        </p:grpSpPr>
        <p:sp>
          <p:nvSpPr>
            <p:cNvPr id="59501"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59502"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59400" name="Line 110"/>
          <p:cNvSpPr>
            <a:spLocks noChangeShapeType="1"/>
          </p:cNvSpPr>
          <p:nvPr/>
        </p:nvSpPr>
        <p:spPr bwMode="auto">
          <a:xfrm>
            <a:off x="2603500" y="4941888"/>
            <a:ext cx="0" cy="2206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01" name="Line 116"/>
          <p:cNvSpPr>
            <a:spLocks noChangeShapeType="1"/>
          </p:cNvSpPr>
          <p:nvPr/>
        </p:nvSpPr>
        <p:spPr bwMode="auto">
          <a:xfrm flipV="1">
            <a:off x="2003425" y="4806950"/>
            <a:ext cx="287338" cy="4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9402" name="Group 228"/>
          <p:cNvGrpSpPr>
            <a:grpSpLocks/>
          </p:cNvGrpSpPr>
          <p:nvPr/>
        </p:nvGrpSpPr>
        <p:grpSpPr bwMode="auto">
          <a:xfrm>
            <a:off x="2279650" y="4649788"/>
            <a:ext cx="666750" cy="284162"/>
            <a:chOff x="4650" y="1129"/>
            <a:chExt cx="246" cy="95"/>
          </a:xfrm>
        </p:grpSpPr>
        <p:sp>
          <p:nvSpPr>
            <p:cNvPr id="5949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949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949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9496" name="Group 232"/>
            <p:cNvGrpSpPr>
              <a:grpSpLocks/>
            </p:cNvGrpSpPr>
            <p:nvPr/>
          </p:nvGrpSpPr>
          <p:grpSpPr bwMode="auto">
            <a:xfrm>
              <a:off x="4699" y="1145"/>
              <a:ext cx="138" cy="29"/>
              <a:chOff x="2468" y="1332"/>
              <a:chExt cx="310" cy="60"/>
            </a:xfrm>
          </p:grpSpPr>
          <p:sp>
            <p:nvSpPr>
              <p:cNvPr id="5949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0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49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9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59403" name="Group 246"/>
          <p:cNvGrpSpPr>
            <a:grpSpLocks/>
          </p:cNvGrpSpPr>
          <p:nvPr/>
        </p:nvGrpSpPr>
        <p:grpSpPr bwMode="auto">
          <a:xfrm>
            <a:off x="1527175" y="4416425"/>
            <a:ext cx="863600" cy="588963"/>
            <a:chOff x="2967" y="478"/>
            <a:chExt cx="788" cy="625"/>
          </a:xfrm>
        </p:grpSpPr>
        <p:pic>
          <p:nvPicPr>
            <p:cNvPr id="59491"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492"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9404" name="Group 390"/>
          <p:cNvGrpSpPr>
            <a:grpSpLocks/>
          </p:cNvGrpSpPr>
          <p:nvPr/>
        </p:nvGrpSpPr>
        <p:grpSpPr bwMode="auto">
          <a:xfrm>
            <a:off x="1441450" y="3648075"/>
            <a:ext cx="757238" cy="682625"/>
            <a:chOff x="877" y="1008"/>
            <a:chExt cx="2747" cy="2591"/>
          </a:xfrm>
        </p:grpSpPr>
        <p:pic>
          <p:nvPicPr>
            <p:cNvPr id="59468"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469"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70" name="Freeform 393"/>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9471"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72" name="Freeform 395"/>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3" name="Freeform 396"/>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4" name="Freeform 397"/>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5" name="Freeform 398"/>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6" name="Freeform 399"/>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7" name="Freeform 400"/>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9478" name="Group 401"/>
            <p:cNvGrpSpPr>
              <a:grpSpLocks/>
            </p:cNvGrpSpPr>
            <p:nvPr/>
          </p:nvGrpSpPr>
          <p:grpSpPr bwMode="auto">
            <a:xfrm>
              <a:off x="1709" y="3008"/>
              <a:ext cx="507" cy="234"/>
              <a:chOff x="1740" y="2642"/>
              <a:chExt cx="752" cy="327"/>
            </a:xfrm>
          </p:grpSpPr>
          <p:sp>
            <p:nvSpPr>
              <p:cNvPr id="59485"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6"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7"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8"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9"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0"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9479" name="Freeform 408"/>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0" name="Freeform 409"/>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1" name="Freeform 410"/>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2" name="Freeform 411"/>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3" name="Freeform 412"/>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4"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9405" name="Group 445"/>
          <p:cNvGrpSpPr>
            <a:grpSpLocks/>
          </p:cNvGrpSpPr>
          <p:nvPr/>
        </p:nvGrpSpPr>
        <p:grpSpPr bwMode="auto">
          <a:xfrm>
            <a:off x="5146675" y="4071938"/>
            <a:ext cx="2709863" cy="1951037"/>
            <a:chOff x="3652" y="2846"/>
            <a:chExt cx="1253" cy="934"/>
          </a:xfrm>
        </p:grpSpPr>
        <p:sp>
          <p:nvSpPr>
            <p:cNvPr id="59409" name="Freeform 84"/>
            <p:cNvSpPr>
              <a:spLocks/>
            </p:cNvSpPr>
            <p:nvPr/>
          </p:nvSpPr>
          <p:spPr bwMode="auto">
            <a:xfrm>
              <a:off x="3652" y="2949"/>
              <a:ext cx="1094" cy="675"/>
            </a:xfrm>
            <a:custGeom>
              <a:avLst/>
              <a:gdLst>
                <a:gd name="T0" fmla="*/ 1116 w 1036"/>
                <a:gd name="T1" fmla="*/ 11 h 675"/>
                <a:gd name="T2" fmla="*/ 673 w 1036"/>
                <a:gd name="T3" fmla="*/ 53 h 675"/>
                <a:gd name="T4" fmla="*/ 356 w 1036"/>
                <a:gd name="T5" fmla="*/ 129 h 675"/>
                <a:gd name="T6" fmla="*/ 264 w 1036"/>
                <a:gd name="T7" fmla="*/ 229 h 675"/>
                <a:gd name="T8" fmla="*/ 37 w 1036"/>
                <a:gd name="T9" fmla="*/ 297 h 675"/>
                <a:gd name="T10" fmla="*/ 29 w 1036"/>
                <a:gd name="T11" fmla="*/ 459 h 675"/>
                <a:gd name="T12" fmla="*/ 227 w 1036"/>
                <a:gd name="T13" fmla="*/ 489 h 675"/>
                <a:gd name="T14" fmla="*/ 792 w 1036"/>
                <a:gd name="T15" fmla="*/ 489 h 675"/>
                <a:gd name="T16" fmla="*/ 1030 w 1036"/>
                <a:gd name="T17" fmla="*/ 555 h 675"/>
                <a:gd name="T18" fmla="*/ 1296 w 1036"/>
                <a:gd name="T19" fmla="*/ 657 h 675"/>
                <a:gd name="T20" fmla="*/ 1499 w 1036"/>
                <a:gd name="T21" fmla="*/ 661 h 675"/>
                <a:gd name="T22" fmla="*/ 1640 w 1036"/>
                <a:gd name="T23" fmla="*/ 603 h 675"/>
                <a:gd name="T24" fmla="*/ 1711 w 1036"/>
                <a:gd name="T25" fmla="*/ 445 h 675"/>
                <a:gd name="T26" fmla="*/ 1755 w 1036"/>
                <a:gd name="T27" fmla="*/ 291 h 675"/>
                <a:gd name="T28" fmla="*/ 1760 w 1036"/>
                <a:gd name="T29" fmla="*/ 107 h 675"/>
                <a:gd name="T30" fmla="*/ 1610 w 1036"/>
                <a:gd name="T31" fmla="*/ 17 h 675"/>
                <a:gd name="T32" fmla="*/ 1337 w 1036"/>
                <a:gd name="T33" fmla="*/ 3 h 675"/>
                <a:gd name="T34" fmla="*/ 1116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0"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59411"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9412" name="Group 134"/>
            <p:cNvGrpSpPr>
              <a:grpSpLocks/>
            </p:cNvGrpSpPr>
            <p:nvPr/>
          </p:nvGrpSpPr>
          <p:grpSpPr bwMode="auto">
            <a:xfrm>
              <a:off x="3911" y="2846"/>
              <a:ext cx="262" cy="243"/>
              <a:chOff x="2751" y="1851"/>
              <a:chExt cx="462" cy="478"/>
            </a:xfrm>
          </p:grpSpPr>
          <p:pic>
            <p:nvPicPr>
              <p:cNvPr id="59466"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467"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9413" name="Group 252"/>
            <p:cNvGrpSpPr>
              <a:grpSpLocks/>
            </p:cNvGrpSpPr>
            <p:nvPr/>
          </p:nvGrpSpPr>
          <p:grpSpPr bwMode="auto">
            <a:xfrm>
              <a:off x="4193" y="3034"/>
              <a:ext cx="288" cy="398"/>
              <a:chOff x="742" y="2409"/>
              <a:chExt cx="576" cy="881"/>
            </a:xfrm>
          </p:grpSpPr>
          <p:grpSp>
            <p:nvGrpSpPr>
              <p:cNvPr id="59448" name="Group 253"/>
              <p:cNvGrpSpPr>
                <a:grpSpLocks/>
              </p:cNvGrpSpPr>
              <p:nvPr/>
            </p:nvGrpSpPr>
            <p:grpSpPr bwMode="auto">
              <a:xfrm>
                <a:off x="832" y="2643"/>
                <a:ext cx="376" cy="647"/>
                <a:chOff x="3130" y="3288"/>
                <a:chExt cx="410" cy="742"/>
              </a:xfrm>
            </p:grpSpPr>
            <p:sp>
              <p:nvSpPr>
                <p:cNvPr id="59451"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2"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3"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4"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5"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6"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7"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8"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59"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0"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1"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2"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3"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4"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59465"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59449"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50"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59414" name="Group 342"/>
            <p:cNvGrpSpPr>
              <a:grpSpLocks/>
            </p:cNvGrpSpPr>
            <p:nvPr/>
          </p:nvGrpSpPr>
          <p:grpSpPr bwMode="auto">
            <a:xfrm>
              <a:off x="3715" y="3159"/>
              <a:ext cx="337" cy="257"/>
              <a:chOff x="877" y="1008"/>
              <a:chExt cx="2747" cy="2591"/>
            </a:xfrm>
          </p:grpSpPr>
          <p:pic>
            <p:nvPicPr>
              <p:cNvPr id="59425"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426"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27" name="Freeform 3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9428"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429" name="Freeform 3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0" name="Freeform 3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1" name="Freeform 3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2" name="Freeform 3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3" name="Freeform 3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4" name="Freeform 3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59435" name="Group 353"/>
              <p:cNvGrpSpPr>
                <a:grpSpLocks/>
              </p:cNvGrpSpPr>
              <p:nvPr/>
            </p:nvGrpSpPr>
            <p:grpSpPr bwMode="auto">
              <a:xfrm>
                <a:off x="1709" y="3008"/>
                <a:ext cx="507" cy="234"/>
                <a:chOff x="1740" y="2642"/>
                <a:chExt cx="752" cy="327"/>
              </a:xfrm>
            </p:grpSpPr>
            <p:sp>
              <p:nvSpPr>
                <p:cNvPr id="59442"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3"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4"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5"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6"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7"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59436" name="Freeform 3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7" name="Freeform 3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8" name="Freeform 3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9" name="Freeform 3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0" name="Freeform 3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41"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59415" name="Group 237"/>
            <p:cNvGrpSpPr>
              <a:grpSpLocks/>
            </p:cNvGrpSpPr>
            <p:nvPr/>
          </p:nvGrpSpPr>
          <p:grpSpPr bwMode="auto">
            <a:xfrm>
              <a:off x="4377" y="3439"/>
              <a:ext cx="246" cy="107"/>
              <a:chOff x="4650" y="1129"/>
              <a:chExt cx="246" cy="95"/>
            </a:xfrm>
          </p:grpSpPr>
          <p:sp>
            <p:nvSpPr>
              <p:cNvPr id="5941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5941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5941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59420" name="Group 241"/>
              <p:cNvGrpSpPr>
                <a:grpSpLocks/>
              </p:cNvGrpSpPr>
              <p:nvPr/>
            </p:nvGrpSpPr>
            <p:grpSpPr bwMode="auto">
              <a:xfrm>
                <a:off x="4699" y="1145"/>
                <a:ext cx="138" cy="29"/>
                <a:chOff x="2468" y="1332"/>
                <a:chExt cx="310" cy="60"/>
              </a:xfrm>
            </p:grpSpPr>
            <p:sp>
              <p:nvSpPr>
                <p:cNvPr id="59423"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424"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421"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22"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9416"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59406" name="Text Box 446"/>
          <p:cNvSpPr txBox="1">
            <a:spLocks noChangeArrowheads="1"/>
          </p:cNvSpPr>
          <p:nvPr/>
        </p:nvSpPr>
        <p:spPr bwMode="auto">
          <a:xfrm>
            <a:off x="2044700" y="5186363"/>
            <a:ext cx="1212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i="1"/>
              <a:t>to Internet</a:t>
            </a:r>
          </a:p>
        </p:txBody>
      </p:sp>
      <p:sp>
        <p:nvSpPr>
          <p:cNvPr id="59407" name="Text Box 447"/>
          <p:cNvSpPr txBox="1">
            <a:spLocks noChangeArrowheads="1"/>
          </p:cNvSpPr>
          <p:nvPr/>
        </p:nvSpPr>
        <p:spPr bwMode="auto">
          <a:xfrm>
            <a:off x="6711950" y="5884863"/>
            <a:ext cx="1212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i="1"/>
              <a:t>to Internet</a:t>
            </a:r>
          </a:p>
        </p:txBody>
      </p:sp>
      <p:sp>
        <p:nvSpPr>
          <p:cNvPr id="5940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6F71DD59-6FD9-4424-B6D1-437C70C3922F}" type="slidenum">
              <a:rPr lang="en-US" sz="1200">
                <a:latin typeface="Tahoma" pitchFamily="34" charset="0"/>
              </a:rPr>
              <a:pPr/>
              <a:t>18</a:t>
            </a:fld>
            <a:endParaRPr lang="en-US" sz="1200">
              <a:latin typeface="Tahoma"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219"/>
          <p:cNvGrpSpPr>
            <a:grpSpLocks/>
          </p:cNvGrpSpPr>
          <p:nvPr/>
        </p:nvGrpSpPr>
        <p:grpSpPr bwMode="auto">
          <a:xfrm>
            <a:off x="5281613"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61442" name="Title 50"/>
          <p:cNvSpPr>
            <a:spLocks noGrp="1"/>
          </p:cNvSpPr>
          <p:nvPr>
            <p:ph type="title" idx="4294967295"/>
          </p:nvPr>
        </p:nvSpPr>
        <p:spPr>
          <a:xfrm>
            <a:off x="290513" y="198438"/>
            <a:ext cx="8321675" cy="765175"/>
          </a:xfrm>
        </p:spPr>
        <p:txBody>
          <a:bodyPr/>
          <a:lstStyle/>
          <a:p>
            <a:pPr eaLnBrk="1" hangingPunct="1"/>
            <a:r>
              <a:rPr lang="en-US" sz="4000">
                <a:ea typeface="ＭＳ Ｐゴシック" pitchFamily="34" charset="-128"/>
              </a:rPr>
              <a:t>Host: sends </a:t>
            </a:r>
            <a:r>
              <a:rPr lang="en-US" sz="4000" i="1">
                <a:ea typeface="ＭＳ Ｐゴシック" pitchFamily="34" charset="-128"/>
              </a:rPr>
              <a:t>packets</a:t>
            </a:r>
            <a:r>
              <a:rPr lang="en-US" sz="4000">
                <a:ea typeface="ＭＳ Ｐゴシック" pitchFamily="34" charset="-128"/>
              </a:rPr>
              <a:t> of data</a:t>
            </a:r>
          </a:p>
        </p:txBody>
      </p:sp>
      <p:sp>
        <p:nvSpPr>
          <p:cNvPr id="243750" name="Content Placeholder 52"/>
          <p:cNvSpPr>
            <a:spLocks noGrp="1"/>
          </p:cNvSpPr>
          <p:nvPr>
            <p:ph idx="4294967295"/>
          </p:nvPr>
        </p:nvSpPr>
        <p:spPr>
          <a:xfrm>
            <a:off x="428625" y="1296988"/>
            <a:ext cx="3775075" cy="3425825"/>
          </a:xfrm>
        </p:spPr>
        <p:txBody>
          <a:bodyPr/>
          <a:lstStyle/>
          <a:p>
            <a:pPr marL="0" indent="0" eaLnBrk="1" hangingPunct="1">
              <a:buFont typeface="Wingdings" pitchFamily="2" charset="2"/>
              <a:buNone/>
              <a:defRPr/>
            </a:pPr>
            <a:r>
              <a:rPr lang="en-US" sz="2400" dirty="0">
                <a:ea typeface="+mn-ea"/>
              </a:rPr>
              <a:t>host sending function:</a:t>
            </a:r>
          </a:p>
          <a:p>
            <a:pPr eaLnBrk="1" hangingPunct="1">
              <a:defRPr/>
            </a:pPr>
            <a:r>
              <a:rPr lang="en-US" sz="2400" dirty="0">
                <a:ea typeface="+mn-ea"/>
              </a:rPr>
              <a:t>takes application message</a:t>
            </a:r>
          </a:p>
          <a:p>
            <a:pPr eaLnBrk="1" hangingPunct="1">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defRPr/>
            </a:pPr>
            <a:r>
              <a:rPr lang="en-US" sz="2400" dirty="0">
                <a:ea typeface="+mn-ea"/>
              </a:rPr>
              <a:t>transmits packet into access network at </a:t>
            </a:r>
            <a:r>
              <a:rPr lang="en-US" sz="2400" i="1" dirty="0">
                <a:solidFill>
                  <a:srgbClr val="C00000"/>
                </a:solidFill>
                <a:ea typeface="+mn-ea"/>
              </a:rPr>
              <a:t>transmission rate R</a:t>
            </a:r>
          </a:p>
          <a:p>
            <a:pPr lvl="1" eaLnBrk="1" hangingPunct="1">
              <a:defRPr/>
            </a:pPr>
            <a:r>
              <a:rPr lang="en-US" dirty="0"/>
              <a:t>link transmission rate, aka link </a:t>
            </a:r>
            <a:r>
              <a:rPr lang="en-US" i="1" dirty="0">
                <a:solidFill>
                  <a:srgbClr val="C00000"/>
                </a:solidFill>
              </a:rPr>
              <a:t>capacity, aka link bandwidth</a:t>
            </a:r>
          </a:p>
        </p:txBody>
      </p:sp>
      <p:sp>
        <p:nvSpPr>
          <p:cNvPr id="61444" name="Line 305"/>
          <p:cNvSpPr>
            <a:spLocks noChangeShapeType="1"/>
          </p:cNvSpPr>
          <p:nvPr/>
        </p:nvSpPr>
        <p:spPr bwMode="auto">
          <a:xfrm>
            <a:off x="5705475" y="3727450"/>
            <a:ext cx="2454275"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61445"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82232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1446" name="Group 51"/>
          <p:cNvGrpSpPr>
            <a:grpSpLocks/>
          </p:cNvGrpSpPr>
          <p:nvPr/>
        </p:nvGrpSpPr>
        <p:grpSpPr bwMode="auto">
          <a:xfrm>
            <a:off x="7883525" y="3427413"/>
            <a:ext cx="1052513" cy="355600"/>
            <a:chOff x="4410" y="1365"/>
            <a:chExt cx="663" cy="224"/>
          </a:xfrm>
        </p:grpSpPr>
        <p:sp>
          <p:nvSpPr>
            <p:cNvPr id="6147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solidFill>
                  <a:srgbClr val="000000"/>
                </a:solidFill>
              </a:endParaRPr>
            </a:p>
          </p:txBody>
        </p:sp>
        <p:sp>
          <p:nvSpPr>
            <p:cNvPr id="6147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solidFill>
                  <a:srgbClr val="000000"/>
                </a:solidFill>
              </a:endParaRPr>
            </a:p>
          </p:txBody>
        </p:sp>
        <p:sp>
          <p:nvSpPr>
            <p:cNvPr id="6147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61474" name="Freeform 55"/>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6147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grpSp>
      <p:sp>
        <p:nvSpPr>
          <p:cNvPr id="61447" name="TextBox 1"/>
          <p:cNvSpPr txBox="1">
            <a:spLocks noChangeArrowheads="1"/>
          </p:cNvSpPr>
          <p:nvPr/>
        </p:nvSpPr>
        <p:spPr bwMode="auto">
          <a:xfrm>
            <a:off x="5756275" y="3759200"/>
            <a:ext cx="26463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i="1"/>
              <a:t>R: </a:t>
            </a:r>
            <a:r>
              <a:rPr lang="en-US" sz="1800"/>
              <a:t>link transmission rate</a:t>
            </a:r>
          </a:p>
        </p:txBody>
      </p:sp>
      <p:grpSp>
        <p:nvGrpSpPr>
          <p:cNvPr id="61448" name="Group 201"/>
          <p:cNvGrpSpPr>
            <a:grpSpLocks/>
          </p:cNvGrpSpPr>
          <p:nvPr/>
        </p:nvGrpSpPr>
        <p:grpSpPr bwMode="auto">
          <a:xfrm>
            <a:off x="5033963"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61449" name="TextBox 205"/>
          <p:cNvSpPr txBox="1">
            <a:spLocks noChangeArrowheads="1"/>
          </p:cNvSpPr>
          <p:nvPr/>
        </p:nvSpPr>
        <p:spPr bwMode="auto">
          <a:xfrm>
            <a:off x="4791075" y="3986213"/>
            <a:ext cx="6683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host</a:t>
            </a:r>
          </a:p>
        </p:txBody>
      </p:sp>
      <p:grpSp>
        <p:nvGrpSpPr>
          <p:cNvPr id="61450" name="Group 206"/>
          <p:cNvGrpSpPr>
            <a:grpSpLocks/>
          </p:cNvGrpSpPr>
          <p:nvPr/>
        </p:nvGrpSpPr>
        <p:grpSpPr bwMode="auto">
          <a:xfrm>
            <a:off x="4559300" y="3535363"/>
            <a:ext cx="1295400" cy="506412"/>
            <a:chOff x="1816230" y="6118900"/>
            <a:chExt cx="1843339" cy="739100"/>
          </a:xfrm>
        </p:grpSpPr>
        <p:pic>
          <p:nvPicPr>
            <p:cNvPr id="6146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grpSp>
        <p:nvGrpSpPr>
          <p:cNvPr id="61451" name="Group 209"/>
          <p:cNvGrpSpPr>
            <a:grpSpLocks/>
          </p:cNvGrpSpPr>
          <p:nvPr/>
        </p:nvGrpSpPr>
        <p:grpSpPr bwMode="auto">
          <a:xfrm>
            <a:off x="4699000" y="1919288"/>
            <a:ext cx="1409700" cy="877887"/>
            <a:chOff x="2387973" y="4309243"/>
            <a:chExt cx="1771787" cy="1282262"/>
          </a:xfrm>
        </p:grpSpPr>
        <p:pic>
          <p:nvPicPr>
            <p:cNvPr id="61464"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61452" name="TextBox 215"/>
          <p:cNvSpPr txBox="1">
            <a:spLocks noChangeArrowheads="1"/>
          </p:cNvSpPr>
          <p:nvPr/>
        </p:nvSpPr>
        <p:spPr bwMode="auto">
          <a:xfrm>
            <a:off x="5448300" y="3341688"/>
            <a:ext cx="288925"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1</a:t>
            </a:r>
          </a:p>
        </p:txBody>
      </p:sp>
      <p:sp>
        <p:nvSpPr>
          <p:cNvPr id="61453" name="TextBox 216"/>
          <p:cNvSpPr txBox="1">
            <a:spLocks noChangeArrowheads="1"/>
          </p:cNvSpPr>
          <p:nvPr/>
        </p:nvSpPr>
        <p:spPr bwMode="auto">
          <a:xfrm>
            <a:off x="5207000" y="3349625"/>
            <a:ext cx="288925"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2</a:t>
            </a:r>
          </a:p>
        </p:txBody>
      </p:sp>
      <p:cxnSp>
        <p:nvCxnSpPr>
          <p:cNvPr id="61454" name="Straight Connector 3"/>
          <p:cNvCxnSpPr>
            <a:cxnSpLocks noChangeShapeType="1"/>
          </p:cNvCxnSpPr>
          <p:nvPr/>
        </p:nvCxnSpPr>
        <p:spPr bwMode="auto">
          <a:xfrm flipV="1">
            <a:off x="5697538" y="2363788"/>
            <a:ext cx="1225550" cy="565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61455" name="TextBox 234"/>
          <p:cNvSpPr txBox="1">
            <a:spLocks noChangeArrowheads="1"/>
          </p:cNvSpPr>
          <p:nvPr/>
        </p:nvSpPr>
        <p:spPr bwMode="auto">
          <a:xfrm>
            <a:off x="6861175" y="2014538"/>
            <a:ext cx="15319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t>two packets, </a:t>
            </a:r>
          </a:p>
          <a:p>
            <a:r>
              <a:rPr lang="en-US" sz="1800" i="1"/>
              <a:t>L</a:t>
            </a:r>
            <a:r>
              <a:rPr lang="en-US" sz="1800"/>
              <a:t> bits each</a:t>
            </a:r>
          </a:p>
        </p:txBody>
      </p:sp>
      <p:sp>
        <p:nvSpPr>
          <p:cNvPr id="61456" name="TextBox 235"/>
          <p:cNvSpPr txBox="1">
            <a:spLocks noChangeArrowheads="1"/>
          </p:cNvSpPr>
          <p:nvPr/>
        </p:nvSpPr>
        <p:spPr bwMode="auto">
          <a:xfrm>
            <a:off x="1550988" y="5456238"/>
            <a:ext cx="1479550"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a:lnSpc>
                <a:spcPts val="1800"/>
              </a:lnSpc>
            </a:pPr>
            <a:r>
              <a:rPr lang="en-US" sz="1800" dirty="0"/>
              <a:t>packet</a:t>
            </a:r>
          </a:p>
          <a:p>
            <a:pPr algn="r">
              <a:lnSpc>
                <a:spcPts val="1800"/>
              </a:lnSpc>
            </a:pPr>
            <a:r>
              <a:rPr lang="en-US" sz="1800" dirty="0"/>
              <a:t>transmission</a:t>
            </a:r>
          </a:p>
          <a:p>
            <a:pPr algn="r">
              <a:lnSpc>
                <a:spcPts val="1800"/>
              </a:lnSpc>
            </a:pPr>
            <a:r>
              <a:rPr lang="en-US" sz="1800" dirty="0"/>
              <a:t>delay</a:t>
            </a:r>
          </a:p>
        </p:txBody>
      </p:sp>
      <p:sp>
        <p:nvSpPr>
          <p:cNvPr id="61457" name="TextBox 237"/>
          <p:cNvSpPr txBox="1">
            <a:spLocks noChangeArrowheads="1"/>
          </p:cNvSpPr>
          <p:nvPr/>
        </p:nvSpPr>
        <p:spPr bwMode="auto">
          <a:xfrm>
            <a:off x="3660775" y="5453063"/>
            <a:ext cx="1711325"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800"/>
              </a:lnSpc>
            </a:pPr>
            <a:r>
              <a:rPr lang="en-US" sz="1800" dirty="0"/>
              <a:t>time needed to</a:t>
            </a:r>
          </a:p>
          <a:p>
            <a:pPr algn="ctr">
              <a:lnSpc>
                <a:spcPts val="1800"/>
              </a:lnSpc>
            </a:pPr>
            <a:r>
              <a:rPr lang="en-US" sz="1800" dirty="0"/>
              <a:t>transmit </a:t>
            </a:r>
            <a:r>
              <a:rPr lang="en-US" sz="1800" i="1" dirty="0"/>
              <a:t>L</a:t>
            </a:r>
            <a:r>
              <a:rPr lang="en-US" sz="1800" dirty="0"/>
              <a:t>-bit</a:t>
            </a:r>
          </a:p>
          <a:p>
            <a:pPr algn="ctr">
              <a:lnSpc>
                <a:spcPts val="1800"/>
              </a:lnSpc>
            </a:pPr>
            <a:r>
              <a:rPr lang="en-US" sz="1800" dirty="0"/>
              <a:t>packet into link</a:t>
            </a:r>
          </a:p>
        </p:txBody>
      </p:sp>
      <p:sp>
        <p:nvSpPr>
          <p:cNvPr id="61458" name="TextBox 4"/>
          <p:cNvSpPr txBox="1">
            <a:spLocks noChangeArrowheads="1"/>
          </p:cNvSpPr>
          <p:nvPr/>
        </p:nvSpPr>
        <p:spPr bwMode="auto">
          <a:xfrm>
            <a:off x="6167438" y="5400675"/>
            <a:ext cx="1741487"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t>L</a:t>
            </a:r>
            <a:r>
              <a:rPr lang="en-US"/>
              <a:t> (bits)</a:t>
            </a:r>
          </a:p>
          <a:p>
            <a:r>
              <a:rPr lang="en-US" i="1"/>
              <a:t>R</a:t>
            </a:r>
            <a:r>
              <a:rPr lang="en-US"/>
              <a:t> (bits/sec)</a:t>
            </a:r>
          </a:p>
        </p:txBody>
      </p:sp>
      <p:cxnSp>
        <p:nvCxnSpPr>
          <p:cNvPr id="61459" name="Straight Connector 9"/>
          <p:cNvCxnSpPr>
            <a:cxnSpLocks noChangeShapeType="1"/>
          </p:cNvCxnSpPr>
          <p:nvPr/>
        </p:nvCxnSpPr>
        <p:spPr bwMode="auto">
          <a:xfrm>
            <a:off x="6254750" y="5819775"/>
            <a:ext cx="1284288"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cxnSp>
      <p:sp>
        <p:nvSpPr>
          <p:cNvPr id="61460" name="TextBox 10"/>
          <p:cNvSpPr txBox="1">
            <a:spLocks noChangeArrowheads="1"/>
          </p:cNvSpPr>
          <p:nvPr/>
        </p:nvSpPr>
        <p:spPr bwMode="auto">
          <a:xfrm>
            <a:off x="3228975" y="5586413"/>
            <a:ext cx="3651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a:t>
            </a:r>
          </a:p>
        </p:txBody>
      </p:sp>
      <p:sp>
        <p:nvSpPr>
          <p:cNvPr id="61461" name="TextBox 245"/>
          <p:cNvSpPr txBox="1">
            <a:spLocks noChangeArrowheads="1"/>
          </p:cNvSpPr>
          <p:nvPr/>
        </p:nvSpPr>
        <p:spPr bwMode="auto">
          <a:xfrm>
            <a:off x="5570538" y="5602288"/>
            <a:ext cx="3651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a:t>
            </a:r>
          </a:p>
        </p:txBody>
      </p:sp>
      <p:sp>
        <p:nvSpPr>
          <p:cNvPr id="61462" name="Rectangle 11"/>
          <p:cNvSpPr>
            <a:spLocks noChangeArrowheads="1"/>
          </p:cNvSpPr>
          <p:nvPr/>
        </p:nvSpPr>
        <p:spPr bwMode="auto">
          <a:xfrm>
            <a:off x="1109663" y="5322888"/>
            <a:ext cx="7275512" cy="1001712"/>
          </a:xfrm>
          <a:prstGeom prst="rect">
            <a:avLst/>
          </a:prstGeom>
          <a:noFill/>
          <a:ln w="19050">
            <a:solidFill>
              <a:srgbClr val="C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146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CB1791E7-DF12-45C9-9A82-D9D612EA7492}" type="slidenum">
              <a:rPr lang="en-US" sz="1200">
                <a:latin typeface="Tahoma" pitchFamily="34" charset="0"/>
              </a:rPr>
              <a:pPr/>
              <a:t>19</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FC7D0C5-743B-D44C-96B5-C335B502FA59}"/>
                  </a:ext>
                </a:extLst>
              </p14:cNvPr>
              <p14:cNvContentPartPr/>
              <p14:nvPr/>
            </p14:nvContentPartPr>
            <p14:xfrm>
              <a:off x="1537560" y="3371400"/>
              <a:ext cx="7043400" cy="3470400"/>
            </p14:xfrm>
          </p:contentPart>
        </mc:Choice>
        <mc:Fallback xmlns="">
          <p:pic>
            <p:nvPicPr>
              <p:cNvPr id="2" name="Ink 1">
                <a:extLst>
                  <a:ext uri="{FF2B5EF4-FFF2-40B4-BE49-F238E27FC236}">
                    <a16:creationId xmlns:a16="http://schemas.microsoft.com/office/drawing/2014/main" id="{8FC7D0C5-743B-D44C-96B5-C335B502FA59}"/>
                  </a:ext>
                </a:extLst>
              </p:cNvPr>
              <p:cNvPicPr/>
              <p:nvPr/>
            </p:nvPicPr>
            <p:blipFill>
              <a:blip r:embed="rId6"/>
              <a:stretch>
                <a:fillRect/>
              </a:stretch>
            </p:blipFill>
            <p:spPr>
              <a:xfrm>
                <a:off x="1521360" y="3355200"/>
                <a:ext cx="7075800" cy="350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FD73F9B-69AA-754B-B1B0-1F550E28A037}"/>
                  </a:ext>
                </a:extLst>
              </p14:cNvPr>
              <p14:cNvContentPartPr/>
              <p14:nvPr/>
            </p14:nvContentPartPr>
            <p14:xfrm>
              <a:off x="2421720" y="995040"/>
              <a:ext cx="6496560" cy="3699000"/>
            </p14:xfrm>
          </p:contentPart>
        </mc:Choice>
        <mc:Fallback xmlns="">
          <p:pic>
            <p:nvPicPr>
              <p:cNvPr id="3" name="Ink 2">
                <a:extLst>
                  <a:ext uri="{FF2B5EF4-FFF2-40B4-BE49-F238E27FC236}">
                    <a16:creationId xmlns:a16="http://schemas.microsoft.com/office/drawing/2014/main" id="{FFD73F9B-69AA-754B-B1B0-1F550E28A037}"/>
                  </a:ext>
                </a:extLst>
              </p:cNvPr>
              <p:cNvPicPr/>
              <p:nvPr/>
            </p:nvPicPr>
            <p:blipFill>
              <a:blip r:embed="rId8"/>
              <a:stretch>
                <a:fillRect/>
              </a:stretch>
            </p:blipFill>
            <p:spPr>
              <a:xfrm>
                <a:off x="2405520" y="978840"/>
                <a:ext cx="6528960" cy="37314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30722" name="Rectangle 2"/>
          <p:cNvSpPr>
            <a:spLocks noGrp="1" noChangeArrowheads="1"/>
          </p:cNvSpPr>
          <p:nvPr>
            <p:ph type="title" idx="4294967295"/>
          </p:nvPr>
        </p:nvSpPr>
        <p:spPr>
          <a:xfrm>
            <a:off x="457200" y="241300"/>
            <a:ext cx="7772400" cy="1143000"/>
          </a:xfrm>
        </p:spPr>
        <p:txBody>
          <a:bodyPr/>
          <a:lstStyle/>
          <a:p>
            <a:pPr eaLnBrk="1" hangingPunct="1"/>
            <a:r>
              <a:rPr lang="en-US">
                <a:ea typeface="ＭＳ Ｐゴシック" pitchFamily="34" charset="-128"/>
              </a:rPr>
              <a:t>Chapter 1: introduction</a:t>
            </a:r>
          </a:p>
        </p:txBody>
      </p:sp>
      <p:sp>
        <p:nvSpPr>
          <p:cNvPr id="30723" name="Rectangle 3"/>
          <p:cNvSpPr>
            <a:spLocks noGrp="1" noChangeArrowheads="1"/>
          </p:cNvSpPr>
          <p:nvPr>
            <p:ph type="body" sz="half" idx="4294967295"/>
          </p:nvPr>
        </p:nvSpPr>
        <p:spPr>
          <a:xfrm>
            <a:off x="533400" y="1371600"/>
            <a:ext cx="3581400" cy="4648200"/>
          </a:xfrm>
        </p:spPr>
        <p:txBody>
          <a:bodyPr/>
          <a:lstStyle/>
          <a:p>
            <a:pPr eaLnBrk="1" hangingPunct="1">
              <a:lnSpc>
                <a:spcPct val="90000"/>
              </a:lnSpc>
              <a:buFont typeface="Wingdings" pitchFamily="2" charset="2"/>
              <a:buNone/>
            </a:pPr>
            <a:r>
              <a:rPr lang="en-US" i="1">
                <a:solidFill>
                  <a:srgbClr val="CC0000"/>
                </a:solidFill>
                <a:ea typeface="ＭＳ Ｐゴシック" pitchFamily="34" charset="-128"/>
              </a:rPr>
              <a:t>our goal:</a:t>
            </a:r>
            <a:r>
              <a:rPr lang="en-US">
                <a:ea typeface="ＭＳ Ｐゴシック" pitchFamily="34" charset="-128"/>
              </a:rPr>
              <a:t> </a:t>
            </a:r>
          </a:p>
          <a:p>
            <a:pPr eaLnBrk="1" hangingPunct="1">
              <a:lnSpc>
                <a:spcPct val="90000"/>
              </a:lnSpc>
            </a:pPr>
            <a:r>
              <a:rPr lang="en-US">
                <a:ea typeface="ＭＳ Ｐゴシック" pitchFamily="34" charset="-128"/>
              </a:rPr>
              <a:t>get </a:t>
            </a:r>
            <a:r>
              <a:rPr lang="ja-JP" altLang="en-US">
                <a:ea typeface="ＭＳ Ｐゴシック" pitchFamily="34" charset="-128"/>
              </a:rPr>
              <a:t>“</a:t>
            </a:r>
            <a:r>
              <a:rPr lang="en-US" altLang="ja-JP">
                <a:ea typeface="ＭＳ Ｐゴシック" pitchFamily="34" charset="-128"/>
              </a:rPr>
              <a:t>feel</a:t>
            </a:r>
            <a:r>
              <a:rPr lang="ja-JP" altLang="en-US">
                <a:ea typeface="ＭＳ Ｐゴシック" pitchFamily="34" charset="-128"/>
              </a:rPr>
              <a:t>”</a:t>
            </a:r>
            <a:r>
              <a:rPr lang="en-US" altLang="ja-JP">
                <a:ea typeface="ＭＳ Ｐゴシック" pitchFamily="34" charset="-128"/>
              </a:rPr>
              <a:t> and terminology</a:t>
            </a:r>
          </a:p>
          <a:p>
            <a:pPr eaLnBrk="1" hangingPunct="1">
              <a:lnSpc>
                <a:spcPct val="90000"/>
              </a:lnSpc>
            </a:pPr>
            <a:r>
              <a:rPr lang="en-US">
                <a:ea typeface="ＭＳ Ｐゴシック" pitchFamily="34" charset="-128"/>
              </a:rPr>
              <a:t>more depth, detail </a:t>
            </a:r>
            <a:r>
              <a:rPr lang="en-US" i="1">
                <a:ea typeface="ＭＳ Ｐゴシック" pitchFamily="34" charset="-128"/>
              </a:rPr>
              <a:t>later</a:t>
            </a:r>
            <a:r>
              <a:rPr lang="en-US">
                <a:ea typeface="ＭＳ Ｐゴシック" pitchFamily="34" charset="-128"/>
              </a:rPr>
              <a:t> in course</a:t>
            </a:r>
          </a:p>
          <a:p>
            <a:pPr eaLnBrk="1" hangingPunct="1">
              <a:lnSpc>
                <a:spcPct val="90000"/>
              </a:lnSpc>
            </a:pPr>
            <a:r>
              <a:rPr lang="en-US">
                <a:ea typeface="ＭＳ Ｐゴシック" pitchFamily="34" charset="-128"/>
              </a:rPr>
              <a:t>approach:</a:t>
            </a:r>
          </a:p>
          <a:p>
            <a:pPr lvl="1" eaLnBrk="1" hangingPunct="1">
              <a:lnSpc>
                <a:spcPct val="90000"/>
              </a:lnSpc>
              <a:buSzPct val="85000"/>
            </a:pPr>
            <a:r>
              <a:rPr lang="en-US" sz="2800"/>
              <a:t>use Internet as example</a:t>
            </a:r>
          </a:p>
          <a:p>
            <a:pPr lvl="1" eaLnBrk="1" hangingPunct="1">
              <a:lnSpc>
                <a:spcPct val="90000"/>
              </a:lnSpc>
            </a:pPr>
            <a:endParaRPr lang="en-US" sz="2800"/>
          </a:p>
        </p:txBody>
      </p:sp>
      <p:sp>
        <p:nvSpPr>
          <p:cNvPr id="30724" name="Rectangle 4"/>
          <p:cNvSpPr>
            <a:spLocks noGrp="1" noChangeArrowheads="1"/>
          </p:cNvSpPr>
          <p:nvPr>
            <p:ph type="body" sz="half" idx="4294967295"/>
          </p:nvPr>
        </p:nvSpPr>
        <p:spPr>
          <a:xfrm>
            <a:off x="4114800" y="1371600"/>
            <a:ext cx="5029200" cy="5245100"/>
          </a:xfrm>
        </p:spPr>
        <p:txBody>
          <a:bodyPr/>
          <a:lstStyle/>
          <a:p>
            <a:pPr eaLnBrk="1" hangingPunct="1">
              <a:buFont typeface="Wingdings" pitchFamily="2" charset="2"/>
              <a:buNone/>
            </a:pPr>
            <a:r>
              <a:rPr lang="en-US" i="1" dirty="0">
                <a:solidFill>
                  <a:srgbClr val="CC0000"/>
                </a:solidFill>
                <a:ea typeface="ＭＳ Ｐゴシック" pitchFamily="34" charset="-128"/>
              </a:rPr>
              <a:t>overview</a:t>
            </a:r>
            <a:r>
              <a:rPr lang="en-US" dirty="0">
                <a:solidFill>
                  <a:srgbClr val="CC0000"/>
                </a:solidFill>
                <a:ea typeface="ＭＳ Ｐゴシック" pitchFamily="34" charset="-128"/>
              </a:rPr>
              <a:t>:</a:t>
            </a:r>
          </a:p>
          <a:p>
            <a:pPr eaLnBrk="1" hangingPunct="1">
              <a:buSzPct val="75000"/>
            </a:pPr>
            <a:r>
              <a:rPr lang="en-US" sz="2400" dirty="0">
                <a:ea typeface="ＭＳ Ｐゴシック" pitchFamily="34" charset="-128"/>
              </a:rPr>
              <a:t>what</a:t>
            </a:r>
            <a:r>
              <a:rPr lang="ja-JP" altLang="en-US" sz="2400" dirty="0">
                <a:ea typeface="ＭＳ Ｐゴシック" pitchFamily="34" charset="-128"/>
              </a:rPr>
              <a:t>’</a:t>
            </a:r>
            <a:r>
              <a:rPr lang="en-US" altLang="ja-JP" sz="2400" dirty="0">
                <a:ea typeface="ＭＳ Ｐゴシック" pitchFamily="34" charset="-128"/>
              </a:rPr>
              <a:t>s the Internet?</a:t>
            </a:r>
          </a:p>
          <a:p>
            <a:pPr eaLnBrk="1" hangingPunct="1">
              <a:buSzPct val="75000"/>
            </a:pPr>
            <a:r>
              <a:rPr lang="en-US" sz="2400" dirty="0">
                <a:ea typeface="ＭＳ Ｐゴシック" pitchFamily="34" charset="-128"/>
              </a:rPr>
              <a:t>what</a:t>
            </a:r>
            <a:r>
              <a:rPr lang="ja-JP" altLang="en-US" sz="2400" dirty="0">
                <a:ea typeface="ＭＳ Ｐゴシック" pitchFamily="34" charset="-128"/>
              </a:rPr>
              <a:t>’</a:t>
            </a:r>
            <a:r>
              <a:rPr lang="en-US" altLang="ja-JP" sz="2400" dirty="0">
                <a:ea typeface="ＭＳ Ｐゴシック" pitchFamily="34" charset="-128"/>
              </a:rPr>
              <a:t>s a protocol?</a:t>
            </a:r>
          </a:p>
          <a:p>
            <a:pPr eaLnBrk="1" hangingPunct="1">
              <a:buSzPct val="75000"/>
            </a:pPr>
            <a:r>
              <a:rPr lang="en-US" sz="2400" dirty="0">
                <a:ea typeface="ＭＳ Ｐゴシック" pitchFamily="34" charset="-128"/>
              </a:rPr>
              <a:t>network edge; hosts, access net, physical media</a:t>
            </a:r>
          </a:p>
          <a:p>
            <a:pPr eaLnBrk="1" hangingPunct="1">
              <a:buSzPct val="75000"/>
            </a:pPr>
            <a:r>
              <a:rPr lang="en-US" sz="2400" dirty="0">
                <a:ea typeface="ＭＳ Ｐゴシック" pitchFamily="34" charset="-128"/>
              </a:rPr>
              <a:t>network core: packet/circuit switching, Internet structure</a:t>
            </a:r>
          </a:p>
          <a:p>
            <a:pPr eaLnBrk="1" hangingPunct="1">
              <a:buSzPct val="75000"/>
            </a:pPr>
            <a:r>
              <a:rPr lang="en-US" sz="2400" dirty="0">
                <a:ea typeface="ＭＳ Ｐゴシック" pitchFamily="34" charset="-128"/>
              </a:rPr>
              <a:t>performance: loss, delay, throughput</a:t>
            </a:r>
          </a:p>
          <a:p>
            <a:pPr eaLnBrk="1" hangingPunct="1">
              <a:buSzPct val="75000"/>
            </a:pPr>
            <a:r>
              <a:rPr lang="en-US" sz="2400" dirty="0">
                <a:ea typeface="ＭＳ Ｐゴシック" pitchFamily="34" charset="-128"/>
              </a:rPr>
              <a:t>security</a:t>
            </a:r>
          </a:p>
          <a:p>
            <a:pPr eaLnBrk="1" hangingPunct="1">
              <a:buSzPct val="75000"/>
            </a:pPr>
            <a:r>
              <a:rPr lang="en-US" sz="2400" dirty="0">
                <a:ea typeface="ＭＳ Ｐゴシック" pitchFamily="34" charset="-128"/>
              </a:rPr>
              <a:t>protocol layers, service models</a:t>
            </a:r>
          </a:p>
          <a:p>
            <a:pPr eaLnBrk="1" hangingPunct="1">
              <a:buSzPct val="75000"/>
            </a:pPr>
            <a:r>
              <a:rPr lang="en-US" sz="2400" dirty="0">
                <a:ea typeface="ＭＳ Ｐゴシック" pitchFamily="34" charset="-128"/>
              </a:rPr>
              <a:t>history</a:t>
            </a:r>
          </a:p>
          <a:p>
            <a:pPr eaLnBrk="1" hangingPunct="1">
              <a:buFont typeface="Wingdings" pitchFamily="2" charset="2"/>
              <a:buNone/>
            </a:pPr>
            <a:endParaRPr lang="en-US" sz="2400" dirty="0">
              <a:ea typeface="ＭＳ Ｐゴシック" pitchFamily="34" charset="-128"/>
            </a:endParaRPr>
          </a:p>
        </p:txBody>
      </p:sp>
      <p:pic>
        <p:nvPicPr>
          <p:cNvPr id="30725"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1030288"/>
            <a:ext cx="54848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C27EE91E-33BE-4038-8A10-FD023DDF3CFF}" type="slidenum">
              <a:rPr lang="en-US" sz="1200">
                <a:latin typeface="Tahoma" pitchFamily="34" charset="0"/>
              </a:rPr>
              <a:pPr/>
              <a:t>2</a:t>
            </a:fld>
            <a:endParaRPr lang="en-US" sz="1200">
              <a:latin typeface="Tahom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6246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920750"/>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67" name="Rectangle 2"/>
          <p:cNvSpPr>
            <a:spLocks noGrp="1" noChangeArrowheads="1"/>
          </p:cNvSpPr>
          <p:nvPr>
            <p:ph type="title" idx="4294967295"/>
          </p:nvPr>
        </p:nvSpPr>
        <p:spPr>
          <a:xfrm>
            <a:off x="487363" y="296863"/>
            <a:ext cx="7772400" cy="879475"/>
          </a:xfrm>
        </p:spPr>
        <p:txBody>
          <a:bodyPr/>
          <a:lstStyle/>
          <a:p>
            <a:pPr eaLnBrk="1" hangingPunct="1"/>
            <a:r>
              <a:rPr lang="en-US" sz="4000">
                <a:ea typeface="ＭＳ Ｐゴシック" pitchFamily="34" charset="-128"/>
              </a:rPr>
              <a:t>Physical media</a:t>
            </a:r>
            <a:endParaRPr lang="en-US">
              <a:ea typeface="ＭＳ Ｐゴシック" pitchFamily="34" charset="-128"/>
            </a:endParaRPr>
          </a:p>
        </p:txBody>
      </p:sp>
      <p:sp>
        <p:nvSpPr>
          <p:cNvPr id="62468" name="Rectangle 3"/>
          <p:cNvSpPr>
            <a:spLocks noGrp="1" noChangeArrowheads="1"/>
          </p:cNvSpPr>
          <p:nvPr>
            <p:ph type="body" sz="half" idx="4294967295"/>
          </p:nvPr>
        </p:nvSpPr>
        <p:spPr>
          <a:xfrm>
            <a:off x="533400" y="1482725"/>
            <a:ext cx="4322763" cy="4648200"/>
          </a:xfrm>
        </p:spPr>
        <p:txBody>
          <a:bodyPr/>
          <a:lstStyle/>
          <a:p>
            <a:pPr eaLnBrk="1" hangingPunct="1">
              <a:buSzPct val="75000"/>
            </a:pPr>
            <a:r>
              <a:rPr lang="en-US" sz="2400">
                <a:solidFill>
                  <a:srgbClr val="CC0000"/>
                </a:solidFill>
                <a:ea typeface="ＭＳ Ｐゴシック" pitchFamily="34" charset="-128"/>
              </a:rPr>
              <a:t>bit:</a:t>
            </a:r>
            <a:r>
              <a:rPr lang="en-US" sz="2400">
                <a:solidFill>
                  <a:srgbClr val="FF0000"/>
                </a:solidFill>
                <a:ea typeface="ＭＳ Ｐゴシック" pitchFamily="34" charset="-128"/>
              </a:rPr>
              <a:t> </a:t>
            </a:r>
            <a:r>
              <a:rPr lang="en-US" sz="2400">
                <a:ea typeface="ＭＳ Ｐゴシック" pitchFamily="34" charset="-128"/>
              </a:rPr>
              <a:t>propagates between</a:t>
            </a:r>
            <a:br>
              <a:rPr lang="en-US" sz="2400">
                <a:ea typeface="ＭＳ Ｐゴシック" pitchFamily="34" charset="-128"/>
              </a:rPr>
            </a:br>
            <a:r>
              <a:rPr lang="en-US" sz="2400">
                <a:ea typeface="ＭＳ Ｐゴシック" pitchFamily="34" charset="-128"/>
              </a:rPr>
              <a:t>transmitter/receiver pairs</a:t>
            </a:r>
            <a:endParaRPr lang="en-US" sz="2400">
              <a:solidFill>
                <a:srgbClr val="FF0000"/>
              </a:solidFill>
              <a:ea typeface="ＭＳ Ｐゴシック" pitchFamily="34" charset="-128"/>
            </a:endParaRPr>
          </a:p>
          <a:p>
            <a:pPr eaLnBrk="1" hangingPunct="1">
              <a:buSzPct val="75000"/>
            </a:pPr>
            <a:r>
              <a:rPr lang="en-US" sz="2400">
                <a:solidFill>
                  <a:srgbClr val="CC0000"/>
                </a:solidFill>
                <a:ea typeface="ＭＳ Ｐゴシック" pitchFamily="34" charset="-128"/>
              </a:rPr>
              <a:t>physical link:</a:t>
            </a:r>
            <a:r>
              <a:rPr lang="en-US" sz="2400">
                <a:ea typeface="ＭＳ Ｐゴシック" pitchFamily="34" charset="-128"/>
              </a:rPr>
              <a:t> what lies between transmitter &amp; receiver</a:t>
            </a:r>
          </a:p>
          <a:p>
            <a:pPr eaLnBrk="1" hangingPunct="1">
              <a:buSzPct val="75000"/>
            </a:pPr>
            <a:r>
              <a:rPr lang="en-US" sz="2400">
                <a:solidFill>
                  <a:srgbClr val="CC0000"/>
                </a:solidFill>
                <a:ea typeface="ＭＳ Ｐゴシック" pitchFamily="34" charset="-128"/>
              </a:rPr>
              <a:t>guided media: </a:t>
            </a:r>
          </a:p>
          <a:p>
            <a:pPr lvl="1" eaLnBrk="1" hangingPunct="1"/>
            <a:r>
              <a:rPr lang="en-US"/>
              <a:t>signals propagate in solid media: copper, fiber, coax</a:t>
            </a:r>
          </a:p>
          <a:p>
            <a:pPr eaLnBrk="1" hangingPunct="1">
              <a:buSzPct val="75000"/>
            </a:pPr>
            <a:r>
              <a:rPr lang="en-US" sz="2400">
                <a:solidFill>
                  <a:srgbClr val="CC0000"/>
                </a:solidFill>
                <a:ea typeface="ＭＳ Ｐゴシック" pitchFamily="34" charset="-128"/>
              </a:rPr>
              <a:t>unguided media:</a:t>
            </a:r>
            <a:r>
              <a:rPr lang="en-US" sz="2400">
                <a:ea typeface="ＭＳ Ｐゴシック" pitchFamily="34" charset="-128"/>
              </a:rPr>
              <a:t> </a:t>
            </a:r>
          </a:p>
          <a:p>
            <a:pPr lvl="1" eaLnBrk="1" hangingPunct="1"/>
            <a:r>
              <a:rPr lang="en-US"/>
              <a:t>signals propagate freely, e.g., radio</a:t>
            </a:r>
          </a:p>
        </p:txBody>
      </p:sp>
      <p:sp>
        <p:nvSpPr>
          <p:cNvPr id="62469" name="Rectangle 4"/>
          <p:cNvSpPr>
            <a:spLocks noGrp="1" noChangeArrowheads="1"/>
          </p:cNvSpPr>
          <p:nvPr>
            <p:ph type="body" sz="half" idx="4294967295"/>
          </p:nvPr>
        </p:nvSpPr>
        <p:spPr>
          <a:xfrm>
            <a:off x="4951413" y="2111375"/>
            <a:ext cx="3810000" cy="3346450"/>
          </a:xfrm>
        </p:spPr>
        <p:txBody>
          <a:bodyPr/>
          <a:lstStyle/>
          <a:p>
            <a:pPr eaLnBrk="1" hangingPunct="1">
              <a:buFont typeface="Wingdings" pitchFamily="2" charset="2"/>
              <a:buNone/>
            </a:pPr>
            <a:r>
              <a:rPr lang="en-US" sz="2400" i="1">
                <a:solidFill>
                  <a:srgbClr val="CC0000"/>
                </a:solidFill>
                <a:ea typeface="ＭＳ Ｐゴシック" pitchFamily="34" charset="-128"/>
              </a:rPr>
              <a:t>twisted pair (TP</a:t>
            </a:r>
            <a:r>
              <a:rPr lang="en-US" sz="2400" i="1">
                <a:solidFill>
                  <a:srgbClr val="FF0000"/>
                </a:solidFill>
                <a:ea typeface="ＭＳ Ｐゴシック" pitchFamily="34" charset="-128"/>
              </a:rPr>
              <a:t>)</a:t>
            </a:r>
            <a:endParaRPr lang="en-US" sz="2400" i="1">
              <a:ea typeface="ＭＳ Ｐゴシック" pitchFamily="34" charset="-128"/>
            </a:endParaRPr>
          </a:p>
          <a:p>
            <a:pPr eaLnBrk="1" hangingPunct="1">
              <a:buSzPct val="75000"/>
            </a:pPr>
            <a:r>
              <a:rPr lang="en-US" sz="2400">
                <a:ea typeface="ＭＳ Ｐゴシック" pitchFamily="34" charset="-128"/>
              </a:rPr>
              <a:t>two insulated copper wires</a:t>
            </a:r>
          </a:p>
          <a:p>
            <a:pPr lvl="1" eaLnBrk="1" hangingPunct="1">
              <a:buSzPct val="75000"/>
            </a:pPr>
            <a:r>
              <a:rPr lang="en-US" sz="2000"/>
              <a:t>Category 5: 100 Mbps, 1 Gpbs Ethernet</a:t>
            </a:r>
          </a:p>
          <a:p>
            <a:pPr lvl="1" eaLnBrk="1" hangingPunct="1">
              <a:buSzPct val="75000"/>
            </a:pPr>
            <a:r>
              <a:rPr lang="en-US" sz="2000"/>
              <a:t>Category 6: 10Gbps</a:t>
            </a:r>
          </a:p>
        </p:txBody>
      </p:sp>
      <p:pic>
        <p:nvPicPr>
          <p:cNvPr id="62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913" y="4187825"/>
            <a:ext cx="2276475" cy="1703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247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A7646D55-3C27-4A1B-BD73-D05DFA763C97}" type="slidenum">
              <a:rPr lang="en-US" sz="1200">
                <a:latin typeface="Tahoma" pitchFamily="34" charset="0"/>
              </a:rPr>
              <a:pPr/>
              <a:t>20</a:t>
            </a:fld>
            <a:endParaRPr lang="en-US" sz="1200">
              <a:latin typeface="Tahoma"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64514"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950" y="4899025"/>
            <a:ext cx="2371725"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15"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550" y="857250"/>
            <a:ext cx="50276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6" name="Rectangle 2"/>
          <p:cNvSpPr>
            <a:spLocks noGrp="1" noChangeArrowheads="1"/>
          </p:cNvSpPr>
          <p:nvPr>
            <p:ph type="title" idx="4294967295"/>
          </p:nvPr>
        </p:nvSpPr>
        <p:spPr>
          <a:xfrm>
            <a:off x="293688" y="228600"/>
            <a:ext cx="8382000" cy="879475"/>
          </a:xfrm>
        </p:spPr>
        <p:txBody>
          <a:bodyPr/>
          <a:lstStyle/>
          <a:p>
            <a:pPr eaLnBrk="1" hangingPunct="1"/>
            <a:r>
              <a:rPr lang="en-US" sz="3600">
                <a:ea typeface="ＭＳ Ｐゴシック" pitchFamily="34" charset="-128"/>
              </a:rPr>
              <a:t>Physical media: coax, fiber</a:t>
            </a:r>
            <a:endParaRPr lang="en-US">
              <a:ea typeface="ＭＳ Ｐゴシック" pitchFamily="34" charset="-128"/>
            </a:endParaRPr>
          </a:p>
        </p:txBody>
      </p:sp>
      <p:sp>
        <p:nvSpPr>
          <p:cNvPr id="64517" name="Rectangle 3"/>
          <p:cNvSpPr>
            <a:spLocks noGrp="1" noChangeArrowheads="1"/>
          </p:cNvSpPr>
          <p:nvPr>
            <p:ph type="body" sz="half" idx="4294967295"/>
          </p:nvPr>
        </p:nvSpPr>
        <p:spPr>
          <a:xfrm>
            <a:off x="533400" y="1371600"/>
            <a:ext cx="3962400" cy="4327525"/>
          </a:xfrm>
        </p:spPr>
        <p:txBody>
          <a:bodyPr/>
          <a:lstStyle/>
          <a:p>
            <a:pPr eaLnBrk="1" hangingPunct="1">
              <a:buFont typeface="Wingdings" pitchFamily="2" charset="2"/>
              <a:buNone/>
            </a:pPr>
            <a:r>
              <a:rPr lang="en-US" i="1">
                <a:solidFill>
                  <a:srgbClr val="CC0000"/>
                </a:solidFill>
                <a:ea typeface="ＭＳ Ｐゴシック" pitchFamily="34" charset="-128"/>
              </a:rPr>
              <a:t>coaxial cable:</a:t>
            </a:r>
            <a:endParaRPr lang="en-US" sz="2400" i="1">
              <a:solidFill>
                <a:srgbClr val="CC0000"/>
              </a:solidFill>
              <a:ea typeface="ＭＳ Ｐゴシック" pitchFamily="34" charset="-128"/>
            </a:endParaRPr>
          </a:p>
          <a:p>
            <a:pPr eaLnBrk="1" hangingPunct="1">
              <a:buSzPct val="75000"/>
            </a:pPr>
            <a:r>
              <a:rPr lang="en-US" sz="2400">
                <a:ea typeface="ＭＳ Ｐゴシック" pitchFamily="34" charset="-128"/>
              </a:rPr>
              <a:t>two concentric copper conductors</a:t>
            </a:r>
          </a:p>
          <a:p>
            <a:pPr eaLnBrk="1" hangingPunct="1">
              <a:buSzPct val="75000"/>
            </a:pPr>
            <a:r>
              <a:rPr lang="en-US" sz="2400">
                <a:ea typeface="ＭＳ Ｐゴシック" pitchFamily="34" charset="-128"/>
              </a:rPr>
              <a:t>bidirectional</a:t>
            </a:r>
          </a:p>
          <a:p>
            <a:pPr eaLnBrk="1" hangingPunct="1">
              <a:buSzPct val="75000"/>
            </a:pPr>
            <a:r>
              <a:rPr lang="en-US" sz="2400">
                <a:ea typeface="ＭＳ Ｐゴシック" pitchFamily="34" charset="-128"/>
              </a:rPr>
              <a:t>broadband:</a:t>
            </a:r>
          </a:p>
          <a:p>
            <a:pPr lvl="1" eaLnBrk="1" hangingPunct="1"/>
            <a:r>
              <a:rPr lang="en-US" sz="2000"/>
              <a:t> multiple channels on cable</a:t>
            </a:r>
          </a:p>
          <a:p>
            <a:pPr lvl="1" eaLnBrk="1" hangingPunct="1"/>
            <a:r>
              <a:rPr lang="en-US" sz="2000"/>
              <a:t> HFC</a:t>
            </a:r>
          </a:p>
        </p:txBody>
      </p:sp>
      <p:pic>
        <p:nvPicPr>
          <p:cNvPr id="64518"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525" y="3863975"/>
            <a:ext cx="2501900" cy="108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4667250" y="1317625"/>
            <a:ext cx="4230688" cy="343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en-US" sz="2800" i="1" dirty="0">
                <a:solidFill>
                  <a:srgbClr val="CC0000"/>
                </a:solidFill>
                <a:latin typeface="Gill Sans MT" pitchFamily="34" charset="0"/>
              </a:rPr>
              <a:t>fiber optic cable:</a:t>
            </a:r>
            <a:endParaRPr lang="en-US" i="1" dirty="0">
              <a:solidFill>
                <a:srgbClr val="CC0000"/>
              </a:solidFill>
              <a:latin typeface="Gill Sans MT" pitchFamily="34" charset="0"/>
            </a:endParaRPr>
          </a:p>
          <a:p>
            <a:pPr marL="342900" indent="-342900">
              <a:lnSpc>
                <a:spcPct val="85000"/>
              </a:lnSpc>
              <a:spcBef>
                <a:spcPct val="20000"/>
              </a:spcBef>
              <a:buClr>
                <a:srgbClr val="000099"/>
              </a:buClr>
              <a:buSzPct val="75000"/>
              <a:buFont typeface="Wingdings" pitchFamily="2" charset="2"/>
              <a:buChar char="v"/>
            </a:pPr>
            <a:r>
              <a:rPr lang="en-US" dirty="0">
                <a:latin typeface="Gill Sans MT" pitchFamily="34" charset="0"/>
              </a:rPr>
              <a:t>glass fiber carrying light pulses, each pulse a bit</a:t>
            </a:r>
          </a:p>
          <a:p>
            <a:pPr marL="342900" indent="-342900">
              <a:lnSpc>
                <a:spcPct val="85000"/>
              </a:lnSpc>
              <a:spcBef>
                <a:spcPct val="20000"/>
              </a:spcBef>
              <a:buClr>
                <a:srgbClr val="000099"/>
              </a:buClr>
              <a:buSzPct val="75000"/>
              <a:buFont typeface="Wingdings" pitchFamily="2" charset="2"/>
              <a:buChar char="v"/>
            </a:pPr>
            <a:r>
              <a:rPr lang="en-US" dirty="0">
                <a:latin typeface="Gill Sans MT" pitchFamily="34" charset="0"/>
              </a:rPr>
              <a:t>high-speed operation:</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high-speed point-to-point transmission (e.g., 10</a:t>
            </a:r>
            <a:r>
              <a:rPr lang="ja-JP" altLang="en-US" sz="2000" dirty="0">
                <a:latin typeface="Gill Sans MT" pitchFamily="34" charset="0"/>
              </a:rPr>
              <a:t>’</a:t>
            </a:r>
            <a:r>
              <a:rPr lang="en-US" altLang="ja-JP" sz="2000" dirty="0">
                <a:latin typeface="Gill Sans MT" pitchFamily="34" charset="0"/>
              </a:rPr>
              <a:t>s-100</a:t>
            </a:r>
            <a:r>
              <a:rPr lang="ja-JP" altLang="en-US" sz="2000" dirty="0">
                <a:latin typeface="Gill Sans MT" pitchFamily="34" charset="0"/>
              </a:rPr>
              <a:t>’</a:t>
            </a:r>
            <a:r>
              <a:rPr lang="en-US" altLang="ja-JP" sz="2000" dirty="0">
                <a:latin typeface="Gill Sans MT" pitchFamily="34" charset="0"/>
              </a:rPr>
              <a:t>s </a:t>
            </a:r>
            <a:r>
              <a:rPr lang="en-US" altLang="ja-JP" sz="2000" dirty="0" err="1">
                <a:latin typeface="Gill Sans MT" pitchFamily="34" charset="0"/>
              </a:rPr>
              <a:t>Gpbs</a:t>
            </a:r>
            <a:r>
              <a:rPr lang="en-US" altLang="ja-JP" sz="2000" dirty="0">
                <a:latin typeface="Gill Sans MT" pitchFamily="34" charset="0"/>
              </a:rPr>
              <a:t> transmission rate)</a:t>
            </a:r>
          </a:p>
          <a:p>
            <a:pPr marL="342900" indent="-342900">
              <a:lnSpc>
                <a:spcPct val="85000"/>
              </a:lnSpc>
              <a:spcBef>
                <a:spcPct val="20000"/>
              </a:spcBef>
              <a:buClr>
                <a:srgbClr val="000099"/>
              </a:buClr>
              <a:buSzPct val="75000"/>
              <a:buFont typeface="Wingdings" pitchFamily="2" charset="2"/>
              <a:buChar char="v"/>
            </a:pPr>
            <a:r>
              <a:rPr lang="en-US" dirty="0">
                <a:latin typeface="Gill Sans MT" pitchFamily="34" charset="0"/>
              </a:rPr>
              <a:t>low error rate: </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repeaters spaced far apart (up to 100 km) </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immune to electromagnetic noise</a:t>
            </a:r>
          </a:p>
        </p:txBody>
      </p:sp>
      <p:sp>
        <p:nvSpPr>
          <p:cNvPr id="6452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B4F1A53B-5774-4738-8FED-ECC177DB8FE7}" type="slidenum">
              <a:rPr lang="en-US" sz="1200">
                <a:latin typeface="Tahoma" pitchFamily="34" charset="0"/>
              </a:rPr>
              <a:pPr/>
              <a:t>21</a:t>
            </a:fld>
            <a:endParaRPr lang="en-US" sz="1200">
              <a:latin typeface="Tahoma"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66562"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800100"/>
            <a:ext cx="41132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563" name="Rectangle 2"/>
          <p:cNvSpPr>
            <a:spLocks noGrp="1" noChangeArrowheads="1"/>
          </p:cNvSpPr>
          <p:nvPr>
            <p:ph type="title" idx="4294967295"/>
          </p:nvPr>
        </p:nvSpPr>
        <p:spPr>
          <a:xfrm>
            <a:off x="304800" y="42863"/>
            <a:ext cx="8382000" cy="1143000"/>
          </a:xfrm>
        </p:spPr>
        <p:txBody>
          <a:bodyPr/>
          <a:lstStyle/>
          <a:p>
            <a:pPr eaLnBrk="1" hangingPunct="1"/>
            <a:r>
              <a:rPr lang="en-US" sz="3600">
                <a:ea typeface="ＭＳ Ｐゴシック" pitchFamily="34" charset="-128"/>
              </a:rPr>
              <a:t>Physical media: radio</a:t>
            </a:r>
            <a:endParaRPr lang="en-US">
              <a:ea typeface="ＭＳ Ｐゴシック" pitchFamily="34" charset="-128"/>
            </a:endParaRPr>
          </a:p>
        </p:txBody>
      </p:sp>
      <p:sp>
        <p:nvSpPr>
          <p:cNvPr id="66564" name="Rectangle 3"/>
          <p:cNvSpPr>
            <a:spLocks noGrp="1" noChangeArrowheads="1"/>
          </p:cNvSpPr>
          <p:nvPr>
            <p:ph type="body" sz="half" idx="4294967295"/>
          </p:nvPr>
        </p:nvSpPr>
        <p:spPr>
          <a:xfrm>
            <a:off x="533400" y="1371600"/>
            <a:ext cx="3962400" cy="4876800"/>
          </a:xfrm>
        </p:spPr>
        <p:txBody>
          <a:bodyPr/>
          <a:lstStyle/>
          <a:p>
            <a:pPr eaLnBrk="1" hangingPunct="1">
              <a:buSzPct val="75000"/>
            </a:pPr>
            <a:r>
              <a:rPr lang="en-US" sz="2400">
                <a:ea typeface="ＭＳ Ｐゴシック" pitchFamily="34" charset="-128"/>
              </a:rPr>
              <a:t>signal carried in electromagnetic spectrum</a:t>
            </a:r>
          </a:p>
          <a:p>
            <a:pPr eaLnBrk="1" hangingPunct="1">
              <a:buSzPct val="75000"/>
            </a:pPr>
            <a:r>
              <a:rPr lang="en-US" sz="2400">
                <a:ea typeface="ＭＳ Ｐゴシック" pitchFamily="34" charset="-128"/>
              </a:rPr>
              <a:t>no physical </a:t>
            </a:r>
            <a:r>
              <a:rPr lang="ja-JP" altLang="en-US" sz="2400">
                <a:ea typeface="ＭＳ Ｐゴシック" pitchFamily="34" charset="-128"/>
              </a:rPr>
              <a:t>“</a:t>
            </a:r>
            <a:r>
              <a:rPr lang="en-US" altLang="ja-JP" sz="2400">
                <a:ea typeface="ＭＳ Ｐゴシック" pitchFamily="34" charset="-128"/>
              </a:rPr>
              <a:t>wire</a:t>
            </a:r>
            <a:r>
              <a:rPr lang="ja-JP" altLang="en-US" sz="2400">
                <a:ea typeface="ＭＳ Ｐゴシック" pitchFamily="34" charset="-128"/>
              </a:rPr>
              <a:t>”</a:t>
            </a:r>
            <a:endParaRPr lang="en-US" altLang="ja-JP" sz="2400">
              <a:ea typeface="ＭＳ Ｐゴシック" pitchFamily="34" charset="-128"/>
            </a:endParaRPr>
          </a:p>
          <a:p>
            <a:pPr eaLnBrk="1" hangingPunct="1">
              <a:buSzPct val="75000"/>
            </a:pPr>
            <a:r>
              <a:rPr lang="en-US" sz="2400">
                <a:ea typeface="ＭＳ Ｐゴシック" pitchFamily="34" charset="-128"/>
              </a:rPr>
              <a:t>bidirectional</a:t>
            </a:r>
          </a:p>
          <a:p>
            <a:pPr eaLnBrk="1" hangingPunct="1">
              <a:buSzPct val="75000"/>
            </a:pPr>
            <a:r>
              <a:rPr lang="en-US" sz="2400">
                <a:ea typeface="ＭＳ Ｐゴシック" pitchFamily="34" charset="-128"/>
              </a:rPr>
              <a:t>propagation environment effects:</a:t>
            </a:r>
          </a:p>
          <a:p>
            <a:pPr lvl="1" eaLnBrk="1" hangingPunct="1"/>
            <a:r>
              <a:rPr lang="en-US"/>
              <a:t>reflection </a:t>
            </a:r>
          </a:p>
          <a:p>
            <a:pPr lvl="1" eaLnBrk="1" hangingPunct="1"/>
            <a:r>
              <a:rPr lang="en-US"/>
              <a:t>obstruction by objects</a:t>
            </a:r>
          </a:p>
          <a:p>
            <a:pPr lvl="1" eaLnBrk="1" hangingPunct="1"/>
            <a:r>
              <a:rPr lang="en-US"/>
              <a:t>interference</a:t>
            </a:r>
          </a:p>
        </p:txBody>
      </p:sp>
      <p:sp>
        <p:nvSpPr>
          <p:cNvPr id="66565" name="Rectangle 4"/>
          <p:cNvSpPr>
            <a:spLocks noChangeArrowheads="1"/>
          </p:cNvSpPr>
          <p:nvPr/>
        </p:nvSpPr>
        <p:spPr bwMode="auto">
          <a:xfrm>
            <a:off x="4686300" y="1238250"/>
            <a:ext cx="4457700" cy="343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en-US" sz="2800" i="1" dirty="0">
                <a:solidFill>
                  <a:srgbClr val="CC0000"/>
                </a:solidFill>
                <a:latin typeface="Gill Sans MT" pitchFamily="34" charset="0"/>
              </a:rPr>
              <a:t>radio link types:</a:t>
            </a:r>
            <a:endParaRPr lang="en-US" i="1" dirty="0">
              <a:solidFill>
                <a:srgbClr val="CC0000"/>
              </a:solidFill>
              <a:latin typeface="Gill Sans MT" pitchFamily="34" charset="0"/>
            </a:endParaRPr>
          </a:p>
          <a:p>
            <a:pPr marL="342900" indent="-342900">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terrestrial  microwave</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e.g. up to 45 Mbps channels</a:t>
            </a:r>
          </a:p>
          <a:p>
            <a:pPr marL="342900" indent="-342900">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LAN</a:t>
            </a:r>
            <a:r>
              <a:rPr lang="en-US" dirty="0">
                <a:latin typeface="Gill Sans MT" pitchFamily="34" charset="0"/>
              </a:rPr>
              <a:t> (e.g., </a:t>
            </a:r>
            <a:r>
              <a:rPr lang="en-US" dirty="0" err="1">
                <a:latin typeface="Gill Sans MT" pitchFamily="34" charset="0"/>
              </a:rPr>
              <a:t>WiFi</a:t>
            </a:r>
            <a:r>
              <a:rPr lang="en-US" dirty="0">
                <a:latin typeface="Gill Sans MT" pitchFamily="34" charset="0"/>
              </a:rPr>
              <a:t>)</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11Mbps, 54 Mbps</a:t>
            </a:r>
          </a:p>
          <a:p>
            <a:pPr marL="342900" indent="-342900">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wide-area</a:t>
            </a:r>
            <a:r>
              <a:rPr lang="en-US" dirty="0">
                <a:latin typeface="Gill Sans MT" pitchFamily="34" charset="0"/>
              </a:rPr>
              <a:t> (e.g., cellular)</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3G cellular: ~ few Mbps</a:t>
            </a:r>
          </a:p>
          <a:p>
            <a:pPr marL="342900" indent="-342900">
              <a:lnSpc>
                <a:spcPct val="85000"/>
              </a:lnSpc>
              <a:spcBef>
                <a:spcPct val="20000"/>
              </a:spcBef>
              <a:buClr>
                <a:srgbClr val="000099"/>
              </a:buClr>
              <a:buSzPct val="75000"/>
              <a:buFont typeface="Wingdings" pitchFamily="2" charset="2"/>
              <a:buChar char="v"/>
            </a:pPr>
            <a:r>
              <a:rPr lang="en-US" dirty="0">
                <a:solidFill>
                  <a:srgbClr val="000099"/>
                </a:solidFill>
                <a:latin typeface="Gill Sans MT" pitchFamily="34" charset="0"/>
              </a:rPr>
              <a:t>satellite</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Kbps to 45Mbps channel (or multiple smaller channels)</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270 </a:t>
            </a:r>
            <a:r>
              <a:rPr lang="en-US" sz="2000" dirty="0" err="1">
                <a:latin typeface="Gill Sans MT" pitchFamily="34" charset="0"/>
              </a:rPr>
              <a:t>msec</a:t>
            </a:r>
            <a:r>
              <a:rPr lang="en-US" sz="2000" dirty="0">
                <a:latin typeface="Gill Sans MT" pitchFamily="34" charset="0"/>
              </a:rPr>
              <a:t> end-end delay</a:t>
            </a:r>
          </a:p>
          <a:p>
            <a:pPr marL="742950" lvl="1" indent="-285750">
              <a:lnSpc>
                <a:spcPct val="85000"/>
              </a:lnSpc>
              <a:spcBef>
                <a:spcPct val="20000"/>
              </a:spcBef>
              <a:buClr>
                <a:srgbClr val="000099"/>
              </a:buClr>
              <a:buFont typeface="Wingdings" pitchFamily="2" charset="2"/>
              <a:buChar char="§"/>
            </a:pPr>
            <a:r>
              <a:rPr lang="en-US" sz="2000" dirty="0">
                <a:latin typeface="Gill Sans MT" pitchFamily="34" charset="0"/>
              </a:rPr>
              <a:t>geosynchronous versus low altitude</a:t>
            </a:r>
          </a:p>
        </p:txBody>
      </p:sp>
      <p:sp>
        <p:nvSpPr>
          <p:cNvPr id="6656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CFB6E16A-D409-42E5-955C-05A8F802D695}" type="slidenum">
              <a:rPr lang="en-US" sz="1200">
                <a:latin typeface="Tahoma" pitchFamily="34" charset="0"/>
              </a:rPr>
              <a:pPr/>
              <a:t>22</a:t>
            </a:fld>
            <a:endParaRPr lang="en-US" sz="1200">
              <a:latin typeface="Tahoma"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6"/>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6861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1" name="Rectangle 2"/>
          <p:cNvSpPr>
            <a:spLocks noGrp="1" noChangeArrowheads="1"/>
          </p:cNvSpPr>
          <p:nvPr>
            <p:ph type="title"/>
          </p:nvPr>
        </p:nvSpPr>
        <p:spPr/>
        <p:txBody>
          <a:bodyPr/>
          <a:lstStyle/>
          <a:p>
            <a:pPr eaLnBrk="1" hangingPunct="1"/>
            <a:r>
              <a:rPr lang="en-US">
                <a:ea typeface="ＭＳ Ｐゴシック" pitchFamily="34" charset="-128"/>
              </a:rPr>
              <a:t>Chapter 1: roadmap</a:t>
            </a:r>
          </a:p>
        </p:txBody>
      </p:sp>
      <p:sp>
        <p:nvSpPr>
          <p:cNvPr id="68612" name="Rectangle 3"/>
          <p:cNvSpPr>
            <a:spLocks noGrp="1" noChangeArrowheads="1"/>
          </p:cNvSpPr>
          <p:nvPr>
            <p:ph type="body" idx="4294967295"/>
          </p:nvPr>
        </p:nvSpPr>
        <p:spPr>
          <a:xfrm>
            <a:off x="730250" y="1406525"/>
            <a:ext cx="8207375" cy="4648200"/>
          </a:xfrm>
        </p:spPr>
        <p:txBody>
          <a:bodyPr/>
          <a:lstStyle/>
          <a:p>
            <a:pPr lvl="1" eaLnBrk="1" hangingPunct="1">
              <a:lnSpc>
                <a:spcPct val="105000"/>
              </a:lnSpc>
              <a:spcBef>
                <a:spcPct val="5000"/>
              </a:spcBef>
              <a:buFont typeface="Wingdings" pitchFamily="2" charset="2"/>
              <a:buNone/>
            </a:pPr>
            <a:r>
              <a:rPr lang="en-US" sz="2800" dirty="0">
                <a:solidFill>
                  <a:srgbClr val="000099"/>
                </a:solidFill>
              </a:rPr>
              <a:t>1.1 what </a:t>
            </a:r>
            <a:r>
              <a:rPr lang="en-US" sz="2800" i="1" dirty="0">
                <a:solidFill>
                  <a:srgbClr val="000099"/>
                </a:solidFill>
              </a:rPr>
              <a:t>is</a:t>
            </a:r>
            <a:r>
              <a:rPr lang="en-US" sz="2800" dirty="0">
                <a:solidFill>
                  <a:srgbClr val="000099"/>
                </a:solidFill>
              </a:rPr>
              <a:t> the Internet?</a:t>
            </a:r>
          </a:p>
          <a:p>
            <a:pPr lvl="1" eaLnBrk="1" hangingPunct="1">
              <a:lnSpc>
                <a:spcPct val="105000"/>
              </a:lnSpc>
              <a:spcBef>
                <a:spcPct val="5000"/>
              </a:spcBef>
              <a:buFont typeface="Wingdings" pitchFamily="2" charset="2"/>
              <a:buNone/>
            </a:pPr>
            <a:r>
              <a:rPr lang="en-US" sz="2800" dirty="0">
                <a:solidFill>
                  <a:srgbClr val="000099"/>
                </a:solidFill>
              </a:rPr>
              <a:t>1.2</a:t>
            </a:r>
            <a:r>
              <a:rPr lang="en-US" sz="2800" dirty="0"/>
              <a:t> network edge</a:t>
            </a:r>
          </a:p>
          <a:p>
            <a:pPr lvl="2" eaLnBrk="1" hangingPunct="1">
              <a:lnSpc>
                <a:spcPct val="105000"/>
              </a:lnSpc>
              <a:spcBef>
                <a:spcPct val="5000"/>
              </a:spcBef>
              <a:buClr>
                <a:srgbClr val="000099"/>
              </a:buClr>
              <a:buFont typeface="Wingdings" pitchFamily="2" charset="2"/>
              <a:buChar char="§"/>
            </a:pPr>
            <a:r>
              <a:rPr lang="en-US" sz="2800" dirty="0">
                <a:latin typeface="Gill Sans MT" pitchFamily="34" charset="0"/>
              </a:rPr>
              <a:t> </a:t>
            </a:r>
            <a:r>
              <a:rPr lang="en-US" sz="2400" dirty="0">
                <a:latin typeface="Gill Sans MT" pitchFamily="34" charset="0"/>
              </a:rPr>
              <a:t>end systems, access networks, links</a:t>
            </a:r>
          </a:p>
          <a:p>
            <a:pPr lvl="1" eaLnBrk="1" hangingPunct="1">
              <a:lnSpc>
                <a:spcPct val="105000"/>
              </a:lnSpc>
              <a:spcBef>
                <a:spcPct val="5000"/>
              </a:spcBef>
              <a:buFont typeface="Wingdings" pitchFamily="2" charset="2"/>
              <a:buNone/>
            </a:pPr>
            <a:r>
              <a:rPr lang="en-US" sz="2800" dirty="0">
                <a:solidFill>
                  <a:srgbClr val="CC0000"/>
                </a:solidFill>
              </a:rPr>
              <a:t>1.3 network core</a:t>
            </a:r>
          </a:p>
          <a:p>
            <a:pPr lvl="2" eaLnBrk="1" hangingPunct="1">
              <a:lnSpc>
                <a:spcPct val="105000"/>
              </a:lnSpc>
              <a:spcBef>
                <a:spcPct val="5000"/>
              </a:spcBef>
              <a:buClr>
                <a:srgbClr val="000099"/>
              </a:buClr>
              <a:buFont typeface="Wingdings" pitchFamily="2" charset="2"/>
              <a:buChar char="§"/>
            </a:pPr>
            <a:r>
              <a:rPr lang="en-US" sz="2400" dirty="0">
                <a:solidFill>
                  <a:srgbClr val="CC0000"/>
                </a:solidFill>
                <a:latin typeface="Gill Sans MT" pitchFamily="34" charset="0"/>
              </a:rPr>
              <a:t>packet switching,  circuit switching, network structure</a:t>
            </a:r>
          </a:p>
          <a:p>
            <a:pPr lvl="1" eaLnBrk="1" hangingPunct="1">
              <a:lnSpc>
                <a:spcPct val="105000"/>
              </a:lnSpc>
              <a:spcBef>
                <a:spcPct val="5000"/>
              </a:spcBef>
              <a:buFont typeface="Wingdings" pitchFamily="2" charset="2"/>
              <a:buNone/>
            </a:pPr>
            <a:r>
              <a:rPr lang="en-US" sz="2800" dirty="0">
                <a:solidFill>
                  <a:srgbClr val="000099"/>
                </a:solidFill>
              </a:rPr>
              <a:t>1.4 </a:t>
            </a:r>
            <a:r>
              <a:rPr lang="en-US" sz="2800" dirty="0"/>
              <a:t>delay, loss, throughput in networks</a:t>
            </a:r>
          </a:p>
          <a:p>
            <a:pPr lvl="1" eaLnBrk="1" hangingPunct="1">
              <a:lnSpc>
                <a:spcPct val="105000"/>
              </a:lnSpc>
              <a:spcBef>
                <a:spcPct val="5000"/>
              </a:spcBef>
              <a:buFont typeface="Wingdings" pitchFamily="2" charset="2"/>
              <a:buNone/>
            </a:pPr>
            <a:r>
              <a:rPr lang="en-US" sz="2800" dirty="0">
                <a:solidFill>
                  <a:srgbClr val="000099"/>
                </a:solidFill>
              </a:rPr>
              <a:t>1.5</a:t>
            </a:r>
            <a:r>
              <a:rPr lang="en-US" sz="2800" dirty="0"/>
              <a:t> protocol layers, service models</a:t>
            </a:r>
          </a:p>
          <a:p>
            <a:pPr lvl="1" eaLnBrk="1" hangingPunct="1">
              <a:lnSpc>
                <a:spcPct val="105000"/>
              </a:lnSpc>
              <a:spcBef>
                <a:spcPct val="5000"/>
              </a:spcBef>
              <a:buFont typeface="Wingdings" pitchFamily="2" charset="2"/>
              <a:buNone/>
            </a:pPr>
            <a:r>
              <a:rPr lang="en-US" sz="2800" dirty="0">
                <a:solidFill>
                  <a:srgbClr val="000099"/>
                </a:solidFill>
              </a:rPr>
              <a:t>1.6</a:t>
            </a:r>
            <a:r>
              <a:rPr lang="en-US" sz="2800" dirty="0"/>
              <a:t> networks under attack: security</a:t>
            </a:r>
          </a:p>
          <a:p>
            <a:pPr lvl="1" eaLnBrk="1" hangingPunct="1">
              <a:lnSpc>
                <a:spcPct val="105000"/>
              </a:lnSpc>
              <a:spcBef>
                <a:spcPct val="5000"/>
              </a:spcBef>
              <a:buFont typeface="Wingdings" pitchFamily="2" charset="2"/>
              <a:buNone/>
            </a:pPr>
            <a:r>
              <a:rPr lang="en-US" sz="2800" dirty="0">
                <a:solidFill>
                  <a:srgbClr val="000099"/>
                </a:solidFill>
              </a:rPr>
              <a:t>1.7</a:t>
            </a:r>
            <a:r>
              <a:rPr lang="en-US" sz="2800" dirty="0"/>
              <a:t> history</a:t>
            </a:r>
          </a:p>
          <a:p>
            <a:pPr eaLnBrk="1" hangingPunct="1"/>
            <a:endParaRPr lang="en-US" dirty="0">
              <a:ea typeface="ＭＳ Ｐゴシック" pitchFamily="34" charset="-128"/>
            </a:endParaRPr>
          </a:p>
        </p:txBody>
      </p:sp>
      <p:sp>
        <p:nvSpPr>
          <p:cNvPr id="6861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476359E4-10A9-4926-AF8E-91353F59FCEE}" type="slidenum">
              <a:rPr lang="en-US" sz="1200">
                <a:latin typeface="Tahoma" pitchFamily="34" charset="0"/>
              </a:rPr>
              <a:pPr/>
              <a:t>23</a:t>
            </a:fld>
            <a:endParaRPr lang="en-US" sz="1200">
              <a:latin typeface="Tahoma"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70658" name="Rectangle 3"/>
          <p:cNvSpPr>
            <a:spLocks noGrp="1" noChangeArrowheads="1"/>
          </p:cNvSpPr>
          <p:nvPr>
            <p:ph type="body" sz="half" idx="4294967295"/>
          </p:nvPr>
        </p:nvSpPr>
        <p:spPr>
          <a:xfrm>
            <a:off x="533400" y="1611313"/>
            <a:ext cx="4271963" cy="4648200"/>
          </a:xfrm>
        </p:spPr>
        <p:txBody>
          <a:bodyPr/>
          <a:lstStyle/>
          <a:p>
            <a:pPr eaLnBrk="1" hangingPunct="1"/>
            <a:r>
              <a:rPr lang="en-US" dirty="0">
                <a:ea typeface="ＭＳ Ｐゴシック" pitchFamily="34" charset="-128"/>
              </a:rPr>
              <a:t>mesh of interconnected routers</a:t>
            </a:r>
          </a:p>
          <a:p>
            <a:pPr eaLnBrk="1" hangingPunct="1"/>
            <a:r>
              <a:rPr lang="en-US" dirty="0">
                <a:solidFill>
                  <a:srgbClr val="CC0000"/>
                </a:solidFill>
                <a:ea typeface="ＭＳ Ｐゴシック" pitchFamily="34" charset="-128"/>
              </a:rPr>
              <a:t>packet-switching: hosts break application-layer messages into </a:t>
            </a:r>
            <a:r>
              <a:rPr lang="en-US" i="1" dirty="0">
                <a:solidFill>
                  <a:srgbClr val="CC0000"/>
                </a:solidFill>
                <a:ea typeface="ＭＳ Ｐゴシック" pitchFamily="34" charset="-128"/>
              </a:rPr>
              <a:t>packets</a:t>
            </a:r>
          </a:p>
          <a:p>
            <a:pPr lvl="1" eaLnBrk="1" hangingPunct="1"/>
            <a:r>
              <a:rPr lang="en-US" dirty="0"/>
              <a:t>forward packets</a:t>
            </a:r>
            <a:r>
              <a:rPr lang="en-US" i="1" dirty="0"/>
              <a:t> </a:t>
            </a:r>
            <a:r>
              <a:rPr lang="en-US" dirty="0"/>
              <a:t>from one router to the next, across links on path from source to destination</a:t>
            </a:r>
          </a:p>
          <a:p>
            <a:pPr lvl="1" eaLnBrk="1" hangingPunct="1"/>
            <a:r>
              <a:rPr lang="en-US" dirty="0"/>
              <a:t>each packet transmitted at full link capacity</a:t>
            </a:r>
          </a:p>
        </p:txBody>
      </p:sp>
      <p:sp>
        <p:nvSpPr>
          <p:cNvPr id="70659" name="Rectangle 2"/>
          <p:cNvSpPr>
            <a:spLocks noGrp="1" noChangeArrowheads="1"/>
          </p:cNvSpPr>
          <p:nvPr>
            <p:ph type="title" idx="4294967295"/>
          </p:nvPr>
        </p:nvSpPr>
        <p:spPr/>
        <p:txBody>
          <a:bodyPr/>
          <a:lstStyle/>
          <a:p>
            <a:pPr eaLnBrk="1" hangingPunct="1"/>
            <a:r>
              <a:rPr lang="en-US">
                <a:ea typeface="ＭＳ Ｐゴシック" pitchFamily="34" charset="-128"/>
              </a:rPr>
              <a:t>The network core</a:t>
            </a:r>
          </a:p>
        </p:txBody>
      </p:sp>
      <p:sp>
        <p:nvSpPr>
          <p:cNvPr id="70660"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0661" name="Group 638"/>
          <p:cNvGrpSpPr>
            <a:grpSpLocks/>
          </p:cNvGrpSpPr>
          <p:nvPr/>
        </p:nvGrpSpPr>
        <p:grpSpPr bwMode="auto">
          <a:xfrm>
            <a:off x="5370513" y="3048000"/>
            <a:ext cx="1458912" cy="933450"/>
            <a:chOff x="2889" y="1631"/>
            <a:chExt cx="980" cy="743"/>
          </a:xfrm>
        </p:grpSpPr>
        <p:sp>
          <p:nvSpPr>
            <p:cNvPr id="71161"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71162"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70662"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663" name="Line 642"/>
          <p:cNvSpPr>
            <a:spLocks noChangeShapeType="1"/>
          </p:cNvSpPr>
          <p:nvPr/>
        </p:nvSpPr>
        <p:spPr bwMode="auto">
          <a:xfrm rot="-5400000">
            <a:off x="7845425" y="5162551"/>
            <a:ext cx="523875" cy="13970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664"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665" name="Line 644"/>
          <p:cNvSpPr>
            <a:spLocks noChangeShapeType="1"/>
          </p:cNvSpPr>
          <p:nvPr/>
        </p:nvSpPr>
        <p:spPr bwMode="auto">
          <a:xfrm rot="-5400000">
            <a:off x="8177213" y="5119688"/>
            <a:ext cx="0" cy="11430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0666" name="Line 646"/>
          <p:cNvSpPr>
            <a:spLocks noChangeShapeType="1"/>
          </p:cNvSpPr>
          <p:nvPr/>
        </p:nvSpPr>
        <p:spPr bwMode="auto">
          <a:xfrm>
            <a:off x="6100763" y="4776788"/>
            <a:ext cx="212725" cy="9842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67" name="Line 647"/>
          <p:cNvSpPr>
            <a:spLocks noChangeShapeType="1"/>
          </p:cNvSpPr>
          <p:nvPr/>
        </p:nvSpPr>
        <p:spPr bwMode="auto">
          <a:xfrm flipV="1">
            <a:off x="5842000" y="5040313"/>
            <a:ext cx="390525" cy="7302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68" name="Line 650"/>
          <p:cNvSpPr>
            <a:spLocks noChangeShapeType="1"/>
          </p:cNvSpPr>
          <p:nvPr/>
        </p:nvSpPr>
        <p:spPr bwMode="auto">
          <a:xfrm flipH="1">
            <a:off x="6267450" y="5087938"/>
            <a:ext cx="103188" cy="1841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69"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0" name="Line 652"/>
          <p:cNvSpPr>
            <a:spLocks noChangeShapeType="1"/>
          </p:cNvSpPr>
          <p:nvPr/>
        </p:nvSpPr>
        <p:spPr bwMode="auto">
          <a:xfrm>
            <a:off x="6743700" y="5056188"/>
            <a:ext cx="503238" cy="26987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1" name="Line 654"/>
          <p:cNvSpPr>
            <a:spLocks noChangeShapeType="1"/>
          </p:cNvSpPr>
          <p:nvPr/>
        </p:nvSpPr>
        <p:spPr bwMode="auto">
          <a:xfrm>
            <a:off x="6046788" y="3582988"/>
            <a:ext cx="234950" cy="74612"/>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2" name="Line 655"/>
          <p:cNvSpPr>
            <a:spLocks noChangeShapeType="1"/>
          </p:cNvSpPr>
          <p:nvPr/>
        </p:nvSpPr>
        <p:spPr bwMode="auto">
          <a:xfrm flipV="1">
            <a:off x="5891213" y="3736975"/>
            <a:ext cx="168275" cy="3175"/>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70673" name="Group 656"/>
          <p:cNvGrpSpPr>
            <a:grpSpLocks/>
          </p:cNvGrpSpPr>
          <p:nvPr/>
        </p:nvGrpSpPr>
        <p:grpSpPr bwMode="auto">
          <a:xfrm>
            <a:off x="5611813" y="3503613"/>
            <a:ext cx="506412" cy="352425"/>
            <a:chOff x="2967" y="478"/>
            <a:chExt cx="788" cy="625"/>
          </a:xfrm>
        </p:grpSpPr>
        <p:pic>
          <p:nvPicPr>
            <p:cNvPr id="71159"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160"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0674" name="Freeform 65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675" name="Freeform 660"/>
          <p:cNvSpPr>
            <a:spLocks/>
          </p:cNvSpPr>
          <p:nvPr/>
        </p:nvSpPr>
        <p:spPr bwMode="auto">
          <a:xfrm>
            <a:off x="7011988"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676" name="Line 661"/>
          <p:cNvSpPr>
            <a:spLocks noChangeShapeType="1"/>
          </p:cNvSpPr>
          <p:nvPr/>
        </p:nvSpPr>
        <p:spPr bwMode="auto">
          <a:xfrm>
            <a:off x="7396163" y="3816350"/>
            <a:ext cx="163512" cy="12065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7" name="Line 662"/>
          <p:cNvSpPr>
            <a:spLocks noChangeShapeType="1"/>
          </p:cNvSpPr>
          <p:nvPr/>
        </p:nvSpPr>
        <p:spPr bwMode="auto">
          <a:xfrm>
            <a:off x="7493000" y="3736975"/>
            <a:ext cx="279400"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8"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79" name="Line 664"/>
          <p:cNvSpPr>
            <a:spLocks noChangeShapeType="1"/>
          </p:cNvSpPr>
          <p:nvPr/>
        </p:nvSpPr>
        <p:spPr bwMode="auto">
          <a:xfrm>
            <a:off x="6723063" y="2590800"/>
            <a:ext cx="509587" cy="317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0" name="Line 665"/>
          <p:cNvSpPr>
            <a:spLocks noChangeShapeType="1"/>
          </p:cNvSpPr>
          <p:nvPr/>
        </p:nvSpPr>
        <p:spPr bwMode="auto">
          <a:xfrm>
            <a:off x="7358063" y="4700588"/>
            <a:ext cx="390525" cy="1841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1" name="Line 666"/>
          <p:cNvSpPr>
            <a:spLocks noChangeShapeType="1"/>
          </p:cNvSpPr>
          <p:nvPr/>
        </p:nvSpPr>
        <p:spPr bwMode="auto">
          <a:xfrm flipV="1">
            <a:off x="6737350" y="4687888"/>
            <a:ext cx="322263" cy="19843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2" name="Line 667"/>
          <p:cNvSpPr>
            <a:spLocks noChangeShapeType="1"/>
          </p:cNvSpPr>
          <p:nvPr/>
        </p:nvSpPr>
        <p:spPr bwMode="auto">
          <a:xfrm flipV="1">
            <a:off x="6780213" y="4979988"/>
            <a:ext cx="971550"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3" name="Line 668"/>
          <p:cNvSpPr>
            <a:spLocks noChangeShapeType="1"/>
          </p:cNvSpPr>
          <p:nvPr/>
        </p:nvSpPr>
        <p:spPr bwMode="auto">
          <a:xfrm flipV="1">
            <a:off x="7577138" y="2495550"/>
            <a:ext cx="123825" cy="87313"/>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4" name="Line 669"/>
          <p:cNvSpPr>
            <a:spLocks noChangeShapeType="1"/>
          </p:cNvSpPr>
          <p:nvPr/>
        </p:nvSpPr>
        <p:spPr bwMode="auto">
          <a:xfrm>
            <a:off x="7405688" y="2668588"/>
            <a:ext cx="0" cy="8255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5"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6" name="Line 671"/>
          <p:cNvSpPr>
            <a:spLocks noChangeShapeType="1"/>
          </p:cNvSpPr>
          <p:nvPr/>
        </p:nvSpPr>
        <p:spPr bwMode="auto">
          <a:xfrm>
            <a:off x="7942263" y="2563813"/>
            <a:ext cx="0" cy="19685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7" name="Line 672"/>
          <p:cNvSpPr>
            <a:spLocks noChangeShapeType="1"/>
          </p:cNvSpPr>
          <p:nvPr/>
        </p:nvSpPr>
        <p:spPr bwMode="auto">
          <a:xfrm>
            <a:off x="7596188" y="2870200"/>
            <a:ext cx="188912"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8" name="Line 673"/>
          <p:cNvSpPr>
            <a:spLocks noChangeShapeType="1"/>
          </p:cNvSpPr>
          <p:nvPr/>
        </p:nvSpPr>
        <p:spPr bwMode="auto">
          <a:xfrm>
            <a:off x="8150225" y="2860675"/>
            <a:ext cx="177800"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89" name="Line 674"/>
          <p:cNvSpPr>
            <a:spLocks noChangeShapeType="1"/>
          </p:cNvSpPr>
          <p:nvPr/>
        </p:nvSpPr>
        <p:spPr bwMode="auto">
          <a:xfrm flipH="1">
            <a:off x="7299325" y="2936875"/>
            <a:ext cx="98425" cy="70485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90"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91"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692"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70693" name="Group 678"/>
          <p:cNvGrpSpPr>
            <a:grpSpLocks/>
          </p:cNvGrpSpPr>
          <p:nvPr/>
        </p:nvGrpSpPr>
        <p:grpSpPr bwMode="auto">
          <a:xfrm>
            <a:off x="6053138" y="1846263"/>
            <a:ext cx="468312" cy="620712"/>
            <a:chOff x="1653" y="3023"/>
            <a:chExt cx="622" cy="911"/>
          </a:xfrm>
        </p:grpSpPr>
        <p:sp>
          <p:nvSpPr>
            <p:cNvPr id="71142"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3"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4"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5"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6"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7"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8"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49"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0"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1"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2"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3"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4"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5"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6"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71157"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en-US"/>
            </a:p>
          </p:txBody>
        </p:sp>
        <p:pic>
          <p:nvPicPr>
            <p:cNvPr id="71158"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694" name="Group 696"/>
          <p:cNvGrpSpPr>
            <a:grpSpLocks/>
          </p:cNvGrpSpPr>
          <p:nvPr/>
        </p:nvGrpSpPr>
        <p:grpSpPr bwMode="auto">
          <a:xfrm>
            <a:off x="6289675" y="2406650"/>
            <a:ext cx="454025" cy="254000"/>
            <a:chOff x="3843" y="1516"/>
            <a:chExt cx="286" cy="160"/>
          </a:xfrm>
        </p:grpSpPr>
        <p:sp>
          <p:nvSpPr>
            <p:cNvPr id="71133"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34"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135"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136"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137" name="Group 701"/>
            <p:cNvGrpSpPr>
              <a:grpSpLocks/>
            </p:cNvGrpSpPr>
            <p:nvPr/>
          </p:nvGrpSpPr>
          <p:grpSpPr bwMode="auto">
            <a:xfrm>
              <a:off x="3932" y="1587"/>
              <a:ext cx="138" cy="33"/>
              <a:chOff x="2468" y="1332"/>
              <a:chExt cx="310" cy="60"/>
            </a:xfrm>
          </p:grpSpPr>
          <p:sp>
            <p:nvSpPr>
              <p:cNvPr id="71140"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41"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138"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39"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695" name="Group 706"/>
          <p:cNvGrpSpPr>
            <a:grpSpLocks/>
          </p:cNvGrpSpPr>
          <p:nvPr/>
        </p:nvGrpSpPr>
        <p:grpSpPr bwMode="auto">
          <a:xfrm>
            <a:off x="7202488" y="2493963"/>
            <a:ext cx="390525" cy="174625"/>
            <a:chOff x="4334" y="1470"/>
            <a:chExt cx="246" cy="107"/>
          </a:xfrm>
        </p:grpSpPr>
        <p:sp>
          <p:nvSpPr>
            <p:cNvPr id="711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1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1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128" name="Group 710"/>
            <p:cNvGrpSpPr>
              <a:grpSpLocks/>
            </p:cNvGrpSpPr>
            <p:nvPr/>
          </p:nvGrpSpPr>
          <p:grpSpPr bwMode="auto">
            <a:xfrm>
              <a:off x="4383" y="1488"/>
              <a:ext cx="138" cy="33"/>
              <a:chOff x="2468" y="1332"/>
              <a:chExt cx="310" cy="60"/>
            </a:xfrm>
          </p:grpSpPr>
          <p:sp>
            <p:nvSpPr>
              <p:cNvPr id="71131"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32"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129"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30"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696" name="Group 715"/>
          <p:cNvGrpSpPr>
            <a:grpSpLocks/>
          </p:cNvGrpSpPr>
          <p:nvPr/>
        </p:nvGrpSpPr>
        <p:grpSpPr bwMode="auto">
          <a:xfrm>
            <a:off x="7213600" y="2757488"/>
            <a:ext cx="390525" cy="174625"/>
            <a:chOff x="4334" y="1470"/>
            <a:chExt cx="246" cy="107"/>
          </a:xfrm>
        </p:grpSpPr>
        <p:sp>
          <p:nvSpPr>
            <p:cNvPr id="711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1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1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120" name="Group 719"/>
            <p:cNvGrpSpPr>
              <a:grpSpLocks/>
            </p:cNvGrpSpPr>
            <p:nvPr/>
          </p:nvGrpSpPr>
          <p:grpSpPr bwMode="auto">
            <a:xfrm>
              <a:off x="4383" y="1488"/>
              <a:ext cx="138" cy="33"/>
              <a:chOff x="2468" y="1332"/>
              <a:chExt cx="310" cy="60"/>
            </a:xfrm>
          </p:grpSpPr>
          <p:sp>
            <p:nvSpPr>
              <p:cNvPr id="71123"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24"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121"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22"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697" name="Group 724"/>
          <p:cNvGrpSpPr>
            <a:grpSpLocks/>
          </p:cNvGrpSpPr>
          <p:nvPr/>
        </p:nvGrpSpPr>
        <p:grpSpPr bwMode="auto">
          <a:xfrm>
            <a:off x="7762875" y="2759075"/>
            <a:ext cx="390525" cy="174625"/>
            <a:chOff x="4334" y="1470"/>
            <a:chExt cx="246" cy="107"/>
          </a:xfrm>
        </p:grpSpPr>
        <p:sp>
          <p:nvSpPr>
            <p:cNvPr id="711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1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1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112" name="Group 728"/>
            <p:cNvGrpSpPr>
              <a:grpSpLocks/>
            </p:cNvGrpSpPr>
            <p:nvPr/>
          </p:nvGrpSpPr>
          <p:grpSpPr bwMode="auto">
            <a:xfrm>
              <a:off x="4383" y="1488"/>
              <a:ext cx="138" cy="33"/>
              <a:chOff x="2468" y="1332"/>
              <a:chExt cx="310" cy="60"/>
            </a:xfrm>
          </p:grpSpPr>
          <p:sp>
            <p:nvSpPr>
              <p:cNvPr id="71115"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16"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113"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14"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698" name="Group 733"/>
          <p:cNvGrpSpPr>
            <a:grpSpLocks/>
          </p:cNvGrpSpPr>
          <p:nvPr/>
        </p:nvGrpSpPr>
        <p:grpSpPr bwMode="auto">
          <a:xfrm>
            <a:off x="7689850" y="2393950"/>
            <a:ext cx="390525" cy="174625"/>
            <a:chOff x="4334" y="1470"/>
            <a:chExt cx="246" cy="107"/>
          </a:xfrm>
        </p:grpSpPr>
        <p:sp>
          <p:nvSpPr>
            <p:cNvPr id="711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1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1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104" name="Group 737"/>
            <p:cNvGrpSpPr>
              <a:grpSpLocks/>
            </p:cNvGrpSpPr>
            <p:nvPr/>
          </p:nvGrpSpPr>
          <p:grpSpPr bwMode="auto">
            <a:xfrm>
              <a:off x="4383" y="1488"/>
              <a:ext cx="138" cy="33"/>
              <a:chOff x="2468" y="1332"/>
              <a:chExt cx="310" cy="60"/>
            </a:xfrm>
          </p:grpSpPr>
          <p:sp>
            <p:nvSpPr>
              <p:cNvPr id="71107"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08"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105"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106"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699" name="Group 742"/>
          <p:cNvGrpSpPr>
            <a:grpSpLocks/>
          </p:cNvGrpSpPr>
          <p:nvPr/>
        </p:nvGrpSpPr>
        <p:grpSpPr bwMode="auto">
          <a:xfrm>
            <a:off x="7737475" y="3644900"/>
            <a:ext cx="492125" cy="206375"/>
            <a:chOff x="4334" y="1470"/>
            <a:chExt cx="246" cy="107"/>
          </a:xfrm>
        </p:grpSpPr>
        <p:sp>
          <p:nvSpPr>
            <p:cNvPr id="710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96" name="Group 746"/>
            <p:cNvGrpSpPr>
              <a:grpSpLocks/>
            </p:cNvGrpSpPr>
            <p:nvPr/>
          </p:nvGrpSpPr>
          <p:grpSpPr bwMode="auto">
            <a:xfrm>
              <a:off x="4383" y="1488"/>
              <a:ext cx="138" cy="33"/>
              <a:chOff x="2468" y="1332"/>
              <a:chExt cx="310" cy="60"/>
            </a:xfrm>
          </p:grpSpPr>
          <p:sp>
            <p:nvSpPr>
              <p:cNvPr id="71099" name="Freeform 7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100" name="Freeform 7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97" name="Line 74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98" name="Line 75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00" name="Line 751"/>
          <p:cNvSpPr>
            <a:spLocks noChangeShapeType="1"/>
          </p:cNvSpPr>
          <p:nvPr/>
        </p:nvSpPr>
        <p:spPr bwMode="auto">
          <a:xfrm>
            <a:off x="6427788" y="3743325"/>
            <a:ext cx="679450" cy="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70701" name="Group 752"/>
          <p:cNvGrpSpPr>
            <a:grpSpLocks/>
          </p:cNvGrpSpPr>
          <p:nvPr/>
        </p:nvGrpSpPr>
        <p:grpSpPr bwMode="auto">
          <a:xfrm>
            <a:off x="7086600" y="3632200"/>
            <a:ext cx="492125" cy="206375"/>
            <a:chOff x="4334" y="1470"/>
            <a:chExt cx="246" cy="107"/>
          </a:xfrm>
        </p:grpSpPr>
        <p:sp>
          <p:nvSpPr>
            <p:cNvPr id="7108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8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8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88" name="Group 756"/>
            <p:cNvGrpSpPr>
              <a:grpSpLocks/>
            </p:cNvGrpSpPr>
            <p:nvPr/>
          </p:nvGrpSpPr>
          <p:grpSpPr bwMode="auto">
            <a:xfrm>
              <a:off x="4383" y="1488"/>
              <a:ext cx="138" cy="33"/>
              <a:chOff x="2468" y="1332"/>
              <a:chExt cx="310" cy="60"/>
            </a:xfrm>
          </p:grpSpPr>
          <p:sp>
            <p:nvSpPr>
              <p:cNvPr id="71091" name="Freeform 7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092" name="Freeform 7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89" name="Line 759"/>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90" name="Line 760"/>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02" name="Group 761"/>
          <p:cNvGrpSpPr>
            <a:grpSpLocks/>
          </p:cNvGrpSpPr>
          <p:nvPr/>
        </p:nvGrpSpPr>
        <p:grpSpPr bwMode="auto">
          <a:xfrm>
            <a:off x="7591425" y="4806950"/>
            <a:ext cx="622300" cy="244475"/>
            <a:chOff x="4334" y="1470"/>
            <a:chExt cx="246" cy="107"/>
          </a:xfrm>
        </p:grpSpPr>
        <p:sp>
          <p:nvSpPr>
            <p:cNvPr id="7107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7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7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80" name="Group 765"/>
            <p:cNvGrpSpPr>
              <a:grpSpLocks/>
            </p:cNvGrpSpPr>
            <p:nvPr/>
          </p:nvGrpSpPr>
          <p:grpSpPr bwMode="auto">
            <a:xfrm>
              <a:off x="4383" y="1488"/>
              <a:ext cx="138" cy="33"/>
              <a:chOff x="2468" y="1332"/>
              <a:chExt cx="310" cy="60"/>
            </a:xfrm>
          </p:grpSpPr>
          <p:sp>
            <p:nvSpPr>
              <p:cNvPr id="71083"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084"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81"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82"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03" name="Group 770"/>
          <p:cNvGrpSpPr>
            <a:grpSpLocks/>
          </p:cNvGrpSpPr>
          <p:nvPr/>
        </p:nvGrpSpPr>
        <p:grpSpPr bwMode="auto">
          <a:xfrm>
            <a:off x="6965950" y="4508500"/>
            <a:ext cx="622300" cy="244475"/>
            <a:chOff x="4334" y="1470"/>
            <a:chExt cx="246" cy="107"/>
          </a:xfrm>
        </p:grpSpPr>
        <p:sp>
          <p:nvSpPr>
            <p:cNvPr id="7106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7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7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72" name="Group 774"/>
            <p:cNvGrpSpPr>
              <a:grpSpLocks/>
            </p:cNvGrpSpPr>
            <p:nvPr/>
          </p:nvGrpSpPr>
          <p:grpSpPr bwMode="auto">
            <a:xfrm>
              <a:off x="4383" y="1488"/>
              <a:ext cx="138" cy="33"/>
              <a:chOff x="2468" y="1332"/>
              <a:chExt cx="310" cy="60"/>
            </a:xfrm>
          </p:grpSpPr>
          <p:sp>
            <p:nvSpPr>
              <p:cNvPr id="71075"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076"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73"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74"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04" name="Group 779"/>
          <p:cNvGrpSpPr>
            <a:grpSpLocks/>
          </p:cNvGrpSpPr>
          <p:nvPr/>
        </p:nvGrpSpPr>
        <p:grpSpPr bwMode="auto">
          <a:xfrm>
            <a:off x="6242050" y="4851400"/>
            <a:ext cx="622300" cy="244475"/>
            <a:chOff x="4334" y="1470"/>
            <a:chExt cx="246" cy="107"/>
          </a:xfrm>
        </p:grpSpPr>
        <p:sp>
          <p:nvSpPr>
            <p:cNvPr id="710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64" name="Group 783"/>
            <p:cNvGrpSpPr>
              <a:grpSpLocks/>
            </p:cNvGrpSpPr>
            <p:nvPr/>
          </p:nvGrpSpPr>
          <p:grpSpPr bwMode="auto">
            <a:xfrm>
              <a:off x="4383" y="1488"/>
              <a:ext cx="138" cy="33"/>
              <a:chOff x="2468" y="1332"/>
              <a:chExt cx="310" cy="60"/>
            </a:xfrm>
          </p:grpSpPr>
          <p:sp>
            <p:nvSpPr>
              <p:cNvPr id="71067"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068"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65"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66"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05" name="Group 788"/>
          <p:cNvGrpSpPr>
            <a:grpSpLocks/>
          </p:cNvGrpSpPr>
          <p:nvPr/>
        </p:nvGrpSpPr>
        <p:grpSpPr bwMode="auto">
          <a:xfrm>
            <a:off x="6051550" y="3644900"/>
            <a:ext cx="390525" cy="171450"/>
            <a:chOff x="4334" y="1470"/>
            <a:chExt cx="246" cy="107"/>
          </a:xfrm>
        </p:grpSpPr>
        <p:sp>
          <p:nvSpPr>
            <p:cNvPr id="710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10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10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1056" name="Group 792"/>
            <p:cNvGrpSpPr>
              <a:grpSpLocks/>
            </p:cNvGrpSpPr>
            <p:nvPr/>
          </p:nvGrpSpPr>
          <p:grpSpPr bwMode="auto">
            <a:xfrm>
              <a:off x="4383" y="1488"/>
              <a:ext cx="138" cy="33"/>
              <a:chOff x="2468" y="1332"/>
              <a:chExt cx="310" cy="60"/>
            </a:xfrm>
          </p:grpSpPr>
          <p:sp>
            <p:nvSpPr>
              <p:cNvPr id="71059"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1060"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1057"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058"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06" name="Group 797"/>
          <p:cNvGrpSpPr>
            <a:grpSpLocks/>
          </p:cNvGrpSpPr>
          <p:nvPr/>
        </p:nvGrpSpPr>
        <p:grpSpPr bwMode="auto">
          <a:xfrm>
            <a:off x="7161213" y="5005388"/>
            <a:ext cx="446087" cy="422275"/>
            <a:chOff x="5072" y="3611"/>
            <a:chExt cx="459" cy="380"/>
          </a:xfrm>
        </p:grpSpPr>
        <p:grpSp>
          <p:nvGrpSpPr>
            <p:cNvPr id="71039" name="Group 798"/>
            <p:cNvGrpSpPr>
              <a:grpSpLocks/>
            </p:cNvGrpSpPr>
            <p:nvPr/>
          </p:nvGrpSpPr>
          <p:grpSpPr bwMode="auto">
            <a:xfrm>
              <a:off x="5144" y="3611"/>
              <a:ext cx="387" cy="99"/>
              <a:chOff x="5030" y="2639"/>
              <a:chExt cx="387" cy="99"/>
            </a:xfrm>
          </p:grpSpPr>
          <p:sp>
            <p:nvSpPr>
              <p:cNvPr id="71041"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2"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3"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4"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5"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6"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47"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71048"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71049"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71050"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71051"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71052"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71040"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707" name="Group 812"/>
          <p:cNvGrpSpPr>
            <a:grpSpLocks/>
          </p:cNvGrpSpPr>
          <p:nvPr/>
        </p:nvGrpSpPr>
        <p:grpSpPr bwMode="auto">
          <a:xfrm>
            <a:off x="5638800" y="3509963"/>
            <a:ext cx="398463" cy="358775"/>
            <a:chOff x="5072" y="3611"/>
            <a:chExt cx="459" cy="380"/>
          </a:xfrm>
        </p:grpSpPr>
        <p:grpSp>
          <p:nvGrpSpPr>
            <p:cNvPr id="71025" name="Group 813"/>
            <p:cNvGrpSpPr>
              <a:grpSpLocks/>
            </p:cNvGrpSpPr>
            <p:nvPr/>
          </p:nvGrpSpPr>
          <p:grpSpPr bwMode="auto">
            <a:xfrm>
              <a:off x="5144" y="3611"/>
              <a:ext cx="387" cy="99"/>
              <a:chOff x="5030" y="2639"/>
              <a:chExt cx="387" cy="99"/>
            </a:xfrm>
          </p:grpSpPr>
          <p:sp>
            <p:nvSpPr>
              <p:cNvPr id="71027"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8"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9"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30"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31"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32"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33"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71034"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71035"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71036"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71037"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71038"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71026"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0708"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70709" name="Group 828"/>
          <p:cNvGrpSpPr>
            <a:grpSpLocks/>
          </p:cNvGrpSpPr>
          <p:nvPr/>
        </p:nvGrpSpPr>
        <p:grpSpPr bwMode="auto">
          <a:xfrm>
            <a:off x="5254625" y="2038350"/>
            <a:ext cx="504825" cy="401638"/>
            <a:chOff x="2896" y="396"/>
            <a:chExt cx="1848" cy="1887"/>
          </a:xfrm>
        </p:grpSpPr>
        <p:pic>
          <p:nvPicPr>
            <p:cNvPr id="71002"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003"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1004"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005"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06"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07"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08"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09"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0" name="Freeform 837"/>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1"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2"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3"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4"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5"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6"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7"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18"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p>
          </p:txBody>
        </p:sp>
        <p:sp>
          <p:nvSpPr>
            <p:cNvPr id="71019"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0"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1"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2"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23"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p>
          </p:txBody>
        </p:sp>
        <p:pic>
          <p:nvPicPr>
            <p:cNvPr id="71024"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710" name="Group 852"/>
          <p:cNvGrpSpPr>
            <a:grpSpLocks/>
          </p:cNvGrpSpPr>
          <p:nvPr/>
        </p:nvGrpSpPr>
        <p:grpSpPr bwMode="auto">
          <a:xfrm>
            <a:off x="5537200" y="3054350"/>
            <a:ext cx="504825" cy="401638"/>
            <a:chOff x="2896" y="396"/>
            <a:chExt cx="1848" cy="1887"/>
          </a:xfrm>
        </p:grpSpPr>
        <p:pic>
          <p:nvPicPr>
            <p:cNvPr id="70979"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80"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0981"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82"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3"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4"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5"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6"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7" name="Freeform 861"/>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8"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89"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0"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1"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2"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3"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4"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5"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p>
          </p:txBody>
        </p:sp>
        <p:sp>
          <p:nvSpPr>
            <p:cNvPr id="70996"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7"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8"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99"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000"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p>
          </p:txBody>
        </p:sp>
        <p:pic>
          <p:nvPicPr>
            <p:cNvPr id="71001"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711" name="Group 876"/>
          <p:cNvGrpSpPr>
            <a:grpSpLocks/>
          </p:cNvGrpSpPr>
          <p:nvPr/>
        </p:nvGrpSpPr>
        <p:grpSpPr bwMode="auto">
          <a:xfrm>
            <a:off x="6959600" y="5495925"/>
            <a:ext cx="504825" cy="401638"/>
            <a:chOff x="2896" y="396"/>
            <a:chExt cx="1848" cy="1887"/>
          </a:xfrm>
        </p:grpSpPr>
        <p:pic>
          <p:nvPicPr>
            <p:cNvPr id="70956"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57"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0958"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59"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0"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1"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2"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3"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4" name="Freeform 885"/>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5"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6"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7"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8"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69"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0"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1"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2"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p>
          </p:txBody>
        </p:sp>
        <p:sp>
          <p:nvSpPr>
            <p:cNvPr id="70973"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4"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5"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6"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77"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p>
          </p:txBody>
        </p:sp>
        <p:pic>
          <p:nvPicPr>
            <p:cNvPr id="70978"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712" name="Group 900"/>
          <p:cNvGrpSpPr>
            <a:grpSpLocks/>
          </p:cNvGrpSpPr>
          <p:nvPr/>
        </p:nvGrpSpPr>
        <p:grpSpPr bwMode="auto">
          <a:xfrm>
            <a:off x="7378700" y="5524500"/>
            <a:ext cx="504825" cy="401638"/>
            <a:chOff x="2896" y="396"/>
            <a:chExt cx="1848" cy="1887"/>
          </a:xfrm>
        </p:grpSpPr>
        <p:pic>
          <p:nvPicPr>
            <p:cNvPr id="70933"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34"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0935"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36"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37"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38"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39"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0"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2 h 1659"/>
                <a:gd name="T6" fmla="*/ 0 w 637"/>
                <a:gd name="T7" fmla="*/ 2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1" name="Freeform 909"/>
            <p:cNvSpPr>
              <a:spLocks/>
            </p:cNvSpPr>
            <p:nvPr/>
          </p:nvSpPr>
          <p:spPr bwMode="auto">
            <a:xfrm>
              <a:off x="3459" y="1553"/>
              <a:ext cx="1016" cy="284"/>
            </a:xfrm>
            <a:custGeom>
              <a:avLst/>
              <a:gdLst>
                <a:gd name="T0" fmla="*/ 0 w 2216"/>
                <a:gd name="T1" fmla="*/ 0 h 550"/>
                <a:gd name="T2" fmla="*/ 0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2"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3"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4"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5"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6"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7"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8"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49"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en-US"/>
            </a:p>
          </p:txBody>
        </p:sp>
        <p:sp>
          <p:nvSpPr>
            <p:cNvPr id="70950"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51"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52"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53"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954"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en-US"/>
            </a:p>
          </p:txBody>
        </p:sp>
        <p:pic>
          <p:nvPicPr>
            <p:cNvPr id="70955"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70713" name="Group 924"/>
          <p:cNvGrpSpPr>
            <a:grpSpLocks/>
          </p:cNvGrpSpPr>
          <p:nvPr/>
        </p:nvGrpSpPr>
        <p:grpSpPr bwMode="auto">
          <a:xfrm>
            <a:off x="5349875" y="1590675"/>
            <a:ext cx="617538" cy="387350"/>
            <a:chOff x="2920" y="972"/>
            <a:chExt cx="389" cy="244"/>
          </a:xfrm>
        </p:grpSpPr>
        <p:grpSp>
          <p:nvGrpSpPr>
            <p:cNvPr id="70921" name="Group 925"/>
            <p:cNvGrpSpPr>
              <a:grpSpLocks/>
            </p:cNvGrpSpPr>
            <p:nvPr/>
          </p:nvGrpSpPr>
          <p:grpSpPr bwMode="auto">
            <a:xfrm>
              <a:off x="3085" y="1027"/>
              <a:ext cx="102" cy="189"/>
              <a:chOff x="3436" y="1504"/>
              <a:chExt cx="393" cy="942"/>
            </a:xfrm>
          </p:grpSpPr>
          <p:pic>
            <p:nvPicPr>
              <p:cNvPr id="70923"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24"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0925" name="Group 928"/>
              <p:cNvGrpSpPr>
                <a:grpSpLocks/>
              </p:cNvGrpSpPr>
              <p:nvPr/>
            </p:nvGrpSpPr>
            <p:grpSpPr bwMode="auto">
              <a:xfrm>
                <a:off x="3511" y="1689"/>
                <a:ext cx="289" cy="576"/>
                <a:chOff x="3511" y="1689"/>
                <a:chExt cx="289" cy="576"/>
              </a:xfrm>
            </p:grpSpPr>
            <p:sp>
              <p:nvSpPr>
                <p:cNvPr id="70926"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en-US"/>
                </a:p>
              </p:txBody>
            </p:sp>
            <p:sp>
              <p:nvSpPr>
                <p:cNvPr id="70927"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en-US"/>
                </a:p>
              </p:txBody>
            </p:sp>
            <p:sp>
              <p:nvSpPr>
                <p:cNvPr id="70928"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en-US"/>
                </a:p>
              </p:txBody>
            </p:sp>
            <p:sp>
              <p:nvSpPr>
                <p:cNvPr id="70929"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en-US"/>
                </a:p>
              </p:txBody>
            </p:sp>
            <p:sp>
              <p:nvSpPr>
                <p:cNvPr id="70930"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en-US"/>
                </a:p>
              </p:txBody>
            </p:sp>
            <p:sp>
              <p:nvSpPr>
                <p:cNvPr id="70931"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en-US"/>
                </a:p>
              </p:txBody>
            </p:sp>
            <p:sp>
              <p:nvSpPr>
                <p:cNvPr id="70932"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en-US"/>
                </a:p>
              </p:txBody>
            </p:sp>
          </p:grpSp>
        </p:grpSp>
        <p:pic>
          <p:nvPicPr>
            <p:cNvPr id="70922"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70714"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46838" y="1670050"/>
            <a:ext cx="754062" cy="19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0715" name="Group 938"/>
          <p:cNvGrpSpPr>
            <a:grpSpLocks/>
          </p:cNvGrpSpPr>
          <p:nvPr/>
        </p:nvGrpSpPr>
        <p:grpSpPr bwMode="auto">
          <a:xfrm>
            <a:off x="5662613" y="4538663"/>
            <a:ext cx="463550" cy="398462"/>
            <a:chOff x="3987" y="-51"/>
            <a:chExt cx="1252" cy="983"/>
          </a:xfrm>
        </p:grpSpPr>
        <p:pic>
          <p:nvPicPr>
            <p:cNvPr id="70919"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20" name="Freeform 940"/>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0716" name="Group 941"/>
          <p:cNvGrpSpPr>
            <a:grpSpLocks/>
          </p:cNvGrpSpPr>
          <p:nvPr/>
        </p:nvGrpSpPr>
        <p:grpSpPr bwMode="auto">
          <a:xfrm>
            <a:off x="5500688" y="4938713"/>
            <a:ext cx="463550" cy="398462"/>
            <a:chOff x="3987" y="-51"/>
            <a:chExt cx="1252" cy="983"/>
          </a:xfrm>
        </p:grpSpPr>
        <p:pic>
          <p:nvPicPr>
            <p:cNvPr id="70917"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18" name="Freeform 943"/>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0717" name="Group 944"/>
          <p:cNvGrpSpPr>
            <a:grpSpLocks/>
          </p:cNvGrpSpPr>
          <p:nvPr/>
        </p:nvGrpSpPr>
        <p:grpSpPr bwMode="auto">
          <a:xfrm>
            <a:off x="5957888" y="5186363"/>
            <a:ext cx="463550" cy="398462"/>
            <a:chOff x="3987" y="-51"/>
            <a:chExt cx="1252" cy="983"/>
          </a:xfrm>
        </p:grpSpPr>
        <p:pic>
          <p:nvPicPr>
            <p:cNvPr id="70915"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16" name="Freeform 946"/>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0718" name="Group 947"/>
          <p:cNvGrpSpPr>
            <a:grpSpLocks/>
          </p:cNvGrpSpPr>
          <p:nvPr/>
        </p:nvGrpSpPr>
        <p:grpSpPr bwMode="auto">
          <a:xfrm>
            <a:off x="6396038" y="5224463"/>
            <a:ext cx="463550" cy="398462"/>
            <a:chOff x="3987" y="-51"/>
            <a:chExt cx="1252" cy="983"/>
          </a:xfrm>
        </p:grpSpPr>
        <p:pic>
          <p:nvPicPr>
            <p:cNvPr id="70913"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914" name="Freeform 949"/>
            <p:cNvSpPr>
              <a:spLocks/>
            </p:cNvSpPr>
            <p:nvPr/>
          </p:nvSpPr>
          <p:spPr bwMode="auto">
            <a:xfrm>
              <a:off x="4507" y="37"/>
              <a:ext cx="640" cy="459"/>
            </a:xfrm>
            <a:custGeom>
              <a:avLst/>
              <a:gdLst>
                <a:gd name="T0" fmla="*/ 43 w 714"/>
                <a:gd name="T1" fmla="*/ 1 h 714"/>
                <a:gd name="T2" fmla="*/ 239 w 714"/>
                <a:gd name="T3" fmla="*/ 0 h 714"/>
                <a:gd name="T4" fmla="*/ 190 w 714"/>
                <a:gd name="T5" fmla="*/ 9 h 714"/>
                <a:gd name="T6" fmla="*/ 0 w 714"/>
                <a:gd name="T7" fmla="*/ 7 h 714"/>
                <a:gd name="T8" fmla="*/ 43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0719" name="Group 950"/>
          <p:cNvGrpSpPr>
            <a:grpSpLocks/>
          </p:cNvGrpSpPr>
          <p:nvPr/>
        </p:nvGrpSpPr>
        <p:grpSpPr bwMode="auto">
          <a:xfrm>
            <a:off x="8186738" y="5014913"/>
            <a:ext cx="249237" cy="555625"/>
            <a:chOff x="1115" y="2770"/>
            <a:chExt cx="589" cy="1034"/>
          </a:xfrm>
        </p:grpSpPr>
        <p:sp>
          <p:nvSpPr>
            <p:cNvPr id="70881"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82"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70883"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84"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85"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86" name="Group 956"/>
            <p:cNvGrpSpPr>
              <a:grpSpLocks/>
            </p:cNvGrpSpPr>
            <p:nvPr/>
          </p:nvGrpSpPr>
          <p:grpSpPr bwMode="auto">
            <a:xfrm>
              <a:off x="1367" y="2873"/>
              <a:ext cx="240" cy="63"/>
              <a:chOff x="614" y="2568"/>
              <a:chExt cx="725" cy="139"/>
            </a:xfrm>
          </p:grpSpPr>
          <p:sp>
            <p:nvSpPr>
              <p:cNvPr id="70911"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912"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87"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88" name="Group 960"/>
            <p:cNvGrpSpPr>
              <a:grpSpLocks/>
            </p:cNvGrpSpPr>
            <p:nvPr/>
          </p:nvGrpSpPr>
          <p:grpSpPr bwMode="auto">
            <a:xfrm>
              <a:off x="1366" y="3014"/>
              <a:ext cx="240" cy="58"/>
              <a:chOff x="614" y="2568"/>
              <a:chExt cx="725" cy="139"/>
            </a:xfrm>
          </p:grpSpPr>
          <p:sp>
            <p:nvSpPr>
              <p:cNvPr id="70909"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910"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89"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0890"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91" name="Group 965"/>
            <p:cNvGrpSpPr>
              <a:grpSpLocks/>
            </p:cNvGrpSpPr>
            <p:nvPr/>
          </p:nvGrpSpPr>
          <p:grpSpPr bwMode="auto">
            <a:xfrm>
              <a:off x="1361" y="3287"/>
              <a:ext cx="240" cy="65"/>
              <a:chOff x="614" y="2568"/>
              <a:chExt cx="725" cy="139"/>
            </a:xfrm>
          </p:grpSpPr>
          <p:sp>
            <p:nvSpPr>
              <p:cNvPr id="70907"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908"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92"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0893" name="Group 969"/>
            <p:cNvGrpSpPr>
              <a:grpSpLocks/>
            </p:cNvGrpSpPr>
            <p:nvPr/>
          </p:nvGrpSpPr>
          <p:grpSpPr bwMode="auto">
            <a:xfrm>
              <a:off x="1363" y="3158"/>
              <a:ext cx="240" cy="60"/>
              <a:chOff x="614" y="2568"/>
              <a:chExt cx="725" cy="139"/>
            </a:xfrm>
          </p:grpSpPr>
          <p:sp>
            <p:nvSpPr>
              <p:cNvPr id="70905"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906"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94"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0895"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96"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97"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en-US"/>
            </a:p>
          </p:txBody>
        </p:sp>
        <p:sp>
          <p:nvSpPr>
            <p:cNvPr id="70898"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p>
          </p:txBody>
        </p:sp>
        <p:sp>
          <p:nvSpPr>
            <p:cNvPr id="70899"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en-US"/>
            </a:p>
          </p:txBody>
        </p:sp>
        <p:sp>
          <p:nvSpPr>
            <p:cNvPr id="70900"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en-US"/>
            </a:p>
          </p:txBody>
        </p:sp>
        <p:sp>
          <p:nvSpPr>
            <p:cNvPr id="70901"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en-US"/>
            </a:p>
          </p:txBody>
        </p:sp>
        <p:sp>
          <p:nvSpPr>
            <p:cNvPr id="70902"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en-US" sz="1800">
                <a:solidFill>
                  <a:srgbClr val="FF0000"/>
                </a:solidFill>
              </a:endParaRPr>
            </a:p>
          </p:txBody>
        </p:sp>
        <p:sp>
          <p:nvSpPr>
            <p:cNvPr id="70903"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en-US"/>
            </a:p>
          </p:txBody>
        </p:sp>
        <p:sp>
          <p:nvSpPr>
            <p:cNvPr id="70904"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en-US"/>
            </a:p>
          </p:txBody>
        </p:sp>
      </p:grpSp>
      <p:grpSp>
        <p:nvGrpSpPr>
          <p:cNvPr id="70720" name="Group 983"/>
          <p:cNvGrpSpPr>
            <a:grpSpLocks/>
          </p:cNvGrpSpPr>
          <p:nvPr/>
        </p:nvGrpSpPr>
        <p:grpSpPr bwMode="auto">
          <a:xfrm>
            <a:off x="7900988" y="5224463"/>
            <a:ext cx="230187" cy="498475"/>
            <a:chOff x="1115" y="2770"/>
            <a:chExt cx="589" cy="1034"/>
          </a:xfrm>
        </p:grpSpPr>
        <p:sp>
          <p:nvSpPr>
            <p:cNvPr id="70849"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50"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70851"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52"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53"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54" name="Group 989"/>
            <p:cNvGrpSpPr>
              <a:grpSpLocks/>
            </p:cNvGrpSpPr>
            <p:nvPr/>
          </p:nvGrpSpPr>
          <p:grpSpPr bwMode="auto">
            <a:xfrm>
              <a:off x="1367" y="2873"/>
              <a:ext cx="240" cy="63"/>
              <a:chOff x="614" y="2568"/>
              <a:chExt cx="725" cy="139"/>
            </a:xfrm>
          </p:grpSpPr>
          <p:sp>
            <p:nvSpPr>
              <p:cNvPr id="70879"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880"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55"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56" name="Group 993"/>
            <p:cNvGrpSpPr>
              <a:grpSpLocks/>
            </p:cNvGrpSpPr>
            <p:nvPr/>
          </p:nvGrpSpPr>
          <p:grpSpPr bwMode="auto">
            <a:xfrm>
              <a:off x="1366" y="3014"/>
              <a:ext cx="240" cy="58"/>
              <a:chOff x="614" y="2568"/>
              <a:chExt cx="725" cy="139"/>
            </a:xfrm>
          </p:grpSpPr>
          <p:sp>
            <p:nvSpPr>
              <p:cNvPr id="70877"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878"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57"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0858"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en-US"/>
            </a:p>
          </p:txBody>
        </p:sp>
        <p:grpSp>
          <p:nvGrpSpPr>
            <p:cNvPr id="70859" name="Group 998"/>
            <p:cNvGrpSpPr>
              <a:grpSpLocks/>
            </p:cNvGrpSpPr>
            <p:nvPr/>
          </p:nvGrpSpPr>
          <p:grpSpPr bwMode="auto">
            <a:xfrm>
              <a:off x="1361" y="3287"/>
              <a:ext cx="240" cy="65"/>
              <a:chOff x="614" y="2568"/>
              <a:chExt cx="725" cy="139"/>
            </a:xfrm>
          </p:grpSpPr>
          <p:sp>
            <p:nvSpPr>
              <p:cNvPr id="70875"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876"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60"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0861" name="Group 1002"/>
            <p:cNvGrpSpPr>
              <a:grpSpLocks/>
            </p:cNvGrpSpPr>
            <p:nvPr/>
          </p:nvGrpSpPr>
          <p:grpSpPr bwMode="auto">
            <a:xfrm>
              <a:off x="1363" y="3158"/>
              <a:ext cx="240" cy="60"/>
              <a:chOff x="614" y="2568"/>
              <a:chExt cx="725" cy="139"/>
            </a:xfrm>
          </p:grpSpPr>
          <p:sp>
            <p:nvSpPr>
              <p:cNvPr id="70873"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874"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70862"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70863"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64"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865"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en-US"/>
            </a:p>
          </p:txBody>
        </p:sp>
        <p:sp>
          <p:nvSpPr>
            <p:cNvPr id="70866"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en-US"/>
            </a:p>
          </p:txBody>
        </p:sp>
        <p:sp>
          <p:nvSpPr>
            <p:cNvPr id="70867"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en-US"/>
            </a:p>
          </p:txBody>
        </p:sp>
        <p:sp>
          <p:nvSpPr>
            <p:cNvPr id="70868"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en-US"/>
            </a:p>
          </p:txBody>
        </p:sp>
        <p:sp>
          <p:nvSpPr>
            <p:cNvPr id="70869"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en-US"/>
            </a:p>
          </p:txBody>
        </p:sp>
        <p:sp>
          <p:nvSpPr>
            <p:cNvPr id="70870"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en-US" sz="1800">
                <a:solidFill>
                  <a:srgbClr val="FF0000"/>
                </a:solidFill>
              </a:endParaRPr>
            </a:p>
          </p:txBody>
        </p:sp>
        <p:sp>
          <p:nvSpPr>
            <p:cNvPr id="70871"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en-US"/>
            </a:p>
          </p:txBody>
        </p:sp>
        <p:sp>
          <p:nvSpPr>
            <p:cNvPr id="70872"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en-US"/>
            </a:p>
          </p:txBody>
        </p:sp>
      </p:grpSp>
      <p:grpSp>
        <p:nvGrpSpPr>
          <p:cNvPr id="70721" name="Group 1016"/>
          <p:cNvGrpSpPr>
            <a:grpSpLocks/>
          </p:cNvGrpSpPr>
          <p:nvPr/>
        </p:nvGrpSpPr>
        <p:grpSpPr bwMode="auto">
          <a:xfrm>
            <a:off x="7389813" y="3911600"/>
            <a:ext cx="506412" cy="209550"/>
            <a:chOff x="4655" y="2464"/>
            <a:chExt cx="319" cy="132"/>
          </a:xfrm>
        </p:grpSpPr>
        <p:grpSp>
          <p:nvGrpSpPr>
            <p:cNvPr id="70832" name="Group 1017"/>
            <p:cNvGrpSpPr>
              <a:grpSpLocks/>
            </p:cNvGrpSpPr>
            <p:nvPr/>
          </p:nvGrpSpPr>
          <p:grpSpPr bwMode="auto">
            <a:xfrm>
              <a:off x="4660" y="2464"/>
              <a:ext cx="310" cy="130"/>
              <a:chOff x="4334" y="1470"/>
              <a:chExt cx="246" cy="107"/>
            </a:xfrm>
          </p:grpSpPr>
          <p:sp>
            <p:nvSpPr>
              <p:cNvPr id="708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8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844" name="Group 1021"/>
              <p:cNvGrpSpPr>
                <a:grpSpLocks/>
              </p:cNvGrpSpPr>
              <p:nvPr/>
            </p:nvGrpSpPr>
            <p:grpSpPr bwMode="auto">
              <a:xfrm>
                <a:off x="4383" y="1488"/>
                <a:ext cx="138" cy="33"/>
                <a:chOff x="2468" y="1332"/>
                <a:chExt cx="310" cy="60"/>
              </a:xfrm>
            </p:grpSpPr>
            <p:sp>
              <p:nvSpPr>
                <p:cNvPr id="70847" name="Freeform 102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848" name="Freeform 102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845" name="Line 102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46" name="Line 1025"/>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83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83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3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836" name="Group 1029"/>
            <p:cNvGrpSpPr>
              <a:grpSpLocks/>
            </p:cNvGrpSpPr>
            <p:nvPr/>
          </p:nvGrpSpPr>
          <p:grpSpPr bwMode="auto">
            <a:xfrm>
              <a:off x="4719" y="2486"/>
              <a:ext cx="179" cy="41"/>
              <a:chOff x="2468" y="1332"/>
              <a:chExt cx="310" cy="60"/>
            </a:xfrm>
          </p:grpSpPr>
          <p:sp>
            <p:nvSpPr>
              <p:cNvPr id="70839" name="Freeform 10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840" name="Freeform 10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837" name="Line 1032"/>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38" name="Line 103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2" name="Group 1034"/>
          <p:cNvGrpSpPr>
            <a:grpSpLocks/>
          </p:cNvGrpSpPr>
          <p:nvPr/>
        </p:nvGrpSpPr>
        <p:grpSpPr bwMode="auto">
          <a:xfrm>
            <a:off x="7081838" y="3629025"/>
            <a:ext cx="506412" cy="209550"/>
            <a:chOff x="4655" y="2464"/>
            <a:chExt cx="319" cy="132"/>
          </a:xfrm>
        </p:grpSpPr>
        <p:grpSp>
          <p:nvGrpSpPr>
            <p:cNvPr id="70815" name="Group 1035"/>
            <p:cNvGrpSpPr>
              <a:grpSpLocks/>
            </p:cNvGrpSpPr>
            <p:nvPr/>
          </p:nvGrpSpPr>
          <p:grpSpPr bwMode="auto">
            <a:xfrm>
              <a:off x="4660" y="2464"/>
              <a:ext cx="310" cy="130"/>
              <a:chOff x="4334" y="1470"/>
              <a:chExt cx="246" cy="107"/>
            </a:xfrm>
          </p:grpSpPr>
          <p:sp>
            <p:nvSpPr>
              <p:cNvPr id="7082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82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2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827" name="Group 1039"/>
              <p:cNvGrpSpPr>
                <a:grpSpLocks/>
              </p:cNvGrpSpPr>
              <p:nvPr/>
            </p:nvGrpSpPr>
            <p:grpSpPr bwMode="auto">
              <a:xfrm>
                <a:off x="4383" y="1488"/>
                <a:ext cx="138" cy="33"/>
                <a:chOff x="2468" y="1332"/>
                <a:chExt cx="310" cy="60"/>
              </a:xfrm>
            </p:grpSpPr>
            <p:sp>
              <p:nvSpPr>
                <p:cNvPr id="70830" name="Freeform 10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831" name="Freeform 10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828" name="Line 104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29" name="Line 1043"/>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816"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817"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18"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819" name="Group 1047"/>
            <p:cNvGrpSpPr>
              <a:grpSpLocks/>
            </p:cNvGrpSpPr>
            <p:nvPr/>
          </p:nvGrpSpPr>
          <p:grpSpPr bwMode="auto">
            <a:xfrm>
              <a:off x="4719" y="2486"/>
              <a:ext cx="179" cy="41"/>
              <a:chOff x="2468" y="1332"/>
              <a:chExt cx="310" cy="60"/>
            </a:xfrm>
          </p:grpSpPr>
          <p:sp>
            <p:nvSpPr>
              <p:cNvPr id="70822" name="Freeform 10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823" name="Freeform 10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820" name="Line 1050"/>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21" name="Line 1051"/>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3" name="Group 1052"/>
          <p:cNvGrpSpPr>
            <a:grpSpLocks/>
          </p:cNvGrpSpPr>
          <p:nvPr/>
        </p:nvGrpSpPr>
        <p:grpSpPr bwMode="auto">
          <a:xfrm>
            <a:off x="7732713" y="3641725"/>
            <a:ext cx="506412" cy="209550"/>
            <a:chOff x="4655" y="2464"/>
            <a:chExt cx="319" cy="132"/>
          </a:xfrm>
        </p:grpSpPr>
        <p:grpSp>
          <p:nvGrpSpPr>
            <p:cNvPr id="70798" name="Group 1053"/>
            <p:cNvGrpSpPr>
              <a:grpSpLocks/>
            </p:cNvGrpSpPr>
            <p:nvPr/>
          </p:nvGrpSpPr>
          <p:grpSpPr bwMode="auto">
            <a:xfrm>
              <a:off x="4660" y="2464"/>
              <a:ext cx="310" cy="130"/>
              <a:chOff x="4334" y="1470"/>
              <a:chExt cx="246" cy="107"/>
            </a:xfrm>
          </p:grpSpPr>
          <p:sp>
            <p:nvSpPr>
              <p:cNvPr id="708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8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810" name="Group 1057"/>
              <p:cNvGrpSpPr>
                <a:grpSpLocks/>
              </p:cNvGrpSpPr>
              <p:nvPr/>
            </p:nvGrpSpPr>
            <p:grpSpPr bwMode="auto">
              <a:xfrm>
                <a:off x="4383" y="1488"/>
                <a:ext cx="138" cy="33"/>
                <a:chOff x="2468" y="1332"/>
                <a:chExt cx="310" cy="60"/>
              </a:xfrm>
            </p:grpSpPr>
            <p:sp>
              <p:nvSpPr>
                <p:cNvPr id="70813" name="Freeform 105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814" name="Freeform 105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811" name="Line 106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12" name="Line 1061"/>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9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80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80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802" name="Group 1065"/>
            <p:cNvGrpSpPr>
              <a:grpSpLocks/>
            </p:cNvGrpSpPr>
            <p:nvPr/>
          </p:nvGrpSpPr>
          <p:grpSpPr bwMode="auto">
            <a:xfrm>
              <a:off x="4719" y="2486"/>
              <a:ext cx="179" cy="41"/>
              <a:chOff x="2468" y="1332"/>
              <a:chExt cx="310" cy="60"/>
            </a:xfrm>
          </p:grpSpPr>
          <p:sp>
            <p:nvSpPr>
              <p:cNvPr id="70805" name="Freeform 10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806" name="Freeform 10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803" name="Line 1068"/>
            <p:cNvSpPr>
              <a:spLocks noChangeShapeType="1"/>
            </p:cNvSpPr>
            <p:nvPr/>
          </p:nvSpPr>
          <p:spPr bwMode="auto">
            <a:xfrm>
              <a:off x="4656" y="2506"/>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804" name="Line 1069"/>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4" name="Group 1070"/>
          <p:cNvGrpSpPr>
            <a:grpSpLocks/>
          </p:cNvGrpSpPr>
          <p:nvPr/>
        </p:nvGrpSpPr>
        <p:grpSpPr bwMode="auto">
          <a:xfrm>
            <a:off x="7202488" y="2486025"/>
            <a:ext cx="392112" cy="180975"/>
            <a:chOff x="4655" y="2464"/>
            <a:chExt cx="319" cy="132"/>
          </a:xfrm>
        </p:grpSpPr>
        <p:grpSp>
          <p:nvGrpSpPr>
            <p:cNvPr id="70781" name="Group 1071"/>
            <p:cNvGrpSpPr>
              <a:grpSpLocks/>
            </p:cNvGrpSpPr>
            <p:nvPr/>
          </p:nvGrpSpPr>
          <p:grpSpPr bwMode="auto">
            <a:xfrm>
              <a:off x="4660" y="2464"/>
              <a:ext cx="310" cy="130"/>
              <a:chOff x="4334" y="1470"/>
              <a:chExt cx="246" cy="107"/>
            </a:xfrm>
          </p:grpSpPr>
          <p:sp>
            <p:nvSpPr>
              <p:cNvPr id="707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7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793" name="Group 1075"/>
              <p:cNvGrpSpPr>
                <a:grpSpLocks/>
              </p:cNvGrpSpPr>
              <p:nvPr/>
            </p:nvGrpSpPr>
            <p:grpSpPr bwMode="auto">
              <a:xfrm>
                <a:off x="4383" y="1488"/>
                <a:ext cx="138" cy="33"/>
                <a:chOff x="2468" y="1332"/>
                <a:chExt cx="310" cy="60"/>
              </a:xfrm>
            </p:grpSpPr>
            <p:sp>
              <p:nvSpPr>
                <p:cNvPr id="70796"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797"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794"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95"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82"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783"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84"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785" name="Group 1083"/>
            <p:cNvGrpSpPr>
              <a:grpSpLocks/>
            </p:cNvGrpSpPr>
            <p:nvPr/>
          </p:nvGrpSpPr>
          <p:grpSpPr bwMode="auto">
            <a:xfrm>
              <a:off x="4719" y="2486"/>
              <a:ext cx="179" cy="41"/>
              <a:chOff x="2468" y="1332"/>
              <a:chExt cx="310" cy="60"/>
            </a:xfrm>
          </p:grpSpPr>
          <p:sp>
            <p:nvSpPr>
              <p:cNvPr id="70788"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789"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786"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87"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5" name="Group 1088"/>
          <p:cNvGrpSpPr>
            <a:grpSpLocks/>
          </p:cNvGrpSpPr>
          <p:nvPr/>
        </p:nvGrpSpPr>
        <p:grpSpPr bwMode="auto">
          <a:xfrm>
            <a:off x="7205663" y="2752725"/>
            <a:ext cx="407987" cy="180975"/>
            <a:chOff x="4655" y="2464"/>
            <a:chExt cx="319" cy="132"/>
          </a:xfrm>
        </p:grpSpPr>
        <p:grpSp>
          <p:nvGrpSpPr>
            <p:cNvPr id="70764" name="Group 1089"/>
            <p:cNvGrpSpPr>
              <a:grpSpLocks/>
            </p:cNvGrpSpPr>
            <p:nvPr/>
          </p:nvGrpSpPr>
          <p:grpSpPr bwMode="auto">
            <a:xfrm>
              <a:off x="4660" y="2464"/>
              <a:ext cx="310" cy="130"/>
              <a:chOff x="4334" y="1470"/>
              <a:chExt cx="246" cy="107"/>
            </a:xfrm>
          </p:grpSpPr>
          <p:sp>
            <p:nvSpPr>
              <p:cNvPr id="707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7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776" name="Group 1093"/>
              <p:cNvGrpSpPr>
                <a:grpSpLocks/>
              </p:cNvGrpSpPr>
              <p:nvPr/>
            </p:nvGrpSpPr>
            <p:grpSpPr bwMode="auto">
              <a:xfrm>
                <a:off x="4383" y="1488"/>
                <a:ext cx="138" cy="33"/>
                <a:chOff x="2468" y="1332"/>
                <a:chExt cx="310" cy="60"/>
              </a:xfrm>
            </p:grpSpPr>
            <p:sp>
              <p:nvSpPr>
                <p:cNvPr id="70779"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780"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777"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78"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6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76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6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768" name="Group 1101"/>
            <p:cNvGrpSpPr>
              <a:grpSpLocks/>
            </p:cNvGrpSpPr>
            <p:nvPr/>
          </p:nvGrpSpPr>
          <p:grpSpPr bwMode="auto">
            <a:xfrm>
              <a:off x="4719" y="2486"/>
              <a:ext cx="179" cy="41"/>
              <a:chOff x="2468" y="1332"/>
              <a:chExt cx="310" cy="60"/>
            </a:xfrm>
          </p:grpSpPr>
          <p:sp>
            <p:nvSpPr>
              <p:cNvPr id="70771"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772"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769"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70"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6" name="Group 1106"/>
          <p:cNvGrpSpPr>
            <a:grpSpLocks/>
          </p:cNvGrpSpPr>
          <p:nvPr/>
        </p:nvGrpSpPr>
        <p:grpSpPr bwMode="auto">
          <a:xfrm>
            <a:off x="7758113" y="2749550"/>
            <a:ext cx="407987" cy="180975"/>
            <a:chOff x="4655" y="2464"/>
            <a:chExt cx="319" cy="132"/>
          </a:xfrm>
        </p:grpSpPr>
        <p:grpSp>
          <p:nvGrpSpPr>
            <p:cNvPr id="70747" name="Group 1107"/>
            <p:cNvGrpSpPr>
              <a:grpSpLocks/>
            </p:cNvGrpSpPr>
            <p:nvPr/>
          </p:nvGrpSpPr>
          <p:grpSpPr bwMode="auto">
            <a:xfrm>
              <a:off x="4660" y="2464"/>
              <a:ext cx="310" cy="130"/>
              <a:chOff x="4334" y="1470"/>
              <a:chExt cx="246" cy="107"/>
            </a:xfrm>
          </p:grpSpPr>
          <p:sp>
            <p:nvSpPr>
              <p:cNvPr id="7075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75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5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759" name="Group 1111"/>
              <p:cNvGrpSpPr>
                <a:grpSpLocks/>
              </p:cNvGrpSpPr>
              <p:nvPr/>
            </p:nvGrpSpPr>
            <p:grpSpPr bwMode="auto">
              <a:xfrm>
                <a:off x="4383" y="1488"/>
                <a:ext cx="138" cy="33"/>
                <a:chOff x="2468" y="1332"/>
                <a:chExt cx="310" cy="60"/>
              </a:xfrm>
            </p:grpSpPr>
            <p:sp>
              <p:nvSpPr>
                <p:cNvPr id="70762"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763"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760"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61"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4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74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5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751" name="Group 1119"/>
            <p:cNvGrpSpPr>
              <a:grpSpLocks/>
            </p:cNvGrpSpPr>
            <p:nvPr/>
          </p:nvGrpSpPr>
          <p:grpSpPr bwMode="auto">
            <a:xfrm>
              <a:off x="4719" y="2486"/>
              <a:ext cx="179" cy="41"/>
              <a:chOff x="2468" y="1332"/>
              <a:chExt cx="310" cy="60"/>
            </a:xfrm>
          </p:grpSpPr>
          <p:sp>
            <p:nvSpPr>
              <p:cNvPr id="70754"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755"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752"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53"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0727" name="Group 1124"/>
          <p:cNvGrpSpPr>
            <a:grpSpLocks/>
          </p:cNvGrpSpPr>
          <p:nvPr/>
        </p:nvGrpSpPr>
        <p:grpSpPr bwMode="auto">
          <a:xfrm>
            <a:off x="7688263" y="2390775"/>
            <a:ext cx="392112" cy="180975"/>
            <a:chOff x="4655" y="2464"/>
            <a:chExt cx="319" cy="132"/>
          </a:xfrm>
        </p:grpSpPr>
        <p:grpSp>
          <p:nvGrpSpPr>
            <p:cNvPr id="70730" name="Group 1125"/>
            <p:cNvGrpSpPr>
              <a:grpSpLocks/>
            </p:cNvGrpSpPr>
            <p:nvPr/>
          </p:nvGrpSpPr>
          <p:grpSpPr bwMode="auto">
            <a:xfrm>
              <a:off x="4660" y="2464"/>
              <a:ext cx="310" cy="130"/>
              <a:chOff x="4334" y="1470"/>
              <a:chExt cx="246" cy="107"/>
            </a:xfrm>
          </p:grpSpPr>
          <p:sp>
            <p:nvSpPr>
              <p:cNvPr id="707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sp>
            <p:nvSpPr>
              <p:cNvPr id="707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en-US">
                  <a:latin typeface="Times New Roman" pitchFamily="18" charset="0"/>
                </a:endParaRPr>
              </a:p>
            </p:txBody>
          </p:sp>
          <p:grpSp>
            <p:nvGrpSpPr>
              <p:cNvPr id="70742" name="Group 1129"/>
              <p:cNvGrpSpPr>
                <a:grpSpLocks/>
              </p:cNvGrpSpPr>
              <p:nvPr/>
            </p:nvGrpSpPr>
            <p:grpSpPr bwMode="auto">
              <a:xfrm>
                <a:off x="4383" y="1488"/>
                <a:ext cx="138" cy="33"/>
                <a:chOff x="2468" y="1332"/>
                <a:chExt cx="310" cy="60"/>
              </a:xfrm>
            </p:grpSpPr>
            <p:sp>
              <p:nvSpPr>
                <p:cNvPr id="70745"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70746"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70743"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44"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073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sp>
          <p:nvSpPr>
            <p:cNvPr id="7073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073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en-US">
                <a:latin typeface="Times New Roman" pitchFamily="18" charset="0"/>
              </a:endParaRPr>
            </a:p>
          </p:txBody>
        </p:sp>
        <p:grpSp>
          <p:nvGrpSpPr>
            <p:cNvPr id="70734" name="Group 1137"/>
            <p:cNvGrpSpPr>
              <a:grpSpLocks/>
            </p:cNvGrpSpPr>
            <p:nvPr/>
          </p:nvGrpSpPr>
          <p:grpSpPr bwMode="auto">
            <a:xfrm>
              <a:off x="4719" y="2486"/>
              <a:ext cx="179" cy="41"/>
              <a:chOff x="2468" y="1332"/>
              <a:chExt cx="310" cy="60"/>
            </a:xfrm>
          </p:grpSpPr>
          <p:sp>
            <p:nvSpPr>
              <p:cNvPr id="70737"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0738"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0735"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736"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pic>
        <p:nvPicPr>
          <p:cNvPr id="70728"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150" y="1039813"/>
            <a:ext cx="45704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72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D91A4ED-4C0A-45EC-8C8A-57FFD3949E54}" type="slidenum">
              <a:rPr lang="en-US" sz="1200">
                <a:latin typeface="Tahoma" pitchFamily="34" charset="0"/>
              </a:rPr>
              <a:pPr/>
              <a:t>24</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15">
            <p14:nvContentPartPr>
              <p14:cNvPr id="3" name="Ink 2">
                <a:extLst>
                  <a:ext uri="{FF2B5EF4-FFF2-40B4-BE49-F238E27FC236}">
                    <a16:creationId xmlns:a16="http://schemas.microsoft.com/office/drawing/2014/main" id="{07B86686-B8E8-3C4E-BDAE-25BA8AF0290D}"/>
                  </a:ext>
                </a:extLst>
              </p14:cNvPr>
              <p14:cNvContentPartPr/>
              <p14:nvPr/>
            </p14:nvContentPartPr>
            <p14:xfrm>
              <a:off x="5258520" y="127440"/>
              <a:ext cx="3445920" cy="2446200"/>
            </p14:xfrm>
          </p:contentPart>
        </mc:Choice>
        <mc:Fallback xmlns="">
          <p:pic>
            <p:nvPicPr>
              <p:cNvPr id="3" name="Ink 2">
                <a:extLst>
                  <a:ext uri="{FF2B5EF4-FFF2-40B4-BE49-F238E27FC236}">
                    <a16:creationId xmlns:a16="http://schemas.microsoft.com/office/drawing/2014/main" id="{07B86686-B8E8-3C4E-BDAE-25BA8AF0290D}"/>
                  </a:ext>
                </a:extLst>
              </p:cNvPr>
              <p:cNvPicPr/>
              <p:nvPr/>
            </p:nvPicPr>
            <p:blipFill>
              <a:blip r:embed="rId16"/>
              <a:stretch>
                <a:fillRect/>
              </a:stretch>
            </p:blipFill>
            <p:spPr>
              <a:xfrm>
                <a:off x="5242320" y="111240"/>
                <a:ext cx="3478320" cy="247860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Introduction</a:t>
            </a:r>
          </a:p>
        </p:txBody>
      </p:sp>
      <p:pic>
        <p:nvPicPr>
          <p:cNvPr id="72706"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912813"/>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7" name="Rectangle 2"/>
          <p:cNvSpPr>
            <a:spLocks noGrp="1" noChangeArrowheads="1"/>
          </p:cNvSpPr>
          <p:nvPr>
            <p:ph type="title" idx="4294967295"/>
          </p:nvPr>
        </p:nvSpPr>
        <p:spPr>
          <a:xfrm>
            <a:off x="241300" y="280988"/>
            <a:ext cx="8193088" cy="833437"/>
          </a:xfrm>
        </p:spPr>
        <p:txBody>
          <a:bodyPr/>
          <a:lstStyle/>
          <a:p>
            <a:pPr eaLnBrk="1" hangingPunct="1"/>
            <a:r>
              <a:rPr lang="en-US" sz="4000">
                <a:ea typeface="ＭＳ Ｐゴシック" pitchFamily="34" charset="-128"/>
              </a:rPr>
              <a:t>Packet-switching: store-and-forward</a:t>
            </a:r>
          </a:p>
        </p:txBody>
      </p:sp>
      <p:sp>
        <p:nvSpPr>
          <p:cNvPr id="72708" name="Rectangle 3"/>
          <p:cNvSpPr>
            <a:spLocks noGrp="1" noChangeArrowheads="1"/>
          </p:cNvSpPr>
          <p:nvPr>
            <p:ph type="body" sz="half" idx="4294967295"/>
          </p:nvPr>
        </p:nvSpPr>
        <p:spPr>
          <a:xfrm>
            <a:off x="579438" y="3486150"/>
            <a:ext cx="4143375" cy="3262313"/>
          </a:xfrm>
        </p:spPr>
        <p:txBody>
          <a:bodyPr/>
          <a:lstStyle/>
          <a:p>
            <a:pPr eaLnBrk="1" hangingPunct="1">
              <a:buSzPct val="75000"/>
            </a:pPr>
            <a:r>
              <a:rPr lang="en-US" sz="2400">
                <a:ea typeface="ＭＳ Ｐゴシック" pitchFamily="34" charset="-128"/>
              </a:rPr>
              <a:t>takes </a:t>
            </a:r>
            <a:r>
              <a:rPr lang="en-US" sz="2400" i="1">
                <a:ea typeface="ＭＳ Ｐゴシック" pitchFamily="34" charset="-128"/>
              </a:rPr>
              <a:t>L</a:t>
            </a:r>
            <a:r>
              <a:rPr lang="en-US" sz="2400">
                <a:ea typeface="ＭＳ Ｐゴシック" pitchFamily="34" charset="-128"/>
              </a:rPr>
              <a:t>/</a:t>
            </a:r>
            <a:r>
              <a:rPr lang="en-US" sz="2400" i="1">
                <a:ea typeface="ＭＳ Ｐゴシック" pitchFamily="34" charset="-128"/>
              </a:rPr>
              <a:t>R</a:t>
            </a:r>
            <a:r>
              <a:rPr lang="en-US" sz="2400">
                <a:ea typeface="ＭＳ Ｐゴシック" pitchFamily="34" charset="-128"/>
              </a:rPr>
              <a:t> seconds to transmit (push out) </a:t>
            </a:r>
            <a:r>
              <a:rPr lang="en-US" sz="2400" i="1">
                <a:ea typeface="ＭＳ Ｐゴシック" pitchFamily="34" charset="-128"/>
              </a:rPr>
              <a:t>L</a:t>
            </a:r>
            <a:r>
              <a:rPr lang="en-US" sz="2400">
                <a:ea typeface="ＭＳ Ｐゴシック" pitchFamily="34" charset="-128"/>
              </a:rPr>
              <a:t>-bit packet into link at </a:t>
            </a:r>
            <a:r>
              <a:rPr lang="en-US" sz="2400" i="1">
                <a:ea typeface="ＭＳ Ｐゴシック" pitchFamily="34" charset="-128"/>
              </a:rPr>
              <a:t>R</a:t>
            </a:r>
            <a:r>
              <a:rPr lang="en-US" sz="2400">
                <a:ea typeface="ＭＳ Ｐゴシック" pitchFamily="34" charset="-128"/>
              </a:rPr>
              <a:t> bps</a:t>
            </a:r>
          </a:p>
          <a:p>
            <a:pPr eaLnBrk="1" hangingPunct="1">
              <a:buSzPct val="75000"/>
            </a:pPr>
            <a:r>
              <a:rPr lang="en-US" sz="2400" i="1">
                <a:solidFill>
                  <a:srgbClr val="CC0000"/>
                </a:solidFill>
                <a:ea typeface="ＭＳ Ｐゴシック" pitchFamily="34" charset="-128"/>
              </a:rPr>
              <a:t>store and forward:</a:t>
            </a:r>
            <a:r>
              <a:rPr lang="en-US" sz="2400" i="1">
                <a:solidFill>
                  <a:srgbClr val="FF0000"/>
                </a:solidFill>
                <a:ea typeface="ＭＳ Ｐゴシック" pitchFamily="34" charset="-128"/>
              </a:rPr>
              <a:t> </a:t>
            </a:r>
            <a:r>
              <a:rPr lang="en-US" sz="2400">
                <a:ea typeface="ＭＳ Ｐゴシック" pitchFamily="34" charset="-128"/>
              </a:rPr>
              <a:t>entire packet must  arrive at router before it can be transmitted on next link</a:t>
            </a:r>
          </a:p>
        </p:txBody>
      </p:sp>
      <p:sp>
        <p:nvSpPr>
          <p:cNvPr id="72709" name="Rectangle 4"/>
          <p:cNvSpPr>
            <a:spLocks noGrp="1" noChangeArrowheads="1"/>
          </p:cNvSpPr>
          <p:nvPr>
            <p:ph type="body" sz="half" idx="4294967295"/>
          </p:nvPr>
        </p:nvSpPr>
        <p:spPr>
          <a:xfrm>
            <a:off x="5456238" y="3602038"/>
            <a:ext cx="3514725" cy="2232025"/>
          </a:xfrm>
        </p:spPr>
        <p:txBody>
          <a:bodyPr/>
          <a:lstStyle/>
          <a:p>
            <a:pPr eaLnBrk="1" hangingPunct="1">
              <a:lnSpc>
                <a:spcPct val="90000"/>
              </a:lnSpc>
              <a:buFont typeface="Wingdings" pitchFamily="2" charset="2"/>
              <a:buNone/>
            </a:pPr>
            <a:r>
              <a:rPr lang="en-US" sz="2400" i="1" dirty="0">
                <a:solidFill>
                  <a:srgbClr val="000099"/>
                </a:solidFill>
                <a:ea typeface="ＭＳ Ｐゴシック" pitchFamily="34" charset="-128"/>
              </a:rPr>
              <a:t>one-hop numerical example:</a:t>
            </a:r>
          </a:p>
          <a:p>
            <a:pPr eaLnBrk="1" hangingPunct="1">
              <a:lnSpc>
                <a:spcPct val="90000"/>
              </a:lnSpc>
              <a:buSzTx/>
              <a:buFont typeface="Wingdings" pitchFamily="2" charset="2"/>
              <a:buChar char="§"/>
            </a:pPr>
            <a:r>
              <a:rPr lang="en-US" sz="2400" i="1" dirty="0">
                <a:ea typeface="ＭＳ Ｐゴシック" pitchFamily="34" charset="-128"/>
              </a:rPr>
              <a:t>L</a:t>
            </a:r>
            <a:r>
              <a:rPr lang="en-US" sz="2400" dirty="0">
                <a:ea typeface="ＭＳ Ｐゴシック" pitchFamily="34" charset="-128"/>
              </a:rPr>
              <a:t> = 7.5 </a:t>
            </a:r>
            <a:r>
              <a:rPr lang="en-US" sz="2400" dirty="0" err="1">
                <a:ea typeface="ＭＳ Ｐゴシック" pitchFamily="34" charset="-128"/>
              </a:rPr>
              <a:t>Mbits</a:t>
            </a:r>
            <a:endParaRPr lang="en-US" sz="2400" dirty="0">
              <a:ea typeface="ＭＳ Ｐゴシック" pitchFamily="34" charset="-128"/>
            </a:endParaRPr>
          </a:p>
          <a:p>
            <a:pPr eaLnBrk="1" hangingPunct="1">
              <a:lnSpc>
                <a:spcPct val="90000"/>
              </a:lnSpc>
              <a:buSzTx/>
              <a:buFont typeface="Wingdings" pitchFamily="2" charset="2"/>
              <a:buChar char="§"/>
            </a:pPr>
            <a:r>
              <a:rPr lang="en-US" sz="2400" i="1" dirty="0">
                <a:ea typeface="ＭＳ Ｐゴシック" pitchFamily="34" charset="-128"/>
              </a:rPr>
              <a:t>R</a:t>
            </a:r>
            <a:r>
              <a:rPr lang="en-US" sz="2400" dirty="0">
                <a:ea typeface="ＭＳ Ｐゴシック" pitchFamily="34" charset="-128"/>
              </a:rPr>
              <a:t> = 1.5 Mbps</a:t>
            </a:r>
          </a:p>
          <a:p>
            <a:pPr eaLnBrk="1" hangingPunct="1">
              <a:lnSpc>
                <a:spcPct val="90000"/>
              </a:lnSpc>
              <a:buSzTx/>
              <a:buFont typeface="Wingdings" pitchFamily="2" charset="2"/>
              <a:buChar char="§"/>
            </a:pPr>
            <a:r>
              <a:rPr lang="en-US" sz="2400" dirty="0">
                <a:ea typeface="ＭＳ Ｐゴシック" pitchFamily="34" charset="-128"/>
              </a:rPr>
              <a:t>one-hop transmission delay = 5 sec</a:t>
            </a:r>
          </a:p>
        </p:txBody>
      </p:sp>
      <p:sp>
        <p:nvSpPr>
          <p:cNvPr id="72710" name="AutoShape 42"/>
          <p:cNvSpPr>
            <a:spLocks/>
          </p:cNvSpPr>
          <p:nvPr/>
        </p:nvSpPr>
        <p:spPr bwMode="auto">
          <a:xfrm>
            <a:off x="4975225" y="5695950"/>
            <a:ext cx="152400" cy="728663"/>
          </a:xfrm>
          <a:prstGeom prst="rightBrace">
            <a:avLst>
              <a:gd name="adj1" fmla="val 50115"/>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000000"/>
              </a:solidFill>
              <a:latin typeface="Times New Roman" pitchFamily="18" charset="0"/>
            </a:endParaRPr>
          </a:p>
        </p:txBody>
      </p:sp>
      <p:sp>
        <p:nvSpPr>
          <p:cNvPr id="72711" name="Text Box 43"/>
          <p:cNvSpPr txBox="1">
            <a:spLocks noChangeArrowheads="1"/>
          </p:cNvSpPr>
          <p:nvPr/>
        </p:nvSpPr>
        <p:spPr bwMode="auto">
          <a:xfrm>
            <a:off x="5121275" y="5999163"/>
            <a:ext cx="27971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dirty="0">
                <a:solidFill>
                  <a:srgbClr val="000000"/>
                </a:solidFill>
                <a:latin typeface="Gill Sans MT" pitchFamily="34" charset="0"/>
              </a:rPr>
              <a:t>more on delay shortly …</a:t>
            </a:r>
          </a:p>
        </p:txBody>
      </p:sp>
      <p:sp>
        <p:nvSpPr>
          <p:cNvPr id="72712"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1-</a:t>
            </a:r>
            <a:fld id="{C762C1C0-8A91-41C9-88C1-F0D1E95E2B54}" type="slidenum">
              <a:rPr lang="en-US" sz="1200">
                <a:solidFill>
                  <a:srgbClr val="000000"/>
                </a:solidFill>
                <a:latin typeface="Tahoma" pitchFamily="34" charset="0"/>
              </a:rPr>
              <a:pPr/>
              <a:t>25</a:t>
            </a:fld>
            <a:endParaRPr lang="en-US" sz="1200">
              <a:solidFill>
                <a:srgbClr val="000000"/>
              </a:solidFill>
              <a:latin typeface="Tahoma" pitchFamily="34" charset="0"/>
            </a:endParaRPr>
          </a:p>
        </p:txBody>
      </p:sp>
      <p:sp>
        <p:nvSpPr>
          <p:cNvPr id="41" name="TextBox 40"/>
          <p:cNvSpPr txBox="1"/>
          <p:nvPr/>
        </p:nvSpPr>
        <p:spPr>
          <a:xfrm>
            <a:off x="882650" y="2679700"/>
            <a:ext cx="658813" cy="307975"/>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source</a:t>
            </a:r>
          </a:p>
        </p:txBody>
      </p:sp>
      <p:grpSp>
        <p:nvGrpSpPr>
          <p:cNvPr id="72714" name="Group 41"/>
          <p:cNvGrpSpPr>
            <a:grpSpLocks/>
          </p:cNvGrpSpPr>
          <p:nvPr/>
        </p:nvGrpSpPr>
        <p:grpSpPr bwMode="auto">
          <a:xfrm>
            <a:off x="1630363" y="2768600"/>
            <a:ext cx="1057275" cy="420688"/>
            <a:chOff x="1816230" y="6118900"/>
            <a:chExt cx="1843339" cy="739100"/>
          </a:xfrm>
        </p:grpSpPr>
        <p:pic>
          <p:nvPicPr>
            <p:cNvPr id="7277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a:solidFill>
                  <a:srgbClr val="FFFFFF"/>
                </a:solidFill>
                <a:latin typeface="Calibri" charset="0"/>
              </a:endParaRPr>
            </a:p>
          </p:txBody>
        </p:sp>
      </p:grpSp>
      <p:cxnSp>
        <p:nvCxnSpPr>
          <p:cNvPr id="72715"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cxnSp>
      <p:grpSp>
        <p:nvGrpSpPr>
          <p:cNvPr id="72716" name="Group 43"/>
          <p:cNvGrpSpPr>
            <a:grpSpLocks/>
          </p:cNvGrpSpPr>
          <p:nvPr/>
        </p:nvGrpSpPr>
        <p:grpSpPr bwMode="auto">
          <a:xfrm>
            <a:off x="3922713" y="2687638"/>
            <a:ext cx="1058862" cy="384175"/>
            <a:chOff x="5142253" y="5649029"/>
            <a:chExt cx="1304545" cy="695633"/>
          </a:xfrm>
        </p:grpSpPr>
        <p:grpSp>
          <p:nvGrpSpPr>
            <p:cNvPr id="72768" name="Group 92"/>
            <p:cNvGrpSpPr>
              <a:grpSpLocks/>
            </p:cNvGrpSpPr>
            <p:nvPr/>
          </p:nvGrpSpPr>
          <p:grpSpPr bwMode="auto">
            <a:xfrm>
              <a:off x="5147271" y="5649029"/>
              <a:ext cx="1276350" cy="695633"/>
              <a:chOff x="4981575" y="5851547"/>
              <a:chExt cx="1276350" cy="695633"/>
            </a:xfrm>
          </p:grpSpPr>
          <p:pic>
            <p:nvPicPr>
              <p:cNvPr id="72771"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72"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2773"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2774"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 xmlns:a14="http://schemas.microsoft.com/office/drawing/2010/main" w="25400">
                    <a:solidFill>
                      <a:srgbClr val="000000"/>
                    </a:solidFill>
                    <a:round/>
                    <a:headEnd/>
                    <a:tailEnd/>
                  </a14:hiddenLine>
                </a:ext>
              </a:extLst>
            </p:spPr>
            <p:txBody>
              <a:bodyPr anchor="ctr"/>
              <a:lstStyle/>
              <a:p>
                <a:pPr algn="ctr" eaLnBrk="1" hangingPunct="1"/>
                <a:endParaRPr lang="en-US" sz="1800">
                  <a:solidFill>
                    <a:srgbClr val="FFFFFF"/>
                  </a:solidFill>
                  <a:latin typeface="Calibri" pitchFamily="34" charset="0"/>
                </a:endParaRPr>
              </a:p>
            </p:txBody>
          </p:sp>
        </p:grpSp>
        <p:sp>
          <p:nvSpPr>
            <p:cNvPr id="72769"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2770"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grpSp>
        <p:nvGrpSpPr>
          <p:cNvPr id="72717" name="Group 44"/>
          <p:cNvGrpSpPr>
            <a:grpSpLocks/>
          </p:cNvGrpSpPr>
          <p:nvPr/>
        </p:nvGrpSpPr>
        <p:grpSpPr bwMode="auto">
          <a:xfrm>
            <a:off x="3876675" y="1608138"/>
            <a:ext cx="1092200" cy="303212"/>
            <a:chOff x="5128542" y="4838701"/>
            <a:chExt cx="1300833" cy="530211"/>
          </a:xfrm>
        </p:grpSpPr>
        <p:pic>
          <p:nvPicPr>
            <p:cNvPr id="7276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66"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2767"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grpSp>
        <p:nvGrpSpPr>
          <p:cNvPr id="72718" name="Group 45"/>
          <p:cNvGrpSpPr>
            <a:grpSpLocks/>
          </p:cNvGrpSpPr>
          <p:nvPr/>
        </p:nvGrpSpPr>
        <p:grpSpPr bwMode="auto">
          <a:xfrm>
            <a:off x="1735138" y="1196975"/>
            <a:ext cx="1150937" cy="730250"/>
            <a:chOff x="2387973" y="4309243"/>
            <a:chExt cx="1771787" cy="1282262"/>
          </a:xfrm>
        </p:grpSpPr>
        <p:pic>
          <p:nvPicPr>
            <p:cNvPr id="72761"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a:solidFill>
                  <a:srgbClr val="FFFFFF"/>
                </a:solidFill>
                <a:latin typeface="Calibri" charset="0"/>
              </a:endParaRPr>
            </a:p>
          </p:txBody>
        </p:sp>
      </p:grpSp>
      <p:sp>
        <p:nvSpPr>
          <p:cNvPr id="47" name="TextBox 46"/>
          <p:cNvSpPr txBox="1"/>
          <p:nvPr/>
        </p:nvSpPr>
        <p:spPr>
          <a:xfrm>
            <a:off x="2935288" y="2908300"/>
            <a:ext cx="566737"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cxnSp>
        <p:nvCxnSpPr>
          <p:cNvPr id="72720"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a:extLst>
            <a:ext uri="{909E8E84-426E-40dd-AFC4-6F175D3DCCD1}">
              <a14:hiddenFill xmlns="" xmlns:a14="http://schemas.microsoft.com/office/drawing/2010/main">
                <a:noFill/>
              </a14:hiddenFill>
            </a:ext>
          </a:extLst>
        </p:spPr>
      </p:cxnSp>
      <p:grpSp>
        <p:nvGrpSpPr>
          <p:cNvPr id="72721" name="Group 100"/>
          <p:cNvGrpSpPr>
            <a:grpSpLocks/>
          </p:cNvGrpSpPr>
          <p:nvPr/>
        </p:nvGrpSpPr>
        <p:grpSpPr bwMode="auto">
          <a:xfrm>
            <a:off x="5945188" y="2071688"/>
            <a:ext cx="1477962" cy="1284287"/>
            <a:chOff x="-44" y="1473"/>
            <a:chExt cx="981" cy="1105"/>
          </a:xfrm>
        </p:grpSpPr>
        <p:pic>
          <p:nvPicPr>
            <p:cNvPr id="72759"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a:solidFill>
                  <a:prstClr val="black"/>
                </a:solidFill>
                <a:latin typeface="Calibri"/>
                <a:ea typeface="+mn-ea"/>
              </a:endParaRPr>
            </a:p>
          </p:txBody>
        </p:sp>
      </p:grpSp>
      <p:sp>
        <p:nvSpPr>
          <p:cNvPr id="50" name="TextBox 49"/>
          <p:cNvSpPr txBox="1"/>
          <p:nvPr/>
        </p:nvSpPr>
        <p:spPr>
          <a:xfrm>
            <a:off x="7427913" y="2778125"/>
            <a:ext cx="1012825" cy="306388"/>
          </a:xfrm>
          <a:prstGeom prst="rect">
            <a:avLst/>
          </a:prstGeom>
          <a:noFill/>
        </p:spPr>
        <p:txBody>
          <a:bodyPr wrap="none">
            <a:spAutoFit/>
          </a:bodyPr>
          <a:lstStyle/>
          <a:p>
            <a:pPr eaLnBrk="1" fontAlgn="auto" hangingPunct="1">
              <a:spcBef>
                <a:spcPts val="0"/>
              </a:spcBef>
              <a:spcAft>
                <a:spcPts val="0"/>
              </a:spcAft>
              <a:defRPr/>
            </a:pPr>
            <a:r>
              <a:rPr lang="en-US" sz="1800" kern="0" dirty="0">
                <a:solidFill>
                  <a:prstClr val="black"/>
                </a:solidFill>
                <a:latin typeface="Calibri"/>
                <a:ea typeface="+mn-ea"/>
              </a:rPr>
              <a:t>destination</a:t>
            </a:r>
          </a:p>
        </p:txBody>
      </p:sp>
      <p:sp>
        <p:nvSpPr>
          <p:cNvPr id="72723" name="TextBox 52"/>
          <p:cNvSpPr txBox="1">
            <a:spLocks noChangeArrowheads="1"/>
          </p:cNvSpPr>
          <p:nvPr/>
        </p:nvSpPr>
        <p:spPr bwMode="auto">
          <a:xfrm>
            <a:off x="2395538" y="2574925"/>
            <a:ext cx="234950" cy="28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latin typeface="Calibri" pitchFamily="34" charset="0"/>
              </a:rPr>
              <a:t>1</a:t>
            </a:r>
          </a:p>
        </p:txBody>
      </p:sp>
      <p:sp>
        <p:nvSpPr>
          <p:cNvPr id="72724" name="TextBox 53"/>
          <p:cNvSpPr txBox="1">
            <a:spLocks noChangeArrowheads="1"/>
          </p:cNvSpPr>
          <p:nvPr/>
        </p:nvSpPr>
        <p:spPr bwMode="auto">
          <a:xfrm>
            <a:off x="2198688" y="2581275"/>
            <a:ext cx="234950" cy="28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latin typeface="Calibri" pitchFamily="34" charset="0"/>
              </a:rPr>
              <a:t>2</a:t>
            </a:r>
          </a:p>
        </p:txBody>
      </p:sp>
      <p:sp>
        <p:nvSpPr>
          <p:cNvPr id="72725" name="TextBox 54"/>
          <p:cNvSpPr txBox="1">
            <a:spLocks noChangeArrowheads="1"/>
          </p:cNvSpPr>
          <p:nvPr/>
        </p:nvSpPr>
        <p:spPr bwMode="auto">
          <a:xfrm>
            <a:off x="2011363" y="2578100"/>
            <a:ext cx="234950" cy="28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latin typeface="Calibri" pitchFamily="34" charset="0"/>
              </a:rPr>
              <a:t>3</a:t>
            </a:r>
          </a:p>
        </p:txBody>
      </p:sp>
      <p:grpSp>
        <p:nvGrpSpPr>
          <p:cNvPr id="72726" name="Group 55"/>
          <p:cNvGrpSpPr>
            <a:grpSpLocks/>
          </p:cNvGrpSpPr>
          <p:nvPr/>
        </p:nvGrpSpPr>
        <p:grpSpPr bwMode="auto">
          <a:xfrm>
            <a:off x="1744663" y="1873250"/>
            <a:ext cx="2935287" cy="841375"/>
            <a:chOff x="593766" y="5264055"/>
            <a:chExt cx="3597129" cy="1011695"/>
          </a:xfrm>
        </p:grpSpPr>
        <p:grpSp>
          <p:nvGrpSpPr>
            <p:cNvPr id="72730" name="Group 56"/>
            <p:cNvGrpSpPr>
              <a:grpSpLocks/>
            </p:cNvGrpSpPr>
            <p:nvPr/>
          </p:nvGrpSpPr>
          <p:grpSpPr bwMode="auto">
            <a:xfrm>
              <a:off x="3527077" y="5264055"/>
              <a:ext cx="617671" cy="927313"/>
              <a:chOff x="2105936" y="5387204"/>
              <a:chExt cx="617671" cy="927313"/>
            </a:xfrm>
          </p:grpSpPr>
          <p:sp>
            <p:nvSpPr>
              <p:cNvPr id="72751"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cxnSp>
            <p:nvCxnSpPr>
              <p:cNvPr id="72755"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56"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57"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58"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grpSp>
        <p:grpSp>
          <p:nvGrpSpPr>
            <p:cNvPr id="72731"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72745"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cxnSp>
            <p:nvCxnSpPr>
              <p:cNvPr id="72747"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48"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49"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cxnSp>
            <p:nvCxnSpPr>
              <p:cNvPr id="72750"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 xmlns:a14="http://schemas.microsoft.com/office/drawing/2010/main">
                    <a:noFill/>
                  </a14:hiddenFill>
                </a:ext>
              </a:extLst>
            </p:spPr>
          </p:cxnSp>
        </p:grpSp>
        <p:grpSp>
          <p:nvGrpSpPr>
            <p:cNvPr id="72732"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72742"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sp>
          <p:nvSpPr>
            <p:cNvPr id="72733"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sp>
          <p:nvSpPr>
            <p:cNvPr id="72734"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nvGrpSpPr>
            <p:cNvPr id="72735"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a:solidFill>
                    <a:sysClr val="window" lastClr="FFFFFF"/>
                  </a:solidFill>
                  <a:latin typeface="Calibri"/>
                  <a:ea typeface="+mn-ea"/>
                </a:endParaRPr>
              </a:p>
            </p:txBody>
          </p:sp>
          <p:sp>
            <p:nvSpPr>
              <p:cNvPr id="72739"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sp>
          <p:nvSpPr>
            <p:cNvPr id="72736"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ctr" eaLnBrk="1" hangingPunct="1"/>
              <a:endParaRPr lang="en-US" sz="1800">
                <a:solidFill>
                  <a:srgbClr val="FFFFFF"/>
                </a:solidFill>
                <a:latin typeface="Calibri" pitchFamily="34" charset="0"/>
              </a:endParaRPr>
            </a:p>
          </p:txBody>
        </p:sp>
      </p:grpSp>
      <p:sp>
        <p:nvSpPr>
          <p:cNvPr id="102" name="TextBox 101"/>
          <p:cNvSpPr txBox="1"/>
          <p:nvPr/>
        </p:nvSpPr>
        <p:spPr>
          <a:xfrm>
            <a:off x="541338" y="1903413"/>
            <a:ext cx="1181100" cy="533400"/>
          </a:xfrm>
          <a:prstGeom prst="rect">
            <a:avLst/>
          </a:prstGeom>
          <a:noFill/>
        </p:spPr>
        <p:txBody>
          <a:bodyPr wrap="none">
            <a:spAutoFit/>
          </a:bodyPr>
          <a:lstStyle/>
          <a:p>
            <a:pPr eaLnBrk="1" fontAlgn="auto" hangingPunct="1">
              <a:lnSpc>
                <a:spcPts val="1700"/>
              </a:lnSpc>
              <a:spcBef>
                <a:spcPts val="0"/>
              </a:spcBef>
              <a:spcAft>
                <a:spcPts val="0"/>
              </a:spcAft>
              <a:defRPr/>
            </a:pPr>
            <a:r>
              <a:rPr lang="en-US" sz="1800" i="1" kern="0" dirty="0">
                <a:solidFill>
                  <a:prstClr val="black"/>
                </a:solidFill>
                <a:latin typeface="Calibri"/>
                <a:ea typeface="+mn-ea"/>
              </a:rPr>
              <a:t>L</a:t>
            </a:r>
            <a:r>
              <a:rPr lang="en-US" sz="1800" kern="0" dirty="0">
                <a:solidFill>
                  <a:prstClr val="black"/>
                </a:solidFill>
                <a:latin typeface="Calibri"/>
                <a:ea typeface="+mn-ea"/>
              </a:rPr>
              <a:t> bits</a:t>
            </a:r>
          </a:p>
          <a:p>
            <a:pPr eaLnBrk="1" fontAlgn="auto" hangingPunct="1">
              <a:lnSpc>
                <a:spcPts val="1700"/>
              </a:lnSpc>
              <a:spcBef>
                <a:spcPts val="0"/>
              </a:spcBef>
              <a:spcAft>
                <a:spcPts val="0"/>
              </a:spcAft>
              <a:defRPr/>
            </a:pPr>
            <a:r>
              <a:rPr lang="en-US" sz="1800" kern="0" dirty="0">
                <a:solidFill>
                  <a:prstClr val="black"/>
                </a:solidFill>
                <a:latin typeface="Calibri"/>
                <a:ea typeface="+mn-ea"/>
              </a:rPr>
              <a:t>per packet</a:t>
            </a:r>
          </a:p>
        </p:txBody>
      </p:sp>
      <p:sp>
        <p:nvSpPr>
          <p:cNvPr id="103" name="TextBox 102"/>
          <p:cNvSpPr txBox="1"/>
          <p:nvPr/>
        </p:nvSpPr>
        <p:spPr>
          <a:xfrm>
            <a:off x="5334000" y="2898775"/>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72729" name="Rectangle 3"/>
          <p:cNvSpPr txBox="1">
            <a:spLocks noChangeArrowheads="1"/>
          </p:cNvSpPr>
          <p:nvPr/>
        </p:nvSpPr>
        <p:spPr bwMode="auto">
          <a:xfrm>
            <a:off x="582613" y="5711825"/>
            <a:ext cx="4602162" cy="95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5000"/>
              </a:lnSpc>
              <a:spcBef>
                <a:spcPct val="20000"/>
              </a:spcBef>
              <a:buClr>
                <a:srgbClr val="000099"/>
              </a:buClr>
              <a:buSzPct val="75000"/>
              <a:buFont typeface="Wingdings" pitchFamily="2" charset="2"/>
              <a:buChar char="v"/>
            </a:pPr>
            <a:r>
              <a:rPr lang="en-US">
                <a:latin typeface="Gill Sans MT" pitchFamily="34" charset="0"/>
              </a:rPr>
              <a:t>end-end delay = 2</a:t>
            </a:r>
            <a:r>
              <a:rPr lang="en-US" i="1">
                <a:latin typeface="Gill Sans MT" pitchFamily="34" charset="0"/>
              </a:rPr>
              <a:t>L</a:t>
            </a:r>
            <a:r>
              <a:rPr lang="en-US">
                <a:latin typeface="Gill Sans MT" pitchFamily="34" charset="0"/>
              </a:rPr>
              <a:t>/</a:t>
            </a:r>
            <a:r>
              <a:rPr lang="en-US" i="1">
                <a:latin typeface="Gill Sans MT" pitchFamily="34" charset="0"/>
              </a:rPr>
              <a:t>R</a:t>
            </a:r>
            <a:r>
              <a:rPr lang="en-US">
                <a:latin typeface="Gill Sans MT" pitchFamily="34" charset="0"/>
              </a:rPr>
              <a:t> (assuming zero propagation delay)</a:t>
            </a:r>
          </a:p>
        </p:txBody>
      </p: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A1BDA953-0F74-0542-857F-00A657B7A266}"/>
                  </a:ext>
                </a:extLst>
              </p14:cNvPr>
              <p14:cNvContentPartPr/>
              <p14:nvPr/>
            </p14:nvContentPartPr>
            <p14:xfrm>
              <a:off x="246600" y="127440"/>
              <a:ext cx="8872920" cy="6708600"/>
            </p14:xfrm>
          </p:contentPart>
        </mc:Choice>
        <mc:Fallback xmlns="">
          <p:pic>
            <p:nvPicPr>
              <p:cNvPr id="6" name="Ink 5">
                <a:extLst>
                  <a:ext uri="{FF2B5EF4-FFF2-40B4-BE49-F238E27FC236}">
                    <a16:creationId xmlns:a16="http://schemas.microsoft.com/office/drawing/2014/main" id="{A1BDA953-0F74-0542-857F-00A657B7A266}"/>
                  </a:ext>
                </a:extLst>
              </p:cNvPr>
              <p:cNvPicPr/>
              <p:nvPr/>
            </p:nvPicPr>
            <p:blipFill>
              <a:blip r:embed="rId10"/>
              <a:stretch>
                <a:fillRect/>
              </a:stretch>
            </p:blipFill>
            <p:spPr>
              <a:xfrm>
                <a:off x="230400" y="111240"/>
                <a:ext cx="8905320" cy="674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28062467-3A46-3343-8587-97044E109841}"/>
                  </a:ext>
                </a:extLst>
              </p14:cNvPr>
              <p14:cNvContentPartPr/>
              <p14:nvPr/>
            </p14:nvContentPartPr>
            <p14:xfrm>
              <a:off x="7792480" y="2128520"/>
              <a:ext cx="188280" cy="152640"/>
            </p14:xfrm>
          </p:contentPart>
        </mc:Choice>
        <mc:Fallback xmlns="">
          <p:pic>
            <p:nvPicPr>
              <p:cNvPr id="7" name="Ink 6">
                <a:extLst>
                  <a:ext uri="{FF2B5EF4-FFF2-40B4-BE49-F238E27FC236}">
                    <a16:creationId xmlns:a16="http://schemas.microsoft.com/office/drawing/2014/main" id="{28062467-3A46-3343-8587-97044E109841}"/>
                  </a:ext>
                </a:extLst>
              </p:cNvPr>
              <p:cNvPicPr/>
              <p:nvPr/>
            </p:nvPicPr>
            <p:blipFill>
              <a:blip r:embed="rId12"/>
              <a:stretch>
                <a:fillRect/>
              </a:stretch>
            </p:blipFill>
            <p:spPr>
              <a:xfrm>
                <a:off x="7776280" y="2112320"/>
                <a:ext cx="220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B8154BDF-106A-E34E-9197-F5996F4D5BF3}"/>
                  </a:ext>
                </a:extLst>
              </p14:cNvPr>
              <p14:cNvContentPartPr/>
              <p14:nvPr/>
            </p14:nvContentPartPr>
            <p14:xfrm>
              <a:off x="8041600" y="2077400"/>
              <a:ext cx="71640" cy="203400"/>
            </p14:xfrm>
          </p:contentPart>
        </mc:Choice>
        <mc:Fallback xmlns="">
          <p:pic>
            <p:nvPicPr>
              <p:cNvPr id="8" name="Ink 7">
                <a:extLst>
                  <a:ext uri="{FF2B5EF4-FFF2-40B4-BE49-F238E27FC236}">
                    <a16:creationId xmlns:a16="http://schemas.microsoft.com/office/drawing/2014/main" id="{B8154BDF-106A-E34E-9197-F5996F4D5BF3}"/>
                  </a:ext>
                </a:extLst>
              </p:cNvPr>
              <p:cNvPicPr/>
              <p:nvPr/>
            </p:nvPicPr>
            <p:blipFill>
              <a:blip r:embed="rId14"/>
              <a:stretch>
                <a:fillRect/>
              </a:stretch>
            </p:blipFill>
            <p:spPr>
              <a:xfrm>
                <a:off x="8025400" y="2061560"/>
                <a:ext cx="103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4827F39E-9199-DC49-A43F-2B5F1BE38B59}"/>
                  </a:ext>
                </a:extLst>
              </p14:cNvPr>
              <p14:cNvContentPartPr/>
              <p14:nvPr/>
            </p14:nvContentPartPr>
            <p14:xfrm>
              <a:off x="7985440" y="2128520"/>
              <a:ext cx="152640" cy="20520"/>
            </p14:xfrm>
          </p:contentPart>
        </mc:Choice>
        <mc:Fallback xmlns="">
          <p:pic>
            <p:nvPicPr>
              <p:cNvPr id="9" name="Ink 8">
                <a:extLst>
                  <a:ext uri="{FF2B5EF4-FFF2-40B4-BE49-F238E27FC236}">
                    <a16:creationId xmlns:a16="http://schemas.microsoft.com/office/drawing/2014/main" id="{4827F39E-9199-DC49-A43F-2B5F1BE38B59}"/>
                  </a:ext>
                </a:extLst>
              </p:cNvPr>
              <p:cNvPicPr/>
              <p:nvPr/>
            </p:nvPicPr>
            <p:blipFill>
              <a:blip r:embed="rId16"/>
              <a:stretch>
                <a:fillRect/>
              </a:stretch>
            </p:blipFill>
            <p:spPr>
              <a:xfrm>
                <a:off x="7969600" y="2112320"/>
                <a:ext cx="1850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Ink 9">
                <a:extLst>
                  <a:ext uri="{FF2B5EF4-FFF2-40B4-BE49-F238E27FC236}">
                    <a16:creationId xmlns:a16="http://schemas.microsoft.com/office/drawing/2014/main" id="{0E53A7A5-081F-684E-AE7D-1B72F23BD143}"/>
                  </a:ext>
                </a:extLst>
              </p14:cNvPr>
              <p14:cNvContentPartPr/>
              <p14:nvPr/>
            </p14:nvContentPartPr>
            <p14:xfrm>
              <a:off x="8148160" y="2504360"/>
              <a:ext cx="96840" cy="86760"/>
            </p14:xfrm>
          </p:contentPart>
        </mc:Choice>
        <mc:Fallback xmlns="">
          <p:pic>
            <p:nvPicPr>
              <p:cNvPr id="10" name="Ink 9">
                <a:extLst>
                  <a:ext uri="{FF2B5EF4-FFF2-40B4-BE49-F238E27FC236}">
                    <a16:creationId xmlns:a16="http://schemas.microsoft.com/office/drawing/2014/main" id="{0E53A7A5-081F-684E-AE7D-1B72F23BD143}"/>
                  </a:ext>
                </a:extLst>
              </p:cNvPr>
              <p:cNvPicPr/>
              <p:nvPr/>
            </p:nvPicPr>
            <p:blipFill>
              <a:blip r:embed="rId18"/>
              <a:stretch>
                <a:fillRect/>
              </a:stretch>
            </p:blipFill>
            <p:spPr>
              <a:xfrm>
                <a:off x="8131960" y="2488160"/>
                <a:ext cx="129240" cy="11916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45325D-99E8-F04B-9FF7-CD783A4A7D27}"/>
              </a:ext>
            </a:extLst>
          </p:cNvPr>
          <p:cNvSpPr>
            <a:spLocks noGrp="1"/>
          </p:cNvSpPr>
          <p:nvPr>
            <p:ph type="ftr" sz="quarter" idx="11"/>
          </p:nvPr>
        </p:nvSpPr>
        <p:spPr/>
        <p:txBody>
          <a:bodyPr/>
          <a:lstStyle/>
          <a:p>
            <a:pPr>
              <a:defRPr/>
            </a:pPr>
            <a:r>
              <a:rPr lang="en-US"/>
              <a:t>Introduction</a:t>
            </a:r>
          </a:p>
        </p:txBody>
      </p:sp>
      <p:sp>
        <p:nvSpPr>
          <p:cNvPr id="3" name="Slide Number Placeholder 2">
            <a:extLst>
              <a:ext uri="{FF2B5EF4-FFF2-40B4-BE49-F238E27FC236}">
                <a16:creationId xmlns:a16="http://schemas.microsoft.com/office/drawing/2014/main" id="{5F8BDBFF-176B-5945-9703-2B9EFDD3513D}"/>
              </a:ext>
            </a:extLst>
          </p:cNvPr>
          <p:cNvSpPr>
            <a:spLocks noGrp="1"/>
          </p:cNvSpPr>
          <p:nvPr>
            <p:ph type="sldNum" sz="quarter" idx="12"/>
          </p:nvPr>
        </p:nvSpPr>
        <p:spPr/>
        <p:txBody>
          <a:bodyPr/>
          <a:lstStyle/>
          <a:p>
            <a:r>
              <a:rPr lang="en-US"/>
              <a:t>1-</a:t>
            </a:r>
            <a:fld id="{B6217AA3-E348-4247-B8BD-595D743CEE5C}" type="slidenum">
              <a:rPr lang="en-US" smtClean="0"/>
              <a:pPr/>
              <a:t>26</a:t>
            </a:fld>
            <a:endParaRPr lang="en-US"/>
          </a:p>
        </p:txBody>
      </p:sp>
    </p:spTree>
    <p:extLst>
      <p:ext uri="{BB962C8B-B14F-4D97-AF65-F5344CB8AC3E}">
        <p14:creationId xmlns:p14="http://schemas.microsoft.com/office/powerpoint/2010/main" val="254124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3" name="Group 228"/>
          <p:cNvGrpSpPr>
            <a:grpSpLocks/>
          </p:cNvGrpSpPr>
          <p:nvPr/>
        </p:nvGrpSpPr>
        <p:grpSpPr bwMode="auto">
          <a:xfrm>
            <a:off x="2303463" y="2090738"/>
            <a:ext cx="1187450" cy="554037"/>
            <a:chOff x="4650" y="1129"/>
            <a:chExt cx="246" cy="95"/>
          </a:xfrm>
        </p:grpSpPr>
        <p:sp>
          <p:nvSpPr>
            <p:cNvPr id="748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48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48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4830" name="Group 232"/>
            <p:cNvGrpSpPr>
              <a:grpSpLocks/>
            </p:cNvGrpSpPr>
            <p:nvPr/>
          </p:nvGrpSpPr>
          <p:grpSpPr bwMode="auto">
            <a:xfrm>
              <a:off x="4699" y="1145"/>
              <a:ext cx="138" cy="29"/>
              <a:chOff x="2468" y="1332"/>
              <a:chExt cx="310" cy="60"/>
            </a:xfrm>
          </p:grpSpPr>
          <p:sp>
            <p:nvSpPr>
              <p:cNvPr id="74833"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4834"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4831"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832"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4754" name="Group 105"/>
          <p:cNvGrpSpPr>
            <a:grpSpLocks/>
          </p:cNvGrpSpPr>
          <p:nvPr/>
        </p:nvGrpSpPr>
        <p:grpSpPr bwMode="auto">
          <a:xfrm>
            <a:off x="6764338" y="2314575"/>
            <a:ext cx="779462" cy="679450"/>
            <a:chOff x="-44" y="1473"/>
            <a:chExt cx="981" cy="1105"/>
          </a:xfrm>
        </p:grpSpPr>
        <p:pic>
          <p:nvPicPr>
            <p:cNvPr id="74825"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826" name="Freeform 107"/>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475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74756" name="Rectangle 2"/>
          <p:cNvSpPr>
            <a:spLocks noGrp="1" noChangeArrowheads="1"/>
          </p:cNvSpPr>
          <p:nvPr>
            <p:ph type="title" idx="4294967295"/>
          </p:nvPr>
        </p:nvSpPr>
        <p:spPr>
          <a:xfrm>
            <a:off x="252413" y="130175"/>
            <a:ext cx="8447087" cy="1143000"/>
          </a:xfrm>
        </p:spPr>
        <p:txBody>
          <a:bodyPr/>
          <a:lstStyle/>
          <a:p>
            <a:pPr eaLnBrk="1" hangingPunct="1"/>
            <a:r>
              <a:rPr lang="en-US" sz="3600">
                <a:ea typeface="ＭＳ Ｐゴシック" pitchFamily="34" charset="-128"/>
              </a:rPr>
              <a:t>Packet Switching: queueing delay, loss</a:t>
            </a:r>
            <a:endParaRPr lang="en-US" sz="4000">
              <a:ea typeface="ＭＳ Ｐゴシック" pitchFamily="34" charset="-128"/>
            </a:endParaRPr>
          </a:p>
        </p:txBody>
      </p:sp>
      <p:sp>
        <p:nvSpPr>
          <p:cNvPr id="74757" name="Line 230"/>
          <p:cNvSpPr>
            <a:spLocks noChangeShapeType="1"/>
          </p:cNvSpPr>
          <p:nvPr/>
        </p:nvSpPr>
        <p:spPr bwMode="auto">
          <a:xfrm>
            <a:off x="3467100" y="2303463"/>
            <a:ext cx="0" cy="22860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74758" name="Line 276"/>
          <p:cNvSpPr>
            <a:spLocks noChangeShapeType="1"/>
          </p:cNvSpPr>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59" name="Line 277"/>
          <p:cNvSpPr>
            <a:spLocks noChangeShapeType="1"/>
          </p:cNvSpPr>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60" name="Line 278"/>
          <p:cNvSpPr>
            <a:spLocks noChangeShapeType="1"/>
          </p:cNvSpPr>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61" name="Line 279"/>
          <p:cNvSpPr>
            <a:spLocks noChangeShapeType="1"/>
          </p:cNvSpPr>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62" name="Line 280"/>
          <p:cNvSpPr>
            <a:spLocks noChangeShapeType="1"/>
          </p:cNvSpPr>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63" name="Rectangle 287"/>
          <p:cNvSpPr>
            <a:spLocks noChangeArrowheads="1"/>
          </p:cNvSpPr>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764" name="Rectangle 288"/>
          <p:cNvSpPr>
            <a:spLocks noChangeArrowheads="1"/>
          </p:cNvSpPr>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74765" name="Rectangle 289"/>
          <p:cNvSpPr>
            <a:spLocks noChangeArrowheads="1"/>
          </p:cNvSpPr>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766" name="Rectangle 290"/>
          <p:cNvSpPr>
            <a:spLocks noChangeArrowheads="1"/>
          </p:cNvSpPr>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767" name="Rectangle 291"/>
          <p:cNvSpPr>
            <a:spLocks noChangeArrowheads="1"/>
          </p:cNvSpPr>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74768" name="Rectangle 292"/>
          <p:cNvSpPr>
            <a:spLocks noChangeArrowheads="1"/>
          </p:cNvSpPr>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74769" name="Rectangle 293"/>
          <p:cNvSpPr>
            <a:spLocks noChangeArrowheads="1"/>
          </p:cNvSpPr>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74770" name="Group 311"/>
          <p:cNvGrpSpPr>
            <a:grpSpLocks/>
          </p:cNvGrpSpPr>
          <p:nvPr/>
        </p:nvGrpSpPr>
        <p:grpSpPr bwMode="auto">
          <a:xfrm>
            <a:off x="2786063" y="2262188"/>
            <a:ext cx="633412" cy="200025"/>
            <a:chOff x="1800" y="1425"/>
            <a:chExt cx="399" cy="126"/>
          </a:xfrm>
        </p:grpSpPr>
        <p:sp>
          <p:nvSpPr>
            <p:cNvPr id="74821"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822"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74823"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824"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74771"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4772"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74773" name="Line 300"/>
          <p:cNvSpPr>
            <a:spLocks noChangeShapeType="1"/>
          </p:cNvSpPr>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4774" name="Line 301"/>
          <p:cNvSpPr>
            <a:spLocks noChangeShapeType="1"/>
          </p:cNvSpPr>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4775" name="Line 302"/>
          <p:cNvSpPr>
            <a:spLocks noChangeShapeType="1"/>
          </p:cNvSpPr>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4776" name="Text Box 303"/>
          <p:cNvSpPr txBox="1">
            <a:spLocks noChangeArrowheads="1"/>
          </p:cNvSpPr>
          <p:nvPr/>
        </p:nvSpPr>
        <p:spPr bwMode="auto">
          <a:xfrm>
            <a:off x="749300" y="1633538"/>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6600"/>
                </a:solidFill>
              </a:rPr>
              <a:t>A</a:t>
            </a:r>
          </a:p>
        </p:txBody>
      </p:sp>
      <p:sp>
        <p:nvSpPr>
          <p:cNvPr id="74777" name="Text Box 304"/>
          <p:cNvSpPr txBox="1">
            <a:spLocks noChangeArrowheads="1"/>
          </p:cNvSpPr>
          <p:nvPr/>
        </p:nvSpPr>
        <p:spPr bwMode="auto">
          <a:xfrm>
            <a:off x="889000" y="2608263"/>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0099"/>
                </a:solidFill>
              </a:rPr>
              <a:t>B</a:t>
            </a:r>
          </a:p>
        </p:txBody>
      </p:sp>
      <p:sp>
        <p:nvSpPr>
          <p:cNvPr id="74778" name="Text Box 305"/>
          <p:cNvSpPr txBox="1">
            <a:spLocks noChangeArrowheads="1"/>
          </p:cNvSpPr>
          <p:nvPr/>
        </p:nvSpPr>
        <p:spPr bwMode="auto">
          <a:xfrm>
            <a:off x="6604000" y="1465263"/>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C</a:t>
            </a:r>
            <a:endParaRPr lang="en-US">
              <a:solidFill>
                <a:schemeClr val="accent1"/>
              </a:solidFill>
            </a:endParaRPr>
          </a:p>
        </p:txBody>
      </p:sp>
      <p:sp>
        <p:nvSpPr>
          <p:cNvPr id="74779" name="Text Box 308"/>
          <p:cNvSpPr txBox="1">
            <a:spLocks noChangeArrowheads="1"/>
          </p:cNvSpPr>
          <p:nvPr/>
        </p:nvSpPr>
        <p:spPr bwMode="auto">
          <a:xfrm>
            <a:off x="1636713" y="1585913"/>
            <a:ext cx="15636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i="1"/>
              <a:t>R</a:t>
            </a:r>
            <a:r>
              <a:rPr lang="en-US" sz="1800"/>
              <a:t> = 100 Mb/s</a:t>
            </a:r>
          </a:p>
        </p:txBody>
      </p:sp>
      <p:sp>
        <p:nvSpPr>
          <p:cNvPr id="74780" name="Text Box 309"/>
          <p:cNvSpPr txBox="1">
            <a:spLocks noChangeArrowheads="1"/>
          </p:cNvSpPr>
          <p:nvPr/>
        </p:nvSpPr>
        <p:spPr bwMode="auto">
          <a:xfrm>
            <a:off x="3625850" y="2438400"/>
            <a:ext cx="1641475" cy="401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R</a:t>
            </a:r>
            <a:r>
              <a:rPr lang="en-US" sz="2000"/>
              <a:t> = 1.5 Mb/s</a:t>
            </a:r>
            <a:endParaRPr lang="en-US">
              <a:solidFill>
                <a:schemeClr val="accent1"/>
              </a:solidFill>
            </a:endParaRPr>
          </a:p>
        </p:txBody>
      </p:sp>
      <p:sp>
        <p:nvSpPr>
          <p:cNvPr id="74781" name="Text Box 310"/>
          <p:cNvSpPr txBox="1">
            <a:spLocks noChangeArrowheads="1"/>
          </p:cNvSpPr>
          <p:nvPr/>
        </p:nvSpPr>
        <p:spPr bwMode="auto">
          <a:xfrm>
            <a:off x="6022975" y="299402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solidFill>
                <a:schemeClr val="accent1"/>
              </a:solidFill>
            </a:endParaRPr>
          </a:p>
        </p:txBody>
      </p:sp>
      <p:sp>
        <p:nvSpPr>
          <p:cNvPr id="74782" name="Line 281"/>
          <p:cNvSpPr>
            <a:spLocks noChangeShapeType="1"/>
          </p:cNvSpPr>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83" name="Line 283"/>
          <p:cNvSpPr>
            <a:spLocks noChangeShapeType="1"/>
          </p:cNvSpPr>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4784" name="Text Box 306"/>
          <p:cNvSpPr txBox="1">
            <a:spLocks noChangeArrowheads="1"/>
          </p:cNvSpPr>
          <p:nvPr/>
        </p:nvSpPr>
        <p:spPr bwMode="auto">
          <a:xfrm>
            <a:off x="7556500" y="2224088"/>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D</a:t>
            </a:r>
            <a:endParaRPr lang="en-US">
              <a:solidFill>
                <a:schemeClr val="accent1"/>
              </a:solidFill>
            </a:endParaRPr>
          </a:p>
        </p:txBody>
      </p:sp>
      <p:sp>
        <p:nvSpPr>
          <p:cNvPr id="74785" name="Text Box 307"/>
          <p:cNvSpPr txBox="1">
            <a:spLocks noChangeArrowheads="1"/>
          </p:cNvSpPr>
          <p:nvPr/>
        </p:nvSpPr>
        <p:spPr bwMode="auto">
          <a:xfrm>
            <a:off x="8299450" y="2840038"/>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E</a:t>
            </a:r>
            <a:endParaRPr lang="en-US">
              <a:solidFill>
                <a:schemeClr val="accent1"/>
              </a:solidFill>
            </a:endParaRPr>
          </a:p>
        </p:txBody>
      </p:sp>
      <p:sp>
        <p:nvSpPr>
          <p:cNvPr id="74786" name="Text Box 330"/>
          <p:cNvSpPr txBox="1">
            <a:spLocks noChangeArrowheads="1"/>
          </p:cNvSpPr>
          <p:nvPr/>
        </p:nvSpPr>
        <p:spPr bwMode="auto">
          <a:xfrm>
            <a:off x="2051050" y="2984500"/>
            <a:ext cx="2354263" cy="56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1800" dirty="0"/>
              <a:t>queue of packets</a:t>
            </a:r>
          </a:p>
          <a:p>
            <a:pPr algn="ctr">
              <a:lnSpc>
                <a:spcPct val="85000"/>
              </a:lnSpc>
            </a:pPr>
            <a:r>
              <a:rPr lang="en-US" sz="1800" dirty="0"/>
              <a:t>waiting for output link</a:t>
            </a:r>
            <a:endParaRPr lang="en-US" sz="1800" dirty="0">
              <a:solidFill>
                <a:schemeClr val="accent1"/>
              </a:solidFill>
            </a:endParaRPr>
          </a:p>
        </p:txBody>
      </p:sp>
      <p:sp>
        <p:nvSpPr>
          <p:cNvPr id="74787" name="Line 332"/>
          <p:cNvSpPr>
            <a:spLocks noChangeShapeType="1"/>
          </p:cNvSpPr>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74788" name="Group 96"/>
          <p:cNvGrpSpPr>
            <a:grpSpLocks/>
          </p:cNvGrpSpPr>
          <p:nvPr/>
        </p:nvGrpSpPr>
        <p:grpSpPr bwMode="auto">
          <a:xfrm>
            <a:off x="898525" y="1651000"/>
            <a:ext cx="779463" cy="679450"/>
            <a:chOff x="-44" y="1473"/>
            <a:chExt cx="981" cy="1105"/>
          </a:xfrm>
        </p:grpSpPr>
        <p:pic>
          <p:nvPicPr>
            <p:cNvPr id="74819"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820" name="Freeform 98"/>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789" name="Group 99"/>
          <p:cNvGrpSpPr>
            <a:grpSpLocks/>
          </p:cNvGrpSpPr>
          <p:nvPr/>
        </p:nvGrpSpPr>
        <p:grpSpPr bwMode="auto">
          <a:xfrm>
            <a:off x="1085850" y="2625725"/>
            <a:ext cx="779463" cy="679450"/>
            <a:chOff x="-44" y="1473"/>
            <a:chExt cx="981" cy="1105"/>
          </a:xfrm>
        </p:grpSpPr>
        <p:pic>
          <p:nvPicPr>
            <p:cNvPr id="74817"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818" name="Freeform 101"/>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790" name="Group 102"/>
          <p:cNvGrpSpPr>
            <a:grpSpLocks/>
          </p:cNvGrpSpPr>
          <p:nvPr/>
        </p:nvGrpSpPr>
        <p:grpSpPr bwMode="auto">
          <a:xfrm>
            <a:off x="7481888" y="2686050"/>
            <a:ext cx="779462" cy="679450"/>
            <a:chOff x="-44" y="1473"/>
            <a:chExt cx="981" cy="1105"/>
          </a:xfrm>
        </p:grpSpPr>
        <p:pic>
          <p:nvPicPr>
            <p:cNvPr id="74815"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816" name="Freeform 104"/>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791" name="Group 108"/>
          <p:cNvGrpSpPr>
            <a:grpSpLocks/>
          </p:cNvGrpSpPr>
          <p:nvPr/>
        </p:nvGrpSpPr>
        <p:grpSpPr bwMode="auto">
          <a:xfrm>
            <a:off x="6846888" y="1493838"/>
            <a:ext cx="779462" cy="679450"/>
            <a:chOff x="-44" y="1473"/>
            <a:chExt cx="981" cy="1105"/>
          </a:xfrm>
        </p:grpSpPr>
        <p:pic>
          <p:nvPicPr>
            <p:cNvPr id="74813"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814" name="Freeform 110"/>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74792"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32F6B31D-30A5-4D59-B5FE-EE84F916CF45}" type="slidenum">
              <a:rPr lang="en-US" sz="1200">
                <a:latin typeface="Tahoma" pitchFamily="34" charset="0"/>
              </a:rPr>
              <a:pPr/>
              <a:t>27</a:t>
            </a:fld>
            <a:endParaRPr lang="en-US" sz="1200">
              <a:latin typeface="Tahoma" pitchFamily="34" charset="0"/>
            </a:endParaRPr>
          </a:p>
        </p:txBody>
      </p:sp>
      <p:grpSp>
        <p:nvGrpSpPr>
          <p:cNvPr id="74793" name="Group 228"/>
          <p:cNvGrpSpPr>
            <a:grpSpLocks/>
          </p:cNvGrpSpPr>
          <p:nvPr/>
        </p:nvGrpSpPr>
        <p:grpSpPr bwMode="auto">
          <a:xfrm>
            <a:off x="5391150" y="2160588"/>
            <a:ext cx="1128713" cy="439737"/>
            <a:chOff x="4650" y="1129"/>
            <a:chExt cx="246" cy="95"/>
          </a:xfrm>
        </p:grpSpPr>
        <p:sp>
          <p:nvSpPr>
            <p:cNvPr id="748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48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48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4808" name="Group 232"/>
            <p:cNvGrpSpPr>
              <a:grpSpLocks/>
            </p:cNvGrpSpPr>
            <p:nvPr/>
          </p:nvGrpSpPr>
          <p:grpSpPr bwMode="auto">
            <a:xfrm>
              <a:off x="4699" y="1145"/>
              <a:ext cx="138" cy="29"/>
              <a:chOff x="2468" y="1332"/>
              <a:chExt cx="310" cy="60"/>
            </a:xfrm>
          </p:grpSpPr>
          <p:sp>
            <p:nvSpPr>
              <p:cNvPr id="748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48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48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8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4794" name="Rectangle 6"/>
          <p:cNvSpPr>
            <a:spLocks noChangeArrowheads="1"/>
          </p:cNvSpPr>
          <p:nvPr/>
        </p:nvSpPr>
        <p:spPr bwMode="auto">
          <a:xfrm>
            <a:off x="606425" y="3930650"/>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buFont typeface="Wingdings" pitchFamily="2" charset="2"/>
              <a:buNone/>
            </a:pPr>
            <a:r>
              <a:rPr lang="en-US" sz="2800" dirty="0">
                <a:solidFill>
                  <a:srgbClr val="C00000"/>
                </a:solidFill>
                <a:latin typeface="Gill Sans MT" pitchFamily="34" charset="0"/>
              </a:rPr>
              <a:t>queuing and loss: </a:t>
            </a:r>
          </a:p>
          <a:p>
            <a:pPr marL="342900" indent="-342900">
              <a:lnSpc>
                <a:spcPct val="85000"/>
              </a:lnSpc>
              <a:spcBef>
                <a:spcPct val="20000"/>
              </a:spcBef>
              <a:buClr>
                <a:srgbClr val="000099"/>
              </a:buClr>
              <a:buSzPct val="75000"/>
              <a:buFont typeface="Wingdings" pitchFamily="2" charset="2"/>
              <a:buChar char="v"/>
            </a:pPr>
            <a:r>
              <a:rPr lang="en-US" dirty="0">
                <a:latin typeface="Gill Sans MT" pitchFamily="34" charset="0"/>
              </a:rPr>
              <a:t>If arrival rate (in bits) to link exceeds transmission rate of link for a period of time:</a:t>
            </a:r>
          </a:p>
          <a:p>
            <a:pPr marL="800100" lvl="1" indent="-342900">
              <a:lnSpc>
                <a:spcPct val="85000"/>
              </a:lnSpc>
              <a:spcBef>
                <a:spcPct val="20000"/>
              </a:spcBef>
              <a:buClr>
                <a:srgbClr val="000099"/>
              </a:buClr>
              <a:buSzPct val="100000"/>
              <a:buFont typeface="Wingdings" pitchFamily="2" charset="2"/>
              <a:buChar char="§"/>
            </a:pPr>
            <a:r>
              <a:rPr lang="en-US" dirty="0">
                <a:latin typeface="Gill Sans MT" pitchFamily="34" charset="0"/>
              </a:rPr>
              <a:t>packets will queue, wait to be transmitted on link </a:t>
            </a:r>
          </a:p>
          <a:p>
            <a:pPr marL="800100" lvl="1" indent="-342900">
              <a:lnSpc>
                <a:spcPct val="85000"/>
              </a:lnSpc>
              <a:spcBef>
                <a:spcPct val="20000"/>
              </a:spcBef>
              <a:buClr>
                <a:srgbClr val="000099"/>
              </a:buClr>
              <a:buFont typeface="Wingdings" pitchFamily="2" charset="2"/>
              <a:buChar char="§"/>
            </a:pPr>
            <a:r>
              <a:rPr lang="en-US" dirty="0">
                <a:latin typeface="Gill Sans MT" pitchFamily="34" charset="0"/>
              </a:rPr>
              <a:t>packets can be dropped (lost) if memory (buffer) fills up</a:t>
            </a:r>
          </a:p>
        </p:txBody>
      </p:sp>
      <p:pic>
        <p:nvPicPr>
          <p:cNvPr id="74795"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915988"/>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4796" name="Group 228"/>
          <p:cNvGrpSpPr>
            <a:grpSpLocks/>
          </p:cNvGrpSpPr>
          <p:nvPr/>
        </p:nvGrpSpPr>
        <p:grpSpPr bwMode="auto">
          <a:xfrm>
            <a:off x="5530850" y="2930525"/>
            <a:ext cx="1128713" cy="439738"/>
            <a:chOff x="4650" y="1129"/>
            <a:chExt cx="246" cy="95"/>
          </a:xfrm>
        </p:grpSpPr>
        <p:sp>
          <p:nvSpPr>
            <p:cNvPr id="747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47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47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4800" name="Group 232"/>
            <p:cNvGrpSpPr>
              <a:grpSpLocks/>
            </p:cNvGrpSpPr>
            <p:nvPr/>
          </p:nvGrpSpPr>
          <p:grpSpPr bwMode="auto">
            <a:xfrm>
              <a:off x="4699" y="1145"/>
              <a:ext cx="138" cy="29"/>
              <a:chOff x="2468" y="1332"/>
              <a:chExt cx="310" cy="60"/>
            </a:xfrm>
          </p:grpSpPr>
          <p:sp>
            <p:nvSpPr>
              <p:cNvPr id="74803"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4804"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4801"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802"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2F41E3D-0724-D843-8394-0BC6B62DD028}"/>
                  </a:ext>
                </a:extLst>
              </p14:cNvPr>
              <p14:cNvContentPartPr/>
              <p14:nvPr/>
            </p14:nvContentPartPr>
            <p14:xfrm>
              <a:off x="1089720" y="3402000"/>
              <a:ext cx="7557120" cy="3369960"/>
            </p14:xfrm>
          </p:contentPart>
        </mc:Choice>
        <mc:Fallback xmlns="">
          <p:pic>
            <p:nvPicPr>
              <p:cNvPr id="2" name="Ink 1">
                <a:extLst>
                  <a:ext uri="{FF2B5EF4-FFF2-40B4-BE49-F238E27FC236}">
                    <a16:creationId xmlns:a16="http://schemas.microsoft.com/office/drawing/2014/main" id="{82F41E3D-0724-D843-8394-0BC6B62DD028}"/>
                  </a:ext>
                </a:extLst>
              </p:cNvPr>
              <p:cNvPicPr/>
              <p:nvPr/>
            </p:nvPicPr>
            <p:blipFill>
              <a:blip r:embed="rId6"/>
              <a:stretch>
                <a:fillRect/>
              </a:stretch>
            </p:blipFill>
            <p:spPr>
              <a:xfrm>
                <a:off x="1073520" y="3385800"/>
                <a:ext cx="7589520" cy="340236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Network Layer</a:t>
            </a:r>
          </a:p>
        </p:txBody>
      </p:sp>
      <p:sp>
        <p:nvSpPr>
          <p:cNvPr id="76802"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4-</a:t>
            </a:r>
            <a:fld id="{FCAF181B-0FB5-428F-BC94-250DCD970F14}" type="slidenum">
              <a:rPr lang="en-US" sz="1200">
                <a:solidFill>
                  <a:srgbClr val="000000"/>
                </a:solidFill>
                <a:latin typeface="Tahoma" pitchFamily="34" charset="0"/>
              </a:rPr>
              <a:pPr/>
              <a:t>28</a:t>
            </a:fld>
            <a:endParaRPr lang="en-US" sz="1200">
              <a:solidFill>
                <a:srgbClr val="000000"/>
              </a:solidFill>
              <a:latin typeface="Tahoma" pitchFamily="34" charset="0"/>
            </a:endParaRPr>
          </a:p>
        </p:txBody>
      </p:sp>
      <p:pic>
        <p:nvPicPr>
          <p:cNvPr id="7680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1035050"/>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a:defRPr/>
            </a:pPr>
            <a:r>
              <a:rPr lang="en-US" dirty="0">
                <a:cs typeface="+mj-cs"/>
              </a:rPr>
              <a:t>Two key network-core functions</a:t>
            </a:r>
          </a:p>
        </p:txBody>
      </p:sp>
      <p:sp>
        <p:nvSpPr>
          <p:cNvPr id="76805" name="Rectangle 3"/>
          <p:cNvSpPr>
            <a:spLocks noGrp="1" noChangeArrowheads="1"/>
          </p:cNvSpPr>
          <p:nvPr>
            <p:ph type="body" idx="1"/>
          </p:nvPr>
        </p:nvSpPr>
        <p:spPr>
          <a:xfrm>
            <a:off x="4603750" y="1404938"/>
            <a:ext cx="4192588" cy="4648200"/>
          </a:xfrm>
        </p:spPr>
        <p:txBody>
          <a:bodyPr/>
          <a:lstStyle/>
          <a:p>
            <a:pPr marL="0" indent="0">
              <a:buFont typeface="Wingdings" pitchFamily="2" charset="2"/>
              <a:buNone/>
            </a:pPr>
            <a:r>
              <a:rPr lang="en-US" i="1">
                <a:solidFill>
                  <a:srgbClr val="C00000"/>
                </a:solidFill>
                <a:ea typeface="ＭＳ Ｐゴシック" pitchFamily="34" charset="-128"/>
              </a:rPr>
              <a:t>forwarding</a:t>
            </a:r>
            <a:r>
              <a:rPr lang="en-US" sz="2400" i="1">
                <a:solidFill>
                  <a:srgbClr val="C00000"/>
                </a:solidFill>
                <a:ea typeface="ＭＳ Ｐゴシック" pitchFamily="34" charset="-128"/>
              </a:rPr>
              <a:t>:</a:t>
            </a:r>
            <a:r>
              <a:rPr lang="en-US" sz="2400">
                <a:solidFill>
                  <a:srgbClr val="C00000"/>
                </a:solidFill>
                <a:ea typeface="ＭＳ Ｐゴシック" pitchFamily="34" charset="-128"/>
              </a:rPr>
              <a:t> </a:t>
            </a:r>
            <a:r>
              <a:rPr lang="en-US" sz="2400">
                <a:ea typeface="ＭＳ Ｐゴシック" pitchFamily="34" charset="-128"/>
              </a:rPr>
              <a:t>move packets from router</a:t>
            </a:r>
            <a:r>
              <a:rPr lang="ja-JP" altLang="en-US" sz="2400">
                <a:ea typeface="ＭＳ Ｐゴシック" pitchFamily="34" charset="-128"/>
              </a:rPr>
              <a:t>’</a:t>
            </a:r>
            <a:r>
              <a:rPr lang="en-US" altLang="ja-JP" sz="2400">
                <a:ea typeface="ＭＳ Ｐゴシック" pitchFamily="34" charset="-128"/>
              </a:rPr>
              <a:t>s input to appropriate router output</a:t>
            </a:r>
          </a:p>
          <a:p>
            <a:pPr marL="0" indent="0">
              <a:buFont typeface="Wingdings" pitchFamily="2" charset="2"/>
              <a:buNone/>
            </a:pPr>
            <a:endParaRPr lang="en-US">
              <a:ea typeface="ＭＳ Ｐゴシック" pitchFamily="34" charset="-128"/>
            </a:endParaRPr>
          </a:p>
        </p:txBody>
      </p:sp>
      <p:sp>
        <p:nvSpPr>
          <p:cNvPr id="76806" name="Rectangle 3"/>
          <p:cNvSpPr txBox="1">
            <a:spLocks noChangeArrowheads="1"/>
          </p:cNvSpPr>
          <p:nvPr/>
        </p:nvSpPr>
        <p:spPr bwMode="auto">
          <a:xfrm>
            <a:off x="384175" y="1385888"/>
            <a:ext cx="4192588" cy="1693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5000"/>
              </a:lnSpc>
              <a:spcBef>
                <a:spcPct val="70000"/>
              </a:spcBef>
              <a:buClr>
                <a:srgbClr val="000099"/>
              </a:buClr>
              <a:buSzPct val="65000"/>
              <a:buFont typeface="Wingdings" pitchFamily="2" charset="2"/>
              <a:buNone/>
            </a:pPr>
            <a:r>
              <a:rPr lang="en-US" sz="2800" i="1" dirty="0">
                <a:solidFill>
                  <a:srgbClr val="C00000"/>
                </a:solidFill>
                <a:latin typeface="Gill Sans MT" pitchFamily="34" charset="0"/>
              </a:rPr>
              <a:t>routing:</a:t>
            </a:r>
            <a:r>
              <a:rPr lang="en-US" sz="2800" dirty="0">
                <a:solidFill>
                  <a:srgbClr val="C00000"/>
                </a:solidFill>
                <a:latin typeface="Gill Sans MT" pitchFamily="34" charset="0"/>
              </a:rPr>
              <a:t> </a:t>
            </a:r>
            <a:r>
              <a:rPr lang="en-US" dirty="0">
                <a:latin typeface="Gill Sans MT" pitchFamily="34" charset="0"/>
              </a:rPr>
              <a:t>determines source-destination route taken by packets</a:t>
            </a:r>
          </a:p>
          <a:p>
            <a:pPr lvl="1">
              <a:lnSpc>
                <a:spcPct val="85000"/>
              </a:lnSpc>
              <a:buClr>
                <a:srgbClr val="000099"/>
              </a:buClr>
              <a:buFont typeface="Wingdings" pitchFamily="2" charset="2"/>
              <a:buChar char="§"/>
            </a:pPr>
            <a:r>
              <a:rPr lang="en-US" i="1" dirty="0">
                <a:latin typeface="Gill Sans MT" pitchFamily="34" charset="0"/>
              </a:rPr>
              <a:t>routing algorithms</a:t>
            </a:r>
            <a:endParaRPr lang="en-US" dirty="0">
              <a:latin typeface="Gill Sans MT" pitchFamily="34" charset="0"/>
            </a:endParaRPr>
          </a:p>
          <a:p>
            <a:pPr>
              <a:lnSpc>
                <a:spcPct val="85000"/>
              </a:lnSpc>
              <a:spcBef>
                <a:spcPct val="20000"/>
              </a:spcBef>
              <a:buClr>
                <a:srgbClr val="000099"/>
              </a:buClr>
              <a:buSzPct val="65000"/>
              <a:buFont typeface="Wingdings" pitchFamily="2" charset="2"/>
              <a:buNone/>
            </a:pPr>
            <a:endParaRPr lang="en-US" sz="2800" dirty="0">
              <a:latin typeface="Gill Sans MT" pitchFamily="34" charset="0"/>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ea typeface="+mn-ea"/>
            </a:endParaRPr>
          </a:p>
        </p:txBody>
      </p:sp>
      <p:grpSp>
        <p:nvGrpSpPr>
          <p:cNvPr id="76808" name="Group 4"/>
          <p:cNvGrpSpPr>
            <a:grpSpLocks/>
          </p:cNvGrpSpPr>
          <p:nvPr/>
        </p:nvGrpSpPr>
        <p:grpSpPr bwMode="auto">
          <a:xfrm>
            <a:off x="1328738" y="3152775"/>
            <a:ext cx="2317750" cy="2333625"/>
            <a:chOff x="272609" y="3015788"/>
            <a:chExt cx="2317750" cy="2333625"/>
          </a:xfrm>
        </p:grpSpPr>
        <p:sp>
          <p:nvSpPr>
            <p:cNvPr id="76962"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en-US" sz="1800">
                <a:solidFill>
                  <a:srgbClr val="000000"/>
                </a:solidFill>
              </a:endParaRPr>
            </a:p>
          </p:txBody>
        </p:sp>
        <p:sp>
          <p:nvSpPr>
            <p:cNvPr id="76963"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964"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400">
                  <a:solidFill>
                    <a:srgbClr val="000000"/>
                  </a:solidFill>
                </a:rPr>
                <a:t>routing algorithm</a:t>
              </a:r>
            </a:p>
          </p:txBody>
        </p:sp>
        <p:sp>
          <p:nvSpPr>
            <p:cNvPr id="76965"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966" name="Text Box 110"/>
            <p:cNvSpPr txBox="1">
              <a:spLocks noChangeArrowheads="1"/>
            </p:cNvSpPr>
            <p:nvPr/>
          </p:nvSpPr>
          <p:spPr bwMode="auto">
            <a:xfrm>
              <a:off x="532959" y="3925426"/>
              <a:ext cx="18589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400">
                  <a:solidFill>
                    <a:srgbClr val="000000"/>
                  </a:solidFill>
                </a:rPr>
                <a:t>local forwarding table</a:t>
              </a:r>
            </a:p>
          </p:txBody>
        </p:sp>
        <p:sp>
          <p:nvSpPr>
            <p:cNvPr id="76967" name="Text Box 111"/>
            <p:cNvSpPr txBox="1">
              <a:spLocks noChangeArrowheads="1"/>
            </p:cNvSpPr>
            <p:nvPr/>
          </p:nvSpPr>
          <p:spPr bwMode="auto">
            <a:xfrm>
              <a:off x="415484" y="4173076"/>
              <a:ext cx="1212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400">
                  <a:solidFill>
                    <a:srgbClr val="000000"/>
                  </a:solidFill>
                </a:rPr>
                <a:t>header value</a:t>
              </a:r>
            </a:p>
          </p:txBody>
        </p:sp>
        <p:sp>
          <p:nvSpPr>
            <p:cNvPr id="76968" name="Text Box 112"/>
            <p:cNvSpPr txBox="1">
              <a:spLocks noChangeArrowheads="1"/>
            </p:cNvSpPr>
            <p:nvPr/>
          </p:nvSpPr>
          <p:spPr bwMode="auto">
            <a:xfrm>
              <a:off x="1482284" y="4174663"/>
              <a:ext cx="10414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400">
                  <a:solidFill>
                    <a:srgbClr val="000000"/>
                  </a:solidFill>
                </a:rPr>
                <a:t>output link</a:t>
              </a:r>
            </a:p>
          </p:txBody>
        </p:sp>
        <p:sp>
          <p:nvSpPr>
            <p:cNvPr id="76969"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970" name="Text Box 114"/>
            <p:cNvSpPr txBox="1">
              <a:spLocks noChangeArrowheads="1"/>
            </p:cNvSpPr>
            <p:nvPr/>
          </p:nvSpPr>
          <p:spPr bwMode="auto">
            <a:xfrm>
              <a:off x="1071121" y="4457238"/>
              <a:ext cx="5207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r" eaLnBrk="1" hangingPunct="1"/>
              <a:r>
                <a:rPr lang="en-US" sz="1200">
                  <a:solidFill>
                    <a:srgbClr val="000000"/>
                  </a:solidFill>
                </a:rPr>
                <a:t>0100</a:t>
              </a:r>
            </a:p>
            <a:p>
              <a:pPr algn="r" eaLnBrk="1" hangingPunct="1"/>
              <a:r>
                <a:rPr lang="en-US" sz="1200">
                  <a:solidFill>
                    <a:srgbClr val="000000"/>
                  </a:solidFill>
                </a:rPr>
                <a:t>0101</a:t>
              </a:r>
            </a:p>
            <a:p>
              <a:pPr algn="r" eaLnBrk="1" hangingPunct="1"/>
              <a:r>
                <a:rPr lang="en-US" sz="1200">
                  <a:solidFill>
                    <a:srgbClr val="000000"/>
                  </a:solidFill>
                </a:rPr>
                <a:t>0111</a:t>
              </a:r>
            </a:p>
            <a:p>
              <a:pPr algn="r" eaLnBrk="1" hangingPunct="1"/>
              <a:r>
                <a:rPr lang="en-US" sz="1200">
                  <a:solidFill>
                    <a:srgbClr val="000000"/>
                  </a:solidFill>
                </a:rPr>
                <a:t>1001</a:t>
              </a:r>
            </a:p>
          </p:txBody>
        </p:sp>
        <p:sp>
          <p:nvSpPr>
            <p:cNvPr id="76971" name="Text Box 115"/>
            <p:cNvSpPr txBox="1">
              <a:spLocks noChangeArrowheads="1"/>
            </p:cNvSpPr>
            <p:nvPr/>
          </p:nvSpPr>
          <p:spPr bwMode="auto">
            <a:xfrm>
              <a:off x="1596584" y="4457238"/>
              <a:ext cx="268287"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solidFill>
                    <a:srgbClr val="000000"/>
                  </a:solidFill>
                </a:rPr>
                <a:t>3</a:t>
              </a:r>
            </a:p>
            <a:p>
              <a:pPr algn="ctr" eaLnBrk="1" hangingPunct="1"/>
              <a:r>
                <a:rPr lang="en-US" sz="1200">
                  <a:solidFill>
                    <a:srgbClr val="000000"/>
                  </a:solidFill>
                </a:rPr>
                <a:t>2</a:t>
              </a:r>
            </a:p>
            <a:p>
              <a:pPr algn="ctr" eaLnBrk="1" hangingPunct="1"/>
              <a:r>
                <a:rPr lang="en-US" sz="1200">
                  <a:solidFill>
                    <a:srgbClr val="000000"/>
                  </a:solidFill>
                </a:rPr>
                <a:t>2</a:t>
              </a:r>
            </a:p>
            <a:p>
              <a:pPr algn="ctr" eaLnBrk="1" hangingPunct="1"/>
              <a:r>
                <a:rPr lang="en-US" sz="1200">
                  <a:solidFill>
                    <a:srgbClr val="000000"/>
                  </a:solidFill>
                </a:rPr>
                <a:t>1</a:t>
              </a:r>
            </a:p>
          </p:txBody>
        </p:sp>
        <p:sp>
          <p:nvSpPr>
            <p:cNvPr id="76972"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973"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974"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76809" name="Group 3"/>
          <p:cNvGrpSpPr>
            <a:grpSpLocks/>
          </p:cNvGrpSpPr>
          <p:nvPr/>
        </p:nvGrpSpPr>
        <p:grpSpPr bwMode="auto">
          <a:xfrm>
            <a:off x="3200400" y="3632200"/>
            <a:ext cx="4745038" cy="2989263"/>
            <a:chOff x="2088829" y="3641726"/>
            <a:chExt cx="4743771" cy="2989155"/>
          </a:xfrm>
        </p:grpSpPr>
        <p:sp>
          <p:nvSpPr>
            <p:cNvPr id="76812"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813"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76814" name="Group 7"/>
            <p:cNvGrpSpPr>
              <a:grpSpLocks/>
            </p:cNvGrpSpPr>
            <p:nvPr/>
          </p:nvGrpSpPr>
          <p:grpSpPr bwMode="auto">
            <a:xfrm>
              <a:off x="4038600" y="4738688"/>
              <a:ext cx="501650" cy="233363"/>
              <a:chOff x="3600" y="219"/>
              <a:chExt cx="360" cy="175"/>
            </a:xfrm>
          </p:grpSpPr>
          <p:sp>
            <p:nvSpPr>
              <p:cNvPr id="76949"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950"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51"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52"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953"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954" name="Group 13"/>
              <p:cNvGrpSpPr>
                <a:grpSpLocks/>
              </p:cNvGrpSpPr>
              <p:nvPr/>
            </p:nvGrpSpPr>
            <p:grpSpPr bwMode="auto">
              <a:xfrm>
                <a:off x="3686" y="244"/>
                <a:ext cx="177" cy="66"/>
                <a:chOff x="2848" y="848"/>
                <a:chExt cx="140" cy="98"/>
              </a:xfrm>
            </p:grpSpPr>
            <p:sp>
              <p:nvSpPr>
                <p:cNvPr id="76959"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60"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61"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955" name="Group 17"/>
              <p:cNvGrpSpPr>
                <a:grpSpLocks/>
              </p:cNvGrpSpPr>
              <p:nvPr/>
            </p:nvGrpSpPr>
            <p:grpSpPr bwMode="auto">
              <a:xfrm flipV="1">
                <a:off x="3686" y="243"/>
                <a:ext cx="177" cy="66"/>
                <a:chOff x="2848" y="848"/>
                <a:chExt cx="140" cy="98"/>
              </a:xfrm>
            </p:grpSpPr>
            <p:sp>
              <p:nvSpPr>
                <p:cNvPr id="76956"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57"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58"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76815" name="Group 21"/>
            <p:cNvGrpSpPr>
              <a:grpSpLocks/>
            </p:cNvGrpSpPr>
            <p:nvPr/>
          </p:nvGrpSpPr>
          <p:grpSpPr bwMode="auto">
            <a:xfrm>
              <a:off x="4391025" y="5376863"/>
              <a:ext cx="501650" cy="233363"/>
              <a:chOff x="3600" y="219"/>
              <a:chExt cx="360" cy="175"/>
            </a:xfrm>
          </p:grpSpPr>
          <p:sp>
            <p:nvSpPr>
              <p:cNvPr id="76936"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937"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8"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9"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940"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941" name="Group 27"/>
              <p:cNvGrpSpPr>
                <a:grpSpLocks/>
              </p:cNvGrpSpPr>
              <p:nvPr/>
            </p:nvGrpSpPr>
            <p:grpSpPr bwMode="auto">
              <a:xfrm>
                <a:off x="3686" y="244"/>
                <a:ext cx="177" cy="66"/>
                <a:chOff x="2848" y="848"/>
                <a:chExt cx="140" cy="98"/>
              </a:xfrm>
            </p:grpSpPr>
            <p:sp>
              <p:nvSpPr>
                <p:cNvPr id="76946"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47"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48"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942" name="Group 31"/>
              <p:cNvGrpSpPr>
                <a:grpSpLocks/>
              </p:cNvGrpSpPr>
              <p:nvPr/>
            </p:nvGrpSpPr>
            <p:grpSpPr bwMode="auto">
              <a:xfrm flipV="1">
                <a:off x="3686" y="243"/>
                <a:ext cx="177" cy="66"/>
                <a:chOff x="2848" y="848"/>
                <a:chExt cx="140" cy="98"/>
              </a:xfrm>
            </p:grpSpPr>
            <p:sp>
              <p:nvSpPr>
                <p:cNvPr id="76943"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44"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45"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76816" name="Group 35"/>
            <p:cNvGrpSpPr>
              <a:grpSpLocks/>
            </p:cNvGrpSpPr>
            <p:nvPr/>
          </p:nvGrpSpPr>
          <p:grpSpPr bwMode="auto">
            <a:xfrm>
              <a:off x="5065713" y="4433888"/>
              <a:ext cx="501650" cy="233363"/>
              <a:chOff x="3600" y="219"/>
              <a:chExt cx="360" cy="175"/>
            </a:xfrm>
          </p:grpSpPr>
          <p:sp>
            <p:nvSpPr>
              <p:cNvPr id="76923"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924"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25"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26"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927"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928" name="Group 41"/>
              <p:cNvGrpSpPr>
                <a:grpSpLocks/>
              </p:cNvGrpSpPr>
              <p:nvPr/>
            </p:nvGrpSpPr>
            <p:grpSpPr bwMode="auto">
              <a:xfrm>
                <a:off x="3686" y="244"/>
                <a:ext cx="177" cy="66"/>
                <a:chOff x="2848" y="848"/>
                <a:chExt cx="140" cy="98"/>
              </a:xfrm>
            </p:grpSpPr>
            <p:sp>
              <p:nvSpPr>
                <p:cNvPr id="76933"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4"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5"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929" name="Group 45"/>
              <p:cNvGrpSpPr>
                <a:grpSpLocks/>
              </p:cNvGrpSpPr>
              <p:nvPr/>
            </p:nvGrpSpPr>
            <p:grpSpPr bwMode="auto">
              <a:xfrm flipV="1">
                <a:off x="3686" y="243"/>
                <a:ext cx="177" cy="66"/>
                <a:chOff x="2848" y="848"/>
                <a:chExt cx="140" cy="98"/>
              </a:xfrm>
            </p:grpSpPr>
            <p:sp>
              <p:nvSpPr>
                <p:cNvPr id="76930"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1"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32"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76817" name="Group 49"/>
            <p:cNvGrpSpPr>
              <a:grpSpLocks/>
            </p:cNvGrpSpPr>
            <p:nvPr/>
          </p:nvGrpSpPr>
          <p:grpSpPr bwMode="auto">
            <a:xfrm>
              <a:off x="4987925" y="5099051"/>
              <a:ext cx="500063" cy="233363"/>
              <a:chOff x="3600" y="219"/>
              <a:chExt cx="360" cy="175"/>
            </a:xfrm>
          </p:grpSpPr>
          <p:sp>
            <p:nvSpPr>
              <p:cNvPr id="76910"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911"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12"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13"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914"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915" name="Group 55"/>
              <p:cNvGrpSpPr>
                <a:grpSpLocks/>
              </p:cNvGrpSpPr>
              <p:nvPr/>
            </p:nvGrpSpPr>
            <p:grpSpPr bwMode="auto">
              <a:xfrm>
                <a:off x="3686" y="244"/>
                <a:ext cx="177" cy="66"/>
                <a:chOff x="2848" y="848"/>
                <a:chExt cx="140" cy="98"/>
              </a:xfrm>
            </p:grpSpPr>
            <p:sp>
              <p:nvSpPr>
                <p:cNvPr id="76920"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21"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22"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916" name="Group 59"/>
              <p:cNvGrpSpPr>
                <a:grpSpLocks/>
              </p:cNvGrpSpPr>
              <p:nvPr/>
            </p:nvGrpSpPr>
            <p:grpSpPr bwMode="auto">
              <a:xfrm flipV="1">
                <a:off x="3686" y="243"/>
                <a:ext cx="177" cy="66"/>
                <a:chOff x="2848" y="848"/>
                <a:chExt cx="140" cy="98"/>
              </a:xfrm>
            </p:grpSpPr>
            <p:sp>
              <p:nvSpPr>
                <p:cNvPr id="76917"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18"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19"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76818" name="Group 63"/>
            <p:cNvGrpSpPr>
              <a:grpSpLocks/>
            </p:cNvGrpSpPr>
            <p:nvPr/>
          </p:nvGrpSpPr>
          <p:grpSpPr bwMode="auto">
            <a:xfrm>
              <a:off x="5622925" y="5395913"/>
              <a:ext cx="501650" cy="233363"/>
              <a:chOff x="3600" y="219"/>
              <a:chExt cx="360" cy="175"/>
            </a:xfrm>
          </p:grpSpPr>
          <p:sp>
            <p:nvSpPr>
              <p:cNvPr id="76897"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898"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99"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00"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901"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902" name="Group 69"/>
              <p:cNvGrpSpPr>
                <a:grpSpLocks/>
              </p:cNvGrpSpPr>
              <p:nvPr/>
            </p:nvGrpSpPr>
            <p:grpSpPr bwMode="auto">
              <a:xfrm>
                <a:off x="3686" y="244"/>
                <a:ext cx="177" cy="66"/>
                <a:chOff x="2848" y="848"/>
                <a:chExt cx="140" cy="98"/>
              </a:xfrm>
            </p:grpSpPr>
            <p:sp>
              <p:nvSpPr>
                <p:cNvPr id="76907"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08"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09"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903" name="Group 73"/>
              <p:cNvGrpSpPr>
                <a:grpSpLocks/>
              </p:cNvGrpSpPr>
              <p:nvPr/>
            </p:nvGrpSpPr>
            <p:grpSpPr bwMode="auto">
              <a:xfrm flipV="1">
                <a:off x="3686" y="243"/>
                <a:ext cx="177" cy="66"/>
                <a:chOff x="2848" y="848"/>
                <a:chExt cx="140" cy="98"/>
              </a:xfrm>
            </p:grpSpPr>
            <p:sp>
              <p:nvSpPr>
                <p:cNvPr id="76904"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05"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906"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grpSp>
          <p:nvGrpSpPr>
            <p:cNvPr id="76819" name="Group 77"/>
            <p:cNvGrpSpPr>
              <a:grpSpLocks/>
            </p:cNvGrpSpPr>
            <p:nvPr/>
          </p:nvGrpSpPr>
          <p:grpSpPr bwMode="auto">
            <a:xfrm>
              <a:off x="6067425" y="4740276"/>
              <a:ext cx="501650" cy="233363"/>
              <a:chOff x="3600" y="219"/>
              <a:chExt cx="360" cy="175"/>
            </a:xfrm>
          </p:grpSpPr>
          <p:sp>
            <p:nvSpPr>
              <p:cNvPr id="76884"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76885"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86"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87"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pitchFamily="18" charset="0"/>
                </a:endParaRPr>
              </a:p>
            </p:txBody>
          </p:sp>
          <p:sp>
            <p:nvSpPr>
              <p:cNvPr id="76888"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76889" name="Group 83"/>
              <p:cNvGrpSpPr>
                <a:grpSpLocks/>
              </p:cNvGrpSpPr>
              <p:nvPr/>
            </p:nvGrpSpPr>
            <p:grpSpPr bwMode="auto">
              <a:xfrm>
                <a:off x="3686" y="244"/>
                <a:ext cx="177" cy="66"/>
                <a:chOff x="2848" y="848"/>
                <a:chExt cx="140" cy="98"/>
              </a:xfrm>
            </p:grpSpPr>
            <p:sp>
              <p:nvSpPr>
                <p:cNvPr id="76894"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95"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96"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76890" name="Group 87"/>
              <p:cNvGrpSpPr>
                <a:grpSpLocks/>
              </p:cNvGrpSpPr>
              <p:nvPr/>
            </p:nvGrpSpPr>
            <p:grpSpPr bwMode="auto">
              <a:xfrm flipV="1">
                <a:off x="3686" y="243"/>
                <a:ext cx="177" cy="66"/>
                <a:chOff x="2848" y="848"/>
                <a:chExt cx="140" cy="98"/>
              </a:xfrm>
            </p:grpSpPr>
            <p:sp>
              <p:nvSpPr>
                <p:cNvPr id="76891"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92"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6893"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76820"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1"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2"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3"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4"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5"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826"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800">
                  <a:solidFill>
                    <a:srgbClr val="000000"/>
                  </a:solidFill>
                </a:rPr>
                <a:t>1</a:t>
              </a:r>
            </a:p>
          </p:txBody>
        </p:sp>
        <p:sp>
          <p:nvSpPr>
            <p:cNvPr id="76827"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rPr>
                <a:t>2</a:t>
              </a:r>
            </a:p>
          </p:txBody>
        </p:sp>
        <p:sp>
          <p:nvSpPr>
            <p:cNvPr id="76828"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rPr>
                <a:t>3</a:t>
              </a:r>
            </a:p>
          </p:txBody>
        </p:sp>
        <p:grpSp>
          <p:nvGrpSpPr>
            <p:cNvPr id="76829" name="Group 1"/>
            <p:cNvGrpSpPr>
              <a:grpSpLocks/>
            </p:cNvGrpSpPr>
            <p:nvPr/>
          </p:nvGrpSpPr>
          <p:grpSpPr bwMode="auto">
            <a:xfrm rot="-2012368">
              <a:off x="2645158" y="5398104"/>
              <a:ext cx="1447800" cy="274638"/>
              <a:chOff x="2436813" y="4587876"/>
              <a:chExt cx="1447800" cy="274638"/>
            </a:xfrm>
          </p:grpSpPr>
          <p:sp>
            <p:nvSpPr>
              <p:cNvPr id="76879"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endParaRPr>
              </a:p>
            </p:txBody>
          </p:sp>
          <p:sp>
            <p:nvSpPr>
              <p:cNvPr id="76880"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sp>
            <p:nvSpPr>
              <p:cNvPr id="76881"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6882"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83"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200">
                    <a:solidFill>
                      <a:srgbClr val="000000"/>
                    </a:solidFill>
                  </a:rPr>
                  <a:t>0111</a:t>
                </a:r>
              </a:p>
            </p:txBody>
          </p:sp>
        </p:grpSp>
        <p:sp>
          <p:nvSpPr>
            <p:cNvPr id="76830" name="Text Box 106"/>
            <p:cNvSpPr txBox="1">
              <a:spLocks noChangeArrowheads="1"/>
            </p:cNvSpPr>
            <p:nvPr/>
          </p:nvSpPr>
          <p:spPr bwMode="auto">
            <a:xfrm>
              <a:off x="2088829" y="6046702"/>
              <a:ext cx="2339350" cy="584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solidFill>
                    <a:srgbClr val="000000"/>
                  </a:solidFill>
                </a:rPr>
                <a:t>dest address in arriving</a:t>
              </a:r>
            </a:p>
            <a:p>
              <a:pPr eaLnBrk="1" hangingPunct="1"/>
              <a:r>
                <a:rPr lang="en-US" sz="1600">
                  <a:solidFill>
                    <a:srgbClr val="000000"/>
                  </a:solidFill>
                </a:rPr>
                <a:t>packet</a:t>
              </a:r>
              <a:r>
                <a:rPr lang="ja-JP" altLang="en-US" sz="1600">
                  <a:solidFill>
                    <a:srgbClr val="000000"/>
                  </a:solidFill>
                </a:rPr>
                <a:t>’</a:t>
              </a:r>
              <a:r>
                <a:rPr lang="en-US" altLang="ja-JP" sz="1600">
                  <a:solidFill>
                    <a:srgbClr val="000000"/>
                  </a:solidFill>
                </a:rPr>
                <a:t>s header</a:t>
              </a:r>
              <a:endParaRPr lang="en-US" sz="1600">
                <a:solidFill>
                  <a:srgbClr val="000000"/>
                </a:solidFill>
              </a:endParaRPr>
            </a:p>
          </p:txBody>
        </p:sp>
        <p:sp>
          <p:nvSpPr>
            <p:cNvPr id="76831"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32"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6833"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6834"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6835"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6836"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6837"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6838"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6839" name="Group 126"/>
            <p:cNvGrpSpPr>
              <a:grpSpLocks/>
            </p:cNvGrpSpPr>
            <p:nvPr/>
          </p:nvGrpSpPr>
          <p:grpSpPr bwMode="auto">
            <a:xfrm>
              <a:off x="5251450" y="3641726"/>
              <a:ext cx="550863" cy="452438"/>
              <a:chOff x="2886" y="1668"/>
              <a:chExt cx="347" cy="285"/>
            </a:xfrm>
          </p:grpSpPr>
          <p:sp>
            <p:nvSpPr>
              <p:cNvPr id="76872"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73"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874"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875"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76"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77"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78"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76840" name="Group 134"/>
            <p:cNvGrpSpPr>
              <a:grpSpLocks/>
            </p:cNvGrpSpPr>
            <p:nvPr/>
          </p:nvGrpSpPr>
          <p:grpSpPr bwMode="auto">
            <a:xfrm>
              <a:off x="6264275" y="3914776"/>
              <a:ext cx="550863" cy="452438"/>
              <a:chOff x="2886" y="1668"/>
              <a:chExt cx="347" cy="285"/>
            </a:xfrm>
          </p:grpSpPr>
          <p:sp>
            <p:nvSpPr>
              <p:cNvPr id="76865"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66"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867"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868"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69"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70"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71"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76841" name="Group 142"/>
            <p:cNvGrpSpPr>
              <a:grpSpLocks/>
            </p:cNvGrpSpPr>
            <p:nvPr/>
          </p:nvGrpSpPr>
          <p:grpSpPr bwMode="auto">
            <a:xfrm>
              <a:off x="5894388" y="5991226"/>
              <a:ext cx="550863" cy="452438"/>
              <a:chOff x="2886" y="1668"/>
              <a:chExt cx="347" cy="285"/>
            </a:xfrm>
          </p:grpSpPr>
          <p:sp>
            <p:nvSpPr>
              <p:cNvPr id="76858"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59"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860"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861"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62"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63"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64"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76842" name="Group 150"/>
            <p:cNvGrpSpPr>
              <a:grpSpLocks/>
            </p:cNvGrpSpPr>
            <p:nvPr/>
          </p:nvGrpSpPr>
          <p:grpSpPr bwMode="auto">
            <a:xfrm>
              <a:off x="5199063" y="5772151"/>
              <a:ext cx="550863" cy="452438"/>
              <a:chOff x="2886" y="1668"/>
              <a:chExt cx="347" cy="285"/>
            </a:xfrm>
          </p:grpSpPr>
          <p:sp>
            <p:nvSpPr>
              <p:cNvPr id="76851"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52"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853"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854"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55"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56"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57"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76843" name="Group 158"/>
            <p:cNvGrpSpPr>
              <a:grpSpLocks/>
            </p:cNvGrpSpPr>
            <p:nvPr/>
          </p:nvGrpSpPr>
          <p:grpSpPr bwMode="auto">
            <a:xfrm>
              <a:off x="4543425" y="5964238"/>
              <a:ext cx="550863" cy="452438"/>
              <a:chOff x="2886" y="1668"/>
              <a:chExt cx="347" cy="285"/>
            </a:xfrm>
          </p:grpSpPr>
          <p:sp>
            <p:nvSpPr>
              <p:cNvPr id="76844"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76845"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76846"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76847"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48"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49"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850"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cxnSp>
        <p:nvCxnSpPr>
          <p:cNvPr id="76810" name="Straight Connector 421888"/>
          <p:cNvCxnSpPr>
            <a:cxnSpLocks noChangeShapeType="1"/>
          </p:cNvCxnSpPr>
          <p:nvPr/>
        </p:nvCxnSpPr>
        <p:spPr bwMode="auto">
          <a:xfrm>
            <a:off x="2197100" y="2743200"/>
            <a:ext cx="209550" cy="5746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76811" name="Straight Connector 421894"/>
          <p:cNvCxnSpPr>
            <a:cxnSpLocks noChangeShapeType="1"/>
          </p:cNvCxnSpPr>
          <p:nvPr/>
        </p:nvCxnSpPr>
        <p:spPr bwMode="auto">
          <a:xfrm flipH="1">
            <a:off x="3503613" y="2444750"/>
            <a:ext cx="1943100" cy="17113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77826" name="Rectangle 1026"/>
          <p:cNvSpPr>
            <a:spLocks noGrp="1" noChangeArrowheads="1"/>
          </p:cNvSpPr>
          <p:nvPr>
            <p:ph type="title" idx="4294967295"/>
          </p:nvPr>
        </p:nvSpPr>
        <p:spPr>
          <a:xfrm>
            <a:off x="465138" y="274638"/>
            <a:ext cx="7772400" cy="719137"/>
          </a:xfrm>
        </p:spPr>
        <p:txBody>
          <a:bodyPr/>
          <a:lstStyle/>
          <a:p>
            <a:pPr eaLnBrk="1" hangingPunct="1"/>
            <a:r>
              <a:rPr lang="en-US" sz="4000" dirty="0">
                <a:ea typeface="ＭＳ Ｐゴシック" pitchFamily="34" charset="-128"/>
              </a:rPr>
              <a:t>Alternative core: circuit switching</a:t>
            </a:r>
            <a:endParaRPr lang="en-US" dirty="0">
              <a:ea typeface="ＭＳ Ｐゴシック" pitchFamily="34" charset="-128"/>
            </a:endParaRPr>
          </a:p>
        </p:txBody>
      </p:sp>
      <p:sp>
        <p:nvSpPr>
          <p:cNvPr id="77827" name="Rectangle 1027"/>
          <p:cNvSpPr>
            <a:spLocks noGrp="1" noChangeArrowheads="1"/>
          </p:cNvSpPr>
          <p:nvPr>
            <p:ph type="body" sz="half" idx="4294967295"/>
          </p:nvPr>
        </p:nvSpPr>
        <p:spPr>
          <a:xfrm>
            <a:off x="415925" y="1236663"/>
            <a:ext cx="4465638" cy="4648200"/>
          </a:xfrm>
        </p:spPr>
        <p:txBody>
          <a:bodyPr/>
          <a:lstStyle/>
          <a:p>
            <a:pPr eaLnBrk="1" hangingPunct="1">
              <a:buFont typeface="Wingdings" pitchFamily="2" charset="2"/>
              <a:buNone/>
            </a:pPr>
            <a:r>
              <a:rPr lang="en-US" dirty="0">
                <a:solidFill>
                  <a:srgbClr val="CC0000"/>
                </a:solidFill>
                <a:ea typeface="ＭＳ Ｐゴシック" pitchFamily="34" charset="-128"/>
              </a:rPr>
              <a:t>end-end resources allocated to, reserved for </a:t>
            </a:r>
            <a:r>
              <a:rPr lang="ja-JP" altLang="en-US" dirty="0">
                <a:solidFill>
                  <a:srgbClr val="CC0000"/>
                </a:solidFill>
                <a:ea typeface="ＭＳ Ｐゴシック" pitchFamily="34" charset="-128"/>
              </a:rPr>
              <a:t>“</a:t>
            </a:r>
            <a:r>
              <a:rPr lang="en-US" altLang="ja-JP" dirty="0">
                <a:solidFill>
                  <a:srgbClr val="CC0000"/>
                </a:solidFill>
                <a:ea typeface="ＭＳ Ｐゴシック" pitchFamily="34" charset="-128"/>
              </a:rPr>
              <a:t>call</a:t>
            </a:r>
            <a:r>
              <a:rPr lang="ja-JP" altLang="en-US" dirty="0">
                <a:solidFill>
                  <a:srgbClr val="CC0000"/>
                </a:solidFill>
                <a:ea typeface="ＭＳ Ｐゴシック" pitchFamily="34" charset="-128"/>
              </a:rPr>
              <a:t>”</a:t>
            </a:r>
            <a:r>
              <a:rPr lang="en-US" altLang="ja-JP" dirty="0">
                <a:solidFill>
                  <a:srgbClr val="CC0000"/>
                </a:solidFill>
                <a:ea typeface="ＭＳ Ｐゴシック" pitchFamily="34" charset="-128"/>
              </a:rPr>
              <a:t> between source &amp; </a:t>
            </a:r>
            <a:r>
              <a:rPr lang="en-US" altLang="ja-JP" dirty="0" err="1">
                <a:solidFill>
                  <a:srgbClr val="CC0000"/>
                </a:solidFill>
                <a:ea typeface="ＭＳ Ｐゴシック" pitchFamily="34" charset="-128"/>
              </a:rPr>
              <a:t>dest</a:t>
            </a:r>
            <a:r>
              <a:rPr lang="en-US" altLang="ja-JP" dirty="0">
                <a:solidFill>
                  <a:srgbClr val="CC0000"/>
                </a:solidFill>
                <a:ea typeface="ＭＳ Ｐゴシック" pitchFamily="34" charset="-128"/>
              </a:rPr>
              <a:t>:</a:t>
            </a:r>
          </a:p>
          <a:p>
            <a:pPr eaLnBrk="1" hangingPunct="1">
              <a:buSzPct val="75000"/>
            </a:pPr>
            <a:r>
              <a:rPr lang="en-US" sz="2400" dirty="0">
                <a:ea typeface="ＭＳ Ｐゴシック" pitchFamily="34" charset="-128"/>
              </a:rPr>
              <a:t>In diagram, each link has four circuits. </a:t>
            </a:r>
          </a:p>
          <a:p>
            <a:pPr lvl="1" eaLnBrk="1" hangingPunct="1">
              <a:buSzPct val="75000"/>
            </a:pPr>
            <a:r>
              <a:rPr lang="en-US" dirty="0">
                <a:ea typeface="ＭＳ Ｐゴシック" pitchFamily="34" charset="-128"/>
              </a:rPr>
              <a:t>call gets 2</a:t>
            </a:r>
            <a:r>
              <a:rPr lang="en-US" baseline="30000" dirty="0">
                <a:ea typeface="ＭＳ Ｐゴシック" pitchFamily="34" charset="-128"/>
              </a:rPr>
              <a:t>nd</a:t>
            </a:r>
            <a:r>
              <a:rPr lang="en-US" dirty="0">
                <a:ea typeface="ＭＳ Ｐゴシック" pitchFamily="34" charset="-128"/>
              </a:rPr>
              <a:t> circuit in top link and 1</a:t>
            </a:r>
            <a:r>
              <a:rPr lang="en-US" baseline="30000" dirty="0">
                <a:ea typeface="ＭＳ Ｐゴシック" pitchFamily="34" charset="-128"/>
              </a:rPr>
              <a:t>st</a:t>
            </a:r>
            <a:r>
              <a:rPr lang="en-US" dirty="0">
                <a:ea typeface="ＭＳ Ｐゴシック" pitchFamily="34" charset="-128"/>
              </a:rPr>
              <a:t> circuit in right link.</a:t>
            </a:r>
          </a:p>
          <a:p>
            <a:pPr eaLnBrk="1" hangingPunct="1">
              <a:buSzPct val="75000"/>
            </a:pPr>
            <a:r>
              <a:rPr lang="en-US" sz="2400" dirty="0">
                <a:ea typeface="ＭＳ Ｐゴシック" pitchFamily="34" charset="-128"/>
              </a:rPr>
              <a:t>dedicated resources: no sharing</a:t>
            </a:r>
          </a:p>
          <a:p>
            <a:pPr lvl="1" eaLnBrk="1" hangingPunct="1">
              <a:buSzPct val="75000"/>
            </a:pPr>
            <a:r>
              <a:rPr lang="en-US" dirty="0"/>
              <a:t>circuit-like (guaranteed) performance</a:t>
            </a:r>
          </a:p>
          <a:p>
            <a:pPr eaLnBrk="1" hangingPunct="1">
              <a:buSzPct val="75000"/>
            </a:pPr>
            <a:r>
              <a:rPr lang="en-US" sz="2400" dirty="0">
                <a:ea typeface="ＭＳ Ｐゴシック" pitchFamily="34" charset="-128"/>
              </a:rPr>
              <a:t>circuit segment idle if not used by call </a:t>
            </a:r>
            <a:r>
              <a:rPr lang="en-US" sz="2400" i="1" dirty="0">
                <a:solidFill>
                  <a:srgbClr val="000099"/>
                </a:solidFill>
                <a:ea typeface="ＭＳ Ｐゴシック" pitchFamily="34" charset="-128"/>
              </a:rPr>
              <a:t>(no sharing)</a:t>
            </a:r>
          </a:p>
          <a:p>
            <a:pPr eaLnBrk="1" hangingPunct="1"/>
            <a:r>
              <a:rPr lang="en-US" sz="2400" dirty="0">
                <a:ea typeface="ＭＳ Ｐゴシック" pitchFamily="34" charset="-128"/>
              </a:rPr>
              <a:t>Commonly used in traditional telephone networks</a:t>
            </a:r>
          </a:p>
        </p:txBody>
      </p:sp>
      <p:pic>
        <p:nvPicPr>
          <p:cNvPr id="77828"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852488"/>
            <a:ext cx="68564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0034FD7B-B87F-4730-AC84-8785D92E6303}" type="slidenum">
              <a:rPr lang="en-US" sz="1200">
                <a:latin typeface="Tahoma" pitchFamily="34" charset="0"/>
              </a:rPr>
              <a:pPr/>
              <a:t>29</a:t>
            </a:fld>
            <a:endParaRPr lang="en-US" sz="1200">
              <a:latin typeface="Tahoma" pitchFamily="34" charset="0"/>
            </a:endParaRPr>
          </a:p>
        </p:txBody>
      </p:sp>
      <p:grpSp>
        <p:nvGrpSpPr>
          <p:cNvPr id="77830" name="Group 360"/>
          <p:cNvGrpSpPr>
            <a:grpSpLocks/>
          </p:cNvGrpSpPr>
          <p:nvPr/>
        </p:nvGrpSpPr>
        <p:grpSpPr bwMode="auto">
          <a:xfrm>
            <a:off x="4749800" y="1371600"/>
            <a:ext cx="4394200" cy="3735388"/>
            <a:chOff x="1524000" y="1295400"/>
            <a:chExt cx="5715000" cy="5108575"/>
          </a:xfrm>
        </p:grpSpPr>
        <p:grpSp>
          <p:nvGrpSpPr>
            <p:cNvPr id="77831" name="Group 100"/>
            <p:cNvGrpSpPr>
              <a:grpSpLocks/>
            </p:cNvGrpSpPr>
            <p:nvPr/>
          </p:nvGrpSpPr>
          <p:grpSpPr bwMode="auto">
            <a:xfrm>
              <a:off x="1524000" y="1295400"/>
              <a:ext cx="820738" cy="688975"/>
              <a:chOff x="-44" y="1473"/>
              <a:chExt cx="981" cy="1105"/>
            </a:xfrm>
          </p:grpSpPr>
          <p:pic>
            <p:nvPicPr>
              <p:cNvPr id="77909"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910" name="Freeform 102"/>
              <p:cNvSpPr>
                <a:spLocks/>
              </p:cNvSpPr>
              <p:nvPr/>
            </p:nvSpPr>
            <p:spPr bwMode="auto">
              <a:xfrm flipH="1">
                <a:off x="374" y="1579"/>
                <a:ext cx="477" cy="506"/>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7832" name="Group 142"/>
            <p:cNvGrpSpPr>
              <a:grpSpLocks/>
            </p:cNvGrpSpPr>
            <p:nvPr/>
          </p:nvGrpSpPr>
          <p:grpSpPr bwMode="auto">
            <a:xfrm>
              <a:off x="2514600" y="2438400"/>
              <a:ext cx="990600" cy="533400"/>
              <a:chOff x="2356" y="1300"/>
              <a:chExt cx="555" cy="194"/>
            </a:xfrm>
          </p:grpSpPr>
          <p:sp>
            <p:nvSpPr>
              <p:cNvPr id="779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79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79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7904" name="Group 146"/>
              <p:cNvGrpSpPr>
                <a:grpSpLocks/>
              </p:cNvGrpSpPr>
              <p:nvPr/>
            </p:nvGrpSpPr>
            <p:grpSpPr bwMode="auto">
              <a:xfrm>
                <a:off x="2468" y="1332"/>
                <a:ext cx="310" cy="60"/>
                <a:chOff x="2468" y="1332"/>
                <a:chExt cx="310" cy="60"/>
              </a:xfrm>
            </p:grpSpPr>
            <p:sp>
              <p:nvSpPr>
                <p:cNvPr id="7790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90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7905"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906"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7833" name="Group 100"/>
            <p:cNvGrpSpPr>
              <a:grpSpLocks/>
            </p:cNvGrpSpPr>
            <p:nvPr/>
          </p:nvGrpSpPr>
          <p:grpSpPr bwMode="auto">
            <a:xfrm>
              <a:off x="6400800" y="5715000"/>
              <a:ext cx="820738" cy="688975"/>
              <a:chOff x="-44" y="1473"/>
              <a:chExt cx="981" cy="1105"/>
            </a:xfrm>
          </p:grpSpPr>
          <p:pic>
            <p:nvPicPr>
              <p:cNvPr id="77899"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900" name="Freeform 102"/>
              <p:cNvSpPr>
                <a:spLocks/>
              </p:cNvSpPr>
              <p:nvPr/>
            </p:nvSpPr>
            <p:spPr bwMode="auto">
              <a:xfrm flipH="1">
                <a:off x="374" y="1579"/>
                <a:ext cx="477" cy="506"/>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365" name="Rectangle 364"/>
            <p:cNvSpPr/>
            <p:nvPr/>
          </p:nvSpPr>
          <p:spPr>
            <a:xfrm>
              <a:off x="3506081" y="2591541"/>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66" name="Rectangle 365"/>
            <p:cNvSpPr/>
            <p:nvPr/>
          </p:nvSpPr>
          <p:spPr>
            <a:xfrm>
              <a:off x="3506081" y="2667529"/>
              <a:ext cx="1750838" cy="7598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67" name="Rectangle 366"/>
            <p:cNvSpPr/>
            <p:nvPr/>
          </p:nvSpPr>
          <p:spPr>
            <a:xfrm>
              <a:off x="3506081" y="2743518"/>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68" name="Rectangle 367"/>
            <p:cNvSpPr/>
            <p:nvPr/>
          </p:nvSpPr>
          <p:spPr>
            <a:xfrm>
              <a:off x="3506081" y="2819505"/>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nvGrpSpPr>
            <p:cNvPr id="77838" name="Group 142"/>
            <p:cNvGrpSpPr>
              <a:grpSpLocks/>
            </p:cNvGrpSpPr>
            <p:nvPr/>
          </p:nvGrpSpPr>
          <p:grpSpPr bwMode="auto">
            <a:xfrm>
              <a:off x="5257800" y="2438400"/>
              <a:ext cx="990600" cy="533400"/>
              <a:chOff x="2356" y="1300"/>
              <a:chExt cx="555" cy="194"/>
            </a:xfrm>
          </p:grpSpPr>
          <p:sp>
            <p:nvSpPr>
              <p:cNvPr id="778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78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78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7894" name="Group 146"/>
              <p:cNvGrpSpPr>
                <a:grpSpLocks/>
              </p:cNvGrpSpPr>
              <p:nvPr/>
            </p:nvGrpSpPr>
            <p:grpSpPr bwMode="auto">
              <a:xfrm>
                <a:off x="2468" y="1332"/>
                <a:ext cx="310" cy="60"/>
                <a:chOff x="2468" y="1332"/>
                <a:chExt cx="310" cy="60"/>
              </a:xfrm>
            </p:grpSpPr>
            <p:sp>
              <p:nvSpPr>
                <p:cNvPr id="7789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9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7895"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896"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7839" name="Group 142"/>
            <p:cNvGrpSpPr>
              <a:grpSpLocks/>
            </p:cNvGrpSpPr>
            <p:nvPr/>
          </p:nvGrpSpPr>
          <p:grpSpPr bwMode="auto">
            <a:xfrm>
              <a:off x="2590800" y="4724400"/>
              <a:ext cx="990600" cy="533400"/>
              <a:chOff x="2356" y="1300"/>
              <a:chExt cx="555" cy="194"/>
            </a:xfrm>
          </p:grpSpPr>
          <p:sp>
            <p:nvSpPr>
              <p:cNvPr id="778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78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78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7886" name="Group 146"/>
              <p:cNvGrpSpPr>
                <a:grpSpLocks/>
              </p:cNvGrpSpPr>
              <p:nvPr/>
            </p:nvGrpSpPr>
            <p:grpSpPr bwMode="auto">
              <a:xfrm>
                <a:off x="2468" y="1332"/>
                <a:ext cx="310" cy="60"/>
                <a:chOff x="2468" y="1332"/>
                <a:chExt cx="310" cy="60"/>
              </a:xfrm>
            </p:grpSpPr>
            <p:sp>
              <p:nvSpPr>
                <p:cNvPr id="77889"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90"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7887"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888"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7840" name="Group 142"/>
            <p:cNvGrpSpPr>
              <a:grpSpLocks/>
            </p:cNvGrpSpPr>
            <p:nvPr/>
          </p:nvGrpSpPr>
          <p:grpSpPr bwMode="auto">
            <a:xfrm>
              <a:off x="5334000" y="4724400"/>
              <a:ext cx="990600" cy="533400"/>
              <a:chOff x="2356" y="1300"/>
              <a:chExt cx="555" cy="194"/>
            </a:xfrm>
          </p:grpSpPr>
          <p:sp>
            <p:nvSpPr>
              <p:cNvPr id="778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778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778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77878" name="Group 146"/>
              <p:cNvGrpSpPr>
                <a:grpSpLocks/>
              </p:cNvGrpSpPr>
              <p:nvPr/>
            </p:nvGrpSpPr>
            <p:grpSpPr bwMode="auto">
              <a:xfrm>
                <a:off x="2468" y="1332"/>
                <a:ext cx="310" cy="60"/>
                <a:chOff x="2468" y="1332"/>
                <a:chExt cx="310" cy="60"/>
              </a:xfrm>
            </p:grpSpPr>
            <p:sp>
              <p:nvSpPr>
                <p:cNvPr id="7788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88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77879"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880"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77841" name="Group 75"/>
            <p:cNvGrpSpPr>
              <a:grpSpLocks/>
            </p:cNvGrpSpPr>
            <p:nvPr/>
          </p:nvGrpSpPr>
          <p:grpSpPr bwMode="auto">
            <a:xfrm rot="5400000">
              <a:off x="2171700" y="3695700"/>
              <a:ext cx="1752600" cy="304800"/>
              <a:chOff x="4876800" y="1143000"/>
              <a:chExt cx="1752600" cy="304800"/>
            </a:xfrm>
          </p:grpSpPr>
          <p:sp>
            <p:nvSpPr>
              <p:cNvPr id="402" name="Rectangle 401"/>
              <p:cNvSpPr/>
              <p:nvPr/>
            </p:nvSpPr>
            <p:spPr>
              <a:xfrm>
                <a:off x="4874310" y="1153212"/>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403" name="Rectangle 402"/>
              <p:cNvSpPr/>
              <p:nvPr/>
            </p:nvSpPr>
            <p:spPr>
              <a:xfrm>
                <a:off x="4874310" y="1229604"/>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404" name="Rectangle 403"/>
              <p:cNvSpPr/>
              <p:nvPr/>
            </p:nvSpPr>
            <p:spPr>
              <a:xfrm>
                <a:off x="4874310" y="130599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405" name="Rectangle 404"/>
              <p:cNvSpPr/>
              <p:nvPr/>
            </p:nvSpPr>
            <p:spPr>
              <a:xfrm>
                <a:off x="4874310" y="138239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grpSp>
          <p:nvGrpSpPr>
            <p:cNvPr id="77842" name="Group 80"/>
            <p:cNvGrpSpPr>
              <a:grpSpLocks/>
            </p:cNvGrpSpPr>
            <p:nvPr/>
          </p:nvGrpSpPr>
          <p:grpSpPr bwMode="auto">
            <a:xfrm>
              <a:off x="3581400" y="4876800"/>
              <a:ext cx="1752600" cy="30480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p:sp>
          <p:nvSpPr>
            <p:cNvPr id="374" name="Rectangle 373"/>
            <p:cNvSpPr/>
            <p:nvPr/>
          </p:nvSpPr>
          <p:spPr>
            <a:xfrm rot="5400000">
              <a:off x="5030222"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75" name="Rectangle 374"/>
            <p:cNvSpPr/>
            <p:nvPr/>
          </p:nvSpPr>
          <p:spPr>
            <a:xfrm rot="5400000">
              <a:off x="4953830" y="3809320"/>
              <a:ext cx="1752070"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76" name="Rectangle 375"/>
            <p:cNvSpPr/>
            <p:nvPr/>
          </p:nvSpPr>
          <p:spPr>
            <a:xfrm rot="5400000">
              <a:off x="4877436"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77" name="Rectangle 376"/>
            <p:cNvSpPr/>
            <p:nvPr/>
          </p:nvSpPr>
          <p:spPr>
            <a:xfrm rot="5400000">
              <a:off x="4801044" y="3809320"/>
              <a:ext cx="1752070"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78" name="Rectangle 377"/>
            <p:cNvSpPr/>
            <p:nvPr/>
          </p:nvSpPr>
          <p:spPr>
            <a:xfrm rot="3198033">
              <a:off x="2060570" y="2095244"/>
              <a:ext cx="89448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79" name="Rectangle 378"/>
            <p:cNvSpPr/>
            <p:nvPr/>
          </p:nvSpPr>
          <p:spPr>
            <a:xfrm rot="3198033">
              <a:off x="6023752" y="5524481"/>
              <a:ext cx="89231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cxnSp>
          <p:nvCxnSpPr>
            <p:cNvPr id="380" name="Straight Connector 379"/>
            <p:cNvCxnSpPr>
              <a:endCxn id="77903" idx="0"/>
            </p:cNvCxnSpPr>
            <p:nvPr/>
          </p:nvCxnSpPr>
          <p:spPr>
            <a:xfrm rot="16200000" flipH="1">
              <a:off x="2607857" y="2038817"/>
              <a:ext cx="762052" cy="35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a:off x="3124704" y="1905295"/>
              <a:ext cx="607905" cy="45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1905964" y="2667529"/>
              <a:ext cx="609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a:endCxn id="77887" idx="0"/>
            </p:cNvCxnSpPr>
            <p:nvPr/>
          </p:nvCxnSpPr>
          <p:spPr>
            <a:xfrm>
              <a:off x="1905964" y="4877698"/>
              <a:ext cx="687534" cy="1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77885" idx="1"/>
            </p:cNvCxnSpPr>
            <p:nvPr/>
          </p:nvCxnSpPr>
          <p:spPr>
            <a:xfrm>
              <a:off x="2133078" y="4343610"/>
              <a:ext cx="600818"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77883" idx="3"/>
            </p:cNvCxnSpPr>
            <p:nvPr/>
          </p:nvCxnSpPr>
          <p:spPr>
            <a:xfrm flipV="1">
              <a:off x="2056684" y="5214218"/>
              <a:ext cx="679276"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2476548" y="5525311"/>
              <a:ext cx="686064" cy="15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10800000">
              <a:off x="6324353" y="5029674"/>
              <a:ext cx="914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77875" idx="4"/>
            </p:cNvCxnSpPr>
            <p:nvPr/>
          </p:nvCxnSpPr>
          <p:spPr>
            <a:xfrm rot="16200000" flipV="1">
              <a:off x="5541749" y="5542658"/>
              <a:ext cx="762052" cy="19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5219459" y="5524278"/>
              <a:ext cx="686064"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16200000" flipH="1">
              <a:off x="5351799" y="2038817"/>
              <a:ext cx="762052" cy="35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77860" name="Group 100"/>
            <p:cNvGrpSpPr>
              <a:grpSpLocks/>
            </p:cNvGrpSpPr>
            <p:nvPr/>
          </p:nvGrpSpPr>
          <p:grpSpPr bwMode="auto">
            <a:xfrm>
              <a:off x="5715000" y="1295400"/>
              <a:ext cx="820738" cy="688975"/>
              <a:chOff x="-44" y="1473"/>
              <a:chExt cx="981" cy="1105"/>
            </a:xfrm>
          </p:grpSpPr>
          <p:pic>
            <p:nvPicPr>
              <p:cNvPr id="77865"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66" name="Freeform 102"/>
              <p:cNvSpPr>
                <a:spLocks/>
              </p:cNvSpPr>
              <p:nvPr/>
            </p:nvSpPr>
            <p:spPr bwMode="auto">
              <a:xfrm flipH="1">
                <a:off x="374" y="1579"/>
                <a:ext cx="477" cy="506"/>
              </a:xfrm>
              <a:custGeom>
                <a:avLst/>
                <a:gdLst>
                  <a:gd name="T0" fmla="*/ 0 w 356"/>
                  <a:gd name="T1" fmla="*/ 0 h 368"/>
                  <a:gd name="T2" fmla="*/ 967 w 356"/>
                  <a:gd name="T3" fmla="*/ 50 h 368"/>
                  <a:gd name="T4" fmla="*/ 1147 w 356"/>
                  <a:gd name="T5" fmla="*/ 1049 h 368"/>
                  <a:gd name="T6" fmla="*/ 253 w 356"/>
                  <a:gd name="T7" fmla="*/ 13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cxnSp>
          <p:nvCxnSpPr>
            <p:cNvPr id="392" name="Straight Connector 391"/>
            <p:cNvCxnSpPr/>
            <p:nvPr/>
          </p:nvCxnSpPr>
          <p:spPr>
            <a:xfrm rot="5400000">
              <a:off x="5944210" y="1828073"/>
              <a:ext cx="683893" cy="534748"/>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rot="1015003">
              <a:off x="2715314" y="2550290"/>
              <a:ext cx="782508" cy="80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94" name="Rectangle 393"/>
            <p:cNvSpPr/>
            <p:nvPr/>
          </p:nvSpPr>
          <p:spPr>
            <a:xfrm rot="2465437" flipV="1">
              <a:off x="5595525" y="4955857"/>
              <a:ext cx="679276"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395" name="Rectangle 394"/>
            <p:cNvSpPr/>
            <p:nvPr/>
          </p:nvSpPr>
          <p:spPr>
            <a:xfrm rot="2177866" flipV="1">
              <a:off x="5238338" y="2804308"/>
              <a:ext cx="497584"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7011D87C-0F62-444F-A382-152C938B9AEC}"/>
                  </a:ext>
                </a:extLst>
              </p14:cNvPr>
              <p14:cNvContentPartPr/>
              <p14:nvPr/>
            </p14:nvContentPartPr>
            <p14:xfrm>
              <a:off x="2721960" y="4444560"/>
              <a:ext cx="2294280" cy="1085760"/>
            </p14:xfrm>
          </p:contentPart>
        </mc:Choice>
        <mc:Fallback xmlns="">
          <p:pic>
            <p:nvPicPr>
              <p:cNvPr id="2" name="Ink 1">
                <a:extLst>
                  <a:ext uri="{FF2B5EF4-FFF2-40B4-BE49-F238E27FC236}">
                    <a16:creationId xmlns:a16="http://schemas.microsoft.com/office/drawing/2014/main" id="{7011D87C-0F62-444F-A382-152C938B9AEC}"/>
                  </a:ext>
                </a:extLst>
              </p:cNvPr>
              <p:cNvPicPr/>
              <p:nvPr/>
            </p:nvPicPr>
            <p:blipFill>
              <a:blip r:embed="rId6"/>
              <a:stretch>
                <a:fillRect/>
              </a:stretch>
            </p:blipFill>
            <p:spPr>
              <a:xfrm>
                <a:off x="2705760" y="4428360"/>
                <a:ext cx="2326680" cy="111816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3277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32772"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dirty="0">
                <a:solidFill>
                  <a:srgbClr val="CC0000"/>
                </a:solidFill>
              </a:rPr>
              <a:t>1.1 what </a:t>
            </a:r>
            <a:r>
              <a:rPr lang="en-US" sz="2800" i="1" dirty="0">
                <a:solidFill>
                  <a:srgbClr val="CC0000"/>
                </a:solidFill>
              </a:rPr>
              <a:t>is</a:t>
            </a:r>
            <a:r>
              <a:rPr lang="en-US" sz="2800" dirty="0">
                <a:solidFill>
                  <a:srgbClr val="CC0000"/>
                </a:solidFill>
              </a:rPr>
              <a:t> the Internet?</a:t>
            </a:r>
          </a:p>
          <a:p>
            <a:pPr lvl="1" eaLnBrk="1" hangingPunct="1">
              <a:buFont typeface="Wingdings" pitchFamily="2" charset="2"/>
              <a:buNone/>
            </a:pPr>
            <a:r>
              <a:rPr lang="en-US" sz="2800" dirty="0">
                <a:solidFill>
                  <a:srgbClr val="000099"/>
                </a:solidFill>
              </a:rPr>
              <a:t>1.2</a:t>
            </a:r>
            <a:r>
              <a:rPr lang="en-US" sz="2800" dirty="0"/>
              <a:t> network edge</a:t>
            </a:r>
          </a:p>
          <a:p>
            <a:pPr lvl="2" eaLnBrk="1" hangingPunct="1">
              <a:buClr>
                <a:srgbClr val="000099"/>
              </a:buClr>
              <a:buFont typeface="Wingdings" pitchFamily="2" charset="2"/>
              <a:buChar char="§"/>
            </a:pPr>
            <a:r>
              <a:rPr lang="en-US" sz="2800" dirty="0">
                <a:latin typeface="Gill Sans MT" pitchFamily="34" charset="0"/>
              </a:rPr>
              <a:t> </a:t>
            </a:r>
            <a:r>
              <a:rPr lang="en-US" sz="2400" dirty="0">
                <a:latin typeface="Gill Sans MT" pitchFamily="34" charset="0"/>
              </a:rPr>
              <a:t>end systems, access networks, links</a:t>
            </a:r>
          </a:p>
          <a:p>
            <a:pPr lvl="1" eaLnBrk="1" hangingPunct="1">
              <a:buFont typeface="Wingdings" pitchFamily="2" charset="2"/>
              <a:buNone/>
            </a:pPr>
            <a:r>
              <a:rPr lang="en-US" sz="2800" dirty="0">
                <a:solidFill>
                  <a:srgbClr val="000099"/>
                </a:solidFill>
              </a:rPr>
              <a:t>1.3 </a:t>
            </a:r>
            <a:r>
              <a:rPr lang="en-US" sz="2800" dirty="0"/>
              <a:t>network core</a:t>
            </a:r>
          </a:p>
          <a:p>
            <a:pPr lvl="2" eaLnBrk="1" hangingPunct="1">
              <a:buClr>
                <a:srgbClr val="000099"/>
              </a:buClr>
              <a:buFont typeface="Wingdings" pitchFamily="2" charset="2"/>
              <a:buChar char="§"/>
            </a:pPr>
            <a:r>
              <a:rPr lang="en-US" sz="2400" dirty="0">
                <a:latin typeface="Gill Sans MT" pitchFamily="34" charset="0"/>
              </a:rPr>
              <a:t>packet switching, circuit switching, network structure</a:t>
            </a:r>
          </a:p>
          <a:p>
            <a:pPr lvl="1" eaLnBrk="1" hangingPunct="1">
              <a:buFont typeface="Wingdings" pitchFamily="2" charset="2"/>
              <a:buNone/>
            </a:pPr>
            <a:r>
              <a:rPr lang="en-US" sz="2800" dirty="0">
                <a:solidFill>
                  <a:srgbClr val="000099"/>
                </a:solidFill>
              </a:rPr>
              <a:t>1.4 </a:t>
            </a:r>
            <a:r>
              <a:rPr lang="en-US" sz="2800" dirty="0"/>
              <a:t>delay, loss, throughput in networks</a:t>
            </a:r>
          </a:p>
          <a:p>
            <a:pPr lvl="1" eaLnBrk="1" hangingPunct="1">
              <a:buFont typeface="Wingdings" pitchFamily="2" charset="2"/>
              <a:buNone/>
            </a:pPr>
            <a:r>
              <a:rPr lang="en-US" sz="2800" dirty="0">
                <a:solidFill>
                  <a:srgbClr val="000099"/>
                </a:solidFill>
              </a:rPr>
              <a:t>1.5</a:t>
            </a:r>
            <a:r>
              <a:rPr lang="en-US" sz="2800" dirty="0"/>
              <a:t> protocol layers, service models</a:t>
            </a:r>
          </a:p>
          <a:p>
            <a:pPr lvl="1" eaLnBrk="1" hangingPunct="1">
              <a:buFont typeface="Wingdings" pitchFamily="2" charset="2"/>
              <a:buNone/>
            </a:pPr>
            <a:r>
              <a:rPr lang="en-US" sz="2800" dirty="0">
                <a:solidFill>
                  <a:srgbClr val="000099"/>
                </a:solidFill>
              </a:rPr>
              <a:t>1.6</a:t>
            </a:r>
            <a:r>
              <a:rPr lang="en-US" sz="2800" dirty="0"/>
              <a:t> networks under attack: security</a:t>
            </a:r>
          </a:p>
          <a:p>
            <a:pPr lvl="1" eaLnBrk="1" hangingPunct="1">
              <a:buFont typeface="Wingdings" pitchFamily="2" charset="2"/>
              <a:buNone/>
            </a:pPr>
            <a:r>
              <a:rPr lang="en-US" sz="2800" dirty="0">
                <a:solidFill>
                  <a:srgbClr val="000099"/>
                </a:solidFill>
              </a:rPr>
              <a:t>1.7</a:t>
            </a:r>
            <a:r>
              <a:rPr lang="en-US" sz="2800" dirty="0"/>
              <a:t> history</a:t>
            </a:r>
          </a:p>
          <a:p>
            <a:pPr eaLnBrk="1" hangingPunct="1"/>
            <a:endParaRPr lang="en-US" dirty="0">
              <a:ea typeface="ＭＳ Ｐゴシック" pitchFamily="34" charset="-128"/>
            </a:endParaRPr>
          </a:p>
        </p:txBody>
      </p:sp>
      <p:sp>
        <p:nvSpPr>
          <p:cNvPr id="3277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76F7823F-D3DE-442C-8200-CC38D2EDC5B3}" type="slidenum">
              <a:rPr lang="en-US" sz="1200">
                <a:latin typeface="Tahoma" pitchFamily="34" charset="0"/>
              </a:rPr>
              <a:pPr/>
              <a:t>3</a:t>
            </a:fld>
            <a:endParaRPr lang="en-US" sz="1200">
              <a:latin typeface="Tahoma"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79874"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3" y="760413"/>
            <a:ext cx="73136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Rectangle 2"/>
          <p:cNvSpPr>
            <a:spLocks noGrp="1" noChangeArrowheads="1"/>
          </p:cNvSpPr>
          <p:nvPr>
            <p:ph type="title" idx="4294967295"/>
          </p:nvPr>
        </p:nvSpPr>
        <p:spPr>
          <a:xfrm>
            <a:off x="274638" y="71438"/>
            <a:ext cx="8462962" cy="947737"/>
          </a:xfrm>
        </p:spPr>
        <p:txBody>
          <a:bodyPr/>
          <a:lstStyle/>
          <a:p>
            <a:pPr eaLnBrk="1" hangingPunct="1"/>
            <a:r>
              <a:rPr lang="en-US" sz="4000">
                <a:ea typeface="ＭＳ Ｐゴシック" pitchFamily="34" charset="-128"/>
              </a:rPr>
              <a:t>Circuit switching: FDM </a:t>
            </a:r>
            <a:r>
              <a:rPr lang="en-US" sz="3600">
                <a:ea typeface="ＭＳ Ｐゴシック" pitchFamily="34" charset="-128"/>
              </a:rPr>
              <a:t>versus</a:t>
            </a:r>
            <a:r>
              <a:rPr lang="en-US" sz="4000">
                <a:ea typeface="ＭＳ Ｐゴシック" pitchFamily="34" charset="-128"/>
              </a:rPr>
              <a:t> TDM</a:t>
            </a:r>
            <a:endParaRPr lang="fr-FR" sz="4000">
              <a:ea typeface="ＭＳ Ｐゴシック" pitchFamily="34" charset="-128"/>
            </a:endParaRPr>
          </a:p>
        </p:txBody>
      </p:sp>
      <p:grpSp>
        <p:nvGrpSpPr>
          <p:cNvPr id="2" name="Group 3"/>
          <p:cNvGrpSpPr>
            <a:grpSpLocks/>
          </p:cNvGrpSpPr>
          <p:nvPr/>
        </p:nvGrpSpPr>
        <p:grpSpPr bwMode="auto">
          <a:xfrm>
            <a:off x="393700" y="1585913"/>
            <a:ext cx="7239000" cy="2438400"/>
            <a:chOff x="288" y="1007"/>
            <a:chExt cx="4560" cy="1536"/>
          </a:xfrm>
        </p:grpSpPr>
        <p:sp>
          <p:nvSpPr>
            <p:cNvPr id="79971" name="Text Box 4"/>
            <p:cNvSpPr txBox="1">
              <a:spLocks noChangeArrowheads="1"/>
            </p:cNvSpPr>
            <p:nvPr/>
          </p:nvSpPr>
          <p:spPr bwMode="auto">
            <a:xfrm>
              <a:off x="288" y="1007"/>
              <a:ext cx="53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FDM</a:t>
              </a:r>
              <a:endParaRPr lang="fr-FR"/>
            </a:p>
          </p:txBody>
        </p:sp>
        <p:grpSp>
          <p:nvGrpSpPr>
            <p:cNvPr id="79972" name="Group 5"/>
            <p:cNvGrpSpPr>
              <a:grpSpLocks/>
            </p:cNvGrpSpPr>
            <p:nvPr/>
          </p:nvGrpSpPr>
          <p:grpSpPr bwMode="auto">
            <a:xfrm>
              <a:off x="720" y="1392"/>
              <a:ext cx="4128" cy="1151"/>
              <a:chOff x="720" y="1392"/>
              <a:chExt cx="4128" cy="1151"/>
            </a:xfrm>
          </p:grpSpPr>
          <p:sp>
            <p:nvSpPr>
              <p:cNvPr id="79973"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974" name="Text Box 7"/>
              <p:cNvSpPr txBox="1">
                <a:spLocks noChangeArrowheads="1"/>
              </p:cNvSpPr>
              <p:nvPr/>
            </p:nvSpPr>
            <p:spPr bwMode="auto">
              <a:xfrm>
                <a:off x="720" y="1680"/>
                <a:ext cx="96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frequency</a:t>
                </a:r>
                <a:endParaRPr lang="fr-FR"/>
              </a:p>
            </p:txBody>
          </p:sp>
          <p:sp>
            <p:nvSpPr>
              <p:cNvPr id="79975"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976" name="Text Box 9"/>
              <p:cNvSpPr txBox="1">
                <a:spLocks noChangeArrowheads="1"/>
              </p:cNvSpPr>
              <p:nvPr/>
            </p:nvSpPr>
            <p:spPr bwMode="auto">
              <a:xfrm>
                <a:off x="3048" y="2255"/>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time</a:t>
                </a:r>
                <a:endParaRPr lang="fr-FR"/>
              </a:p>
            </p:txBody>
          </p:sp>
          <p:sp>
            <p:nvSpPr>
              <p:cNvPr id="79977"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pitchFamily="18" charset="0"/>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grpSp>
        <p:nvGrpSpPr>
          <p:cNvPr id="4" name="Group 15"/>
          <p:cNvGrpSpPr>
            <a:grpSpLocks/>
          </p:cNvGrpSpPr>
          <p:nvPr/>
        </p:nvGrpSpPr>
        <p:grpSpPr bwMode="auto">
          <a:xfrm>
            <a:off x="381000" y="3748088"/>
            <a:ext cx="7239000" cy="2516187"/>
            <a:chOff x="288" y="2543"/>
            <a:chExt cx="4560" cy="1585"/>
          </a:xfrm>
        </p:grpSpPr>
        <p:sp>
          <p:nvSpPr>
            <p:cNvPr id="79965" name="Text Box 16"/>
            <p:cNvSpPr txBox="1">
              <a:spLocks noChangeArrowheads="1"/>
            </p:cNvSpPr>
            <p:nvPr/>
          </p:nvSpPr>
          <p:spPr bwMode="auto">
            <a:xfrm>
              <a:off x="288" y="2543"/>
              <a:ext cx="53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TDM</a:t>
              </a:r>
              <a:endParaRPr lang="fr-FR"/>
            </a:p>
          </p:txBody>
        </p:sp>
        <p:sp>
          <p:nvSpPr>
            <p:cNvPr id="79966"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967" name="Text Box 18"/>
            <p:cNvSpPr txBox="1">
              <a:spLocks noChangeArrowheads="1"/>
            </p:cNvSpPr>
            <p:nvPr/>
          </p:nvSpPr>
          <p:spPr bwMode="auto">
            <a:xfrm>
              <a:off x="720" y="3265"/>
              <a:ext cx="96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frequency</a:t>
              </a:r>
              <a:endParaRPr lang="fr-FR"/>
            </a:p>
          </p:txBody>
        </p:sp>
        <p:sp>
          <p:nvSpPr>
            <p:cNvPr id="79968"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9969" name="Text Box 20"/>
            <p:cNvSpPr txBox="1">
              <a:spLocks noChangeArrowheads="1"/>
            </p:cNvSpPr>
            <p:nvPr/>
          </p:nvSpPr>
          <p:spPr bwMode="auto">
            <a:xfrm>
              <a:off x="3048" y="3840"/>
              <a:ext cx="47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time</a:t>
              </a:r>
              <a:endParaRPr lang="fr-FR"/>
            </a:p>
          </p:txBody>
        </p:sp>
        <p:sp>
          <p:nvSpPr>
            <p:cNvPr id="79970"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pitchFamily="18" charset="0"/>
              </a:endParaRPr>
            </a:p>
          </p:txBody>
        </p:sp>
      </p:grpSp>
      <p:grpSp>
        <p:nvGrpSpPr>
          <p:cNvPr id="5" name="Group 22"/>
          <p:cNvGrpSpPr>
            <a:grpSpLocks/>
          </p:cNvGrpSpPr>
          <p:nvPr/>
        </p:nvGrpSpPr>
        <p:grpSpPr bwMode="auto">
          <a:xfrm>
            <a:off x="2743200" y="4740275"/>
            <a:ext cx="3886200" cy="914400"/>
            <a:chOff x="1776" y="3168"/>
            <a:chExt cx="2448" cy="576"/>
          </a:xfrm>
        </p:grpSpPr>
        <p:sp>
          <p:nvSpPr>
            <p:cNvPr id="79960"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61"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62"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63"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64"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grpSp>
      <p:grpSp>
        <p:nvGrpSpPr>
          <p:cNvPr id="6" name="Group 28"/>
          <p:cNvGrpSpPr>
            <a:grpSpLocks/>
          </p:cNvGrpSpPr>
          <p:nvPr/>
        </p:nvGrpSpPr>
        <p:grpSpPr bwMode="auto">
          <a:xfrm>
            <a:off x="2971800" y="4740275"/>
            <a:ext cx="3886200" cy="914400"/>
            <a:chOff x="1920" y="3168"/>
            <a:chExt cx="2448" cy="576"/>
          </a:xfrm>
        </p:grpSpPr>
        <p:sp>
          <p:nvSpPr>
            <p:cNvPr id="79955"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6"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7"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8"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9"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grpSp>
      <p:grpSp>
        <p:nvGrpSpPr>
          <p:cNvPr id="7" name="Group 34"/>
          <p:cNvGrpSpPr>
            <a:grpSpLocks/>
          </p:cNvGrpSpPr>
          <p:nvPr/>
        </p:nvGrpSpPr>
        <p:grpSpPr bwMode="auto">
          <a:xfrm>
            <a:off x="3200400" y="4740275"/>
            <a:ext cx="3886200" cy="914400"/>
            <a:chOff x="2064" y="3168"/>
            <a:chExt cx="2448" cy="576"/>
          </a:xfrm>
        </p:grpSpPr>
        <p:sp>
          <p:nvSpPr>
            <p:cNvPr id="79950"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1"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2"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3"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54"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grpSp>
      <p:grpSp>
        <p:nvGrpSpPr>
          <p:cNvPr id="8" name="Group 40"/>
          <p:cNvGrpSpPr>
            <a:grpSpLocks/>
          </p:cNvGrpSpPr>
          <p:nvPr/>
        </p:nvGrpSpPr>
        <p:grpSpPr bwMode="auto">
          <a:xfrm>
            <a:off x="3429000" y="4740275"/>
            <a:ext cx="3886200" cy="914400"/>
            <a:chOff x="2208" y="3168"/>
            <a:chExt cx="2448" cy="576"/>
          </a:xfrm>
        </p:grpSpPr>
        <p:sp>
          <p:nvSpPr>
            <p:cNvPr id="79945"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46"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47"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48"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949"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grpSp>
      <p:grpSp>
        <p:nvGrpSpPr>
          <p:cNvPr id="9" name="Group 46"/>
          <p:cNvGrpSpPr>
            <a:grpSpLocks/>
          </p:cNvGrpSpPr>
          <p:nvPr/>
        </p:nvGrpSpPr>
        <p:grpSpPr bwMode="auto">
          <a:xfrm>
            <a:off x="2743200" y="2743200"/>
            <a:ext cx="4572000" cy="457200"/>
            <a:chOff x="1776" y="1728"/>
            <a:chExt cx="2880" cy="288"/>
          </a:xfrm>
        </p:grpSpPr>
        <p:sp>
          <p:nvSpPr>
            <p:cNvPr id="79942"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43"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44"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 name="Group 50"/>
          <p:cNvGrpSpPr>
            <a:grpSpLocks/>
          </p:cNvGrpSpPr>
          <p:nvPr/>
        </p:nvGrpSpPr>
        <p:grpSpPr bwMode="auto">
          <a:xfrm>
            <a:off x="2971800" y="4740275"/>
            <a:ext cx="4114800" cy="914400"/>
            <a:chOff x="1920" y="3168"/>
            <a:chExt cx="2592" cy="576"/>
          </a:xfrm>
        </p:grpSpPr>
        <p:sp>
          <p:nvSpPr>
            <p:cNvPr id="79923"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4"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5"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6"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7"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8"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9"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0"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1"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2"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3"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4"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5"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6"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7"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8"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39"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40"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41"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1" name="Group 70"/>
          <p:cNvGrpSpPr>
            <a:grpSpLocks/>
          </p:cNvGrpSpPr>
          <p:nvPr/>
        </p:nvGrpSpPr>
        <p:grpSpPr bwMode="auto">
          <a:xfrm>
            <a:off x="2743200" y="2628900"/>
            <a:ext cx="4572000" cy="685800"/>
            <a:chOff x="1776" y="1656"/>
            <a:chExt cx="2880" cy="432"/>
          </a:xfrm>
        </p:grpSpPr>
        <p:sp>
          <p:nvSpPr>
            <p:cNvPr id="79919"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0"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1"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22"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2" name="Group 75"/>
          <p:cNvGrpSpPr>
            <a:grpSpLocks/>
          </p:cNvGrpSpPr>
          <p:nvPr/>
        </p:nvGrpSpPr>
        <p:grpSpPr bwMode="auto">
          <a:xfrm>
            <a:off x="2857500" y="4740275"/>
            <a:ext cx="4343400" cy="914400"/>
            <a:chOff x="1848" y="3168"/>
            <a:chExt cx="2736" cy="576"/>
          </a:xfrm>
        </p:grpSpPr>
        <p:sp>
          <p:nvSpPr>
            <p:cNvPr id="79899"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0"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1"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2"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3"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4"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5"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6"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7"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8"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09"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0"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1"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2"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3"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4"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5"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6"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7"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918"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3" name="Group 99"/>
          <p:cNvGrpSpPr>
            <a:grpSpLocks/>
          </p:cNvGrpSpPr>
          <p:nvPr/>
        </p:nvGrpSpPr>
        <p:grpSpPr bwMode="auto">
          <a:xfrm>
            <a:off x="5368925" y="1257300"/>
            <a:ext cx="2709863" cy="952500"/>
            <a:chOff x="3477" y="216"/>
            <a:chExt cx="1707" cy="600"/>
          </a:xfrm>
        </p:grpSpPr>
        <p:grpSp>
          <p:nvGrpSpPr>
            <p:cNvPr id="79892" name="Group 100"/>
            <p:cNvGrpSpPr>
              <a:grpSpLocks/>
            </p:cNvGrpSpPr>
            <p:nvPr/>
          </p:nvGrpSpPr>
          <p:grpSpPr bwMode="auto">
            <a:xfrm>
              <a:off x="3477" y="528"/>
              <a:ext cx="1707" cy="288"/>
              <a:chOff x="3477" y="288"/>
              <a:chExt cx="1707" cy="288"/>
            </a:xfrm>
          </p:grpSpPr>
          <p:sp>
            <p:nvSpPr>
              <p:cNvPr id="79894" name="Text Box 101"/>
              <p:cNvSpPr txBox="1">
                <a:spLocks noChangeArrowheads="1"/>
              </p:cNvSpPr>
              <p:nvPr/>
            </p:nvSpPr>
            <p:spPr bwMode="auto">
              <a:xfrm>
                <a:off x="3477" y="288"/>
                <a:ext cx="74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4 users</a:t>
                </a:r>
                <a:endParaRPr lang="fr-FR"/>
              </a:p>
            </p:txBody>
          </p:sp>
          <p:sp>
            <p:nvSpPr>
              <p:cNvPr id="79895"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896"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897"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en-US">
                  <a:latin typeface="Times New Roman" pitchFamily="18" charset="0"/>
                </a:endParaRPr>
              </a:p>
            </p:txBody>
          </p:sp>
          <p:sp>
            <p:nvSpPr>
              <p:cNvPr id="79898"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en-US">
                  <a:latin typeface="Times New Roman" pitchFamily="18" charset="0"/>
                </a:endParaRPr>
              </a:p>
            </p:txBody>
          </p:sp>
        </p:grpSp>
        <p:sp>
          <p:nvSpPr>
            <p:cNvPr id="79893" name="Text Box 106"/>
            <p:cNvSpPr txBox="1">
              <a:spLocks noChangeArrowheads="1"/>
            </p:cNvSpPr>
            <p:nvPr/>
          </p:nvSpPr>
          <p:spPr bwMode="auto">
            <a:xfrm>
              <a:off x="3480" y="216"/>
              <a:ext cx="91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a:t>Example:</a:t>
              </a:r>
              <a:endParaRPr lang="fr-FR"/>
            </a:p>
          </p:txBody>
        </p:sp>
      </p:grpSp>
      <p:sp>
        <p:nvSpPr>
          <p:cNvPr id="7989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3172BD7-A8C7-44A1-A8D6-F24DD782CC75}" type="slidenum">
              <a:rPr lang="en-US" sz="1200">
                <a:latin typeface="Tahoma" pitchFamily="34" charset="0"/>
              </a:rPr>
              <a:pPr/>
              <a:t>30</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2F6B3BE-8154-B74B-8128-74E8D6875405}"/>
                  </a:ext>
                </a:extLst>
              </p14:cNvPr>
              <p14:cNvContentPartPr/>
              <p14:nvPr/>
            </p14:nvContentPartPr>
            <p14:xfrm>
              <a:off x="139680" y="979560"/>
              <a:ext cx="2566080" cy="2750040"/>
            </p14:xfrm>
          </p:contentPart>
        </mc:Choice>
        <mc:Fallback xmlns="">
          <p:pic>
            <p:nvPicPr>
              <p:cNvPr id="3" name="Ink 2">
                <a:extLst>
                  <a:ext uri="{FF2B5EF4-FFF2-40B4-BE49-F238E27FC236}">
                    <a16:creationId xmlns:a16="http://schemas.microsoft.com/office/drawing/2014/main" id="{22F6B3BE-8154-B74B-8128-74E8D6875405}"/>
                  </a:ext>
                </a:extLst>
              </p:cNvPr>
              <p:cNvPicPr/>
              <p:nvPr/>
            </p:nvPicPr>
            <p:blipFill>
              <a:blip r:embed="rId5"/>
              <a:stretch>
                <a:fillRect/>
              </a:stretch>
            </p:blipFill>
            <p:spPr>
              <a:xfrm>
                <a:off x="123480" y="963360"/>
                <a:ext cx="2598480" cy="2782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81922"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75247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1923" name="Group 49"/>
          <p:cNvGrpSpPr>
            <a:grpSpLocks/>
          </p:cNvGrpSpPr>
          <p:nvPr/>
        </p:nvGrpSpPr>
        <p:grpSpPr bwMode="auto">
          <a:xfrm>
            <a:off x="6438900" y="2770188"/>
            <a:ext cx="1155700" cy="620712"/>
            <a:chOff x="3600" y="219"/>
            <a:chExt cx="360" cy="175"/>
          </a:xfrm>
        </p:grpSpPr>
        <p:sp>
          <p:nvSpPr>
            <p:cNvPr id="81946"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atin typeface="Times New Roman" pitchFamily="18" charset="0"/>
              </a:endParaRPr>
            </a:p>
          </p:txBody>
        </p:sp>
        <p:sp>
          <p:nvSpPr>
            <p:cNvPr id="81947"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48"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49"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81950"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atin typeface="Times New Roman" pitchFamily="18" charset="0"/>
              </a:endParaRPr>
            </a:p>
          </p:txBody>
        </p:sp>
        <p:grpSp>
          <p:nvGrpSpPr>
            <p:cNvPr id="81951" name="Group 55"/>
            <p:cNvGrpSpPr>
              <a:grpSpLocks/>
            </p:cNvGrpSpPr>
            <p:nvPr/>
          </p:nvGrpSpPr>
          <p:grpSpPr bwMode="auto">
            <a:xfrm>
              <a:off x="3686" y="244"/>
              <a:ext cx="177" cy="66"/>
              <a:chOff x="2848" y="848"/>
              <a:chExt cx="140" cy="98"/>
            </a:xfrm>
          </p:grpSpPr>
          <p:sp>
            <p:nvSpPr>
              <p:cNvPr id="81956"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57"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58"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81952" name="Group 59"/>
            <p:cNvGrpSpPr>
              <a:grpSpLocks/>
            </p:cNvGrpSpPr>
            <p:nvPr/>
          </p:nvGrpSpPr>
          <p:grpSpPr bwMode="auto">
            <a:xfrm flipV="1">
              <a:off x="3686" y="243"/>
              <a:ext cx="177" cy="66"/>
              <a:chOff x="2848" y="848"/>
              <a:chExt cx="140" cy="98"/>
            </a:xfrm>
          </p:grpSpPr>
          <p:sp>
            <p:nvSpPr>
              <p:cNvPr id="81953"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54"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55"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81924" name="Rectangle 2"/>
          <p:cNvSpPr>
            <a:spLocks noGrp="1" noChangeArrowheads="1"/>
          </p:cNvSpPr>
          <p:nvPr>
            <p:ph type="title" idx="4294967295"/>
          </p:nvPr>
        </p:nvSpPr>
        <p:spPr>
          <a:xfrm>
            <a:off x="325438" y="177800"/>
            <a:ext cx="8001000" cy="768350"/>
          </a:xfrm>
        </p:spPr>
        <p:txBody>
          <a:bodyPr/>
          <a:lstStyle/>
          <a:p>
            <a:pPr eaLnBrk="1" hangingPunct="1"/>
            <a:r>
              <a:rPr lang="en-US" sz="3600">
                <a:ea typeface="ＭＳ Ｐゴシック" pitchFamily="34" charset="-128"/>
              </a:rPr>
              <a:t>Packet switching versus circuit switching</a:t>
            </a:r>
            <a:endParaRPr lang="en-US">
              <a:ea typeface="ＭＳ Ｐゴシック" pitchFamily="34" charset="-128"/>
            </a:endParaRPr>
          </a:p>
        </p:txBody>
      </p:sp>
      <p:sp>
        <p:nvSpPr>
          <p:cNvPr id="81925" name="Rectangle 3"/>
          <p:cNvSpPr>
            <a:spLocks noGrp="1" noChangeArrowheads="1"/>
          </p:cNvSpPr>
          <p:nvPr>
            <p:ph type="body" sz="half" idx="4294967295"/>
          </p:nvPr>
        </p:nvSpPr>
        <p:spPr>
          <a:xfrm>
            <a:off x="533400" y="1981200"/>
            <a:ext cx="3810000" cy="4648200"/>
          </a:xfrm>
        </p:spPr>
        <p:txBody>
          <a:bodyPr/>
          <a:lstStyle/>
          <a:p>
            <a:pPr marL="231775" indent="-231775" eaLnBrk="1" hangingPunct="1">
              <a:buSzPct val="75000"/>
              <a:buFont typeface="Wingdings" pitchFamily="2" charset="2"/>
              <a:buNone/>
              <a:tabLst>
                <a:tab pos="566738" algn="l"/>
              </a:tabLst>
            </a:pPr>
            <a:r>
              <a:rPr lang="en-US" sz="2400" dirty="0">
                <a:solidFill>
                  <a:srgbClr val="000099"/>
                </a:solidFill>
                <a:ea typeface="ＭＳ Ｐゴシック" pitchFamily="34" charset="-128"/>
              </a:rPr>
              <a:t>example:</a:t>
            </a:r>
          </a:p>
          <a:p>
            <a:pPr marL="231775" indent="-231775" eaLnBrk="1" hangingPunct="1">
              <a:buSzTx/>
              <a:buFont typeface="Wingdings" pitchFamily="2" charset="2"/>
              <a:buChar char="§"/>
              <a:tabLst>
                <a:tab pos="566738" algn="l"/>
              </a:tabLst>
            </a:pPr>
            <a:r>
              <a:rPr lang="en-US" sz="2400" dirty="0">
                <a:ea typeface="ＭＳ Ｐゴシック" pitchFamily="34" charset="-128"/>
              </a:rPr>
              <a:t>1 Mb/s link</a:t>
            </a:r>
          </a:p>
          <a:p>
            <a:pPr marL="231775" indent="-231775" eaLnBrk="1" hangingPunct="1">
              <a:buSzTx/>
              <a:buFont typeface="Wingdings" pitchFamily="2" charset="2"/>
              <a:buChar char="§"/>
              <a:tabLst>
                <a:tab pos="566738" algn="l"/>
              </a:tabLst>
            </a:pPr>
            <a:r>
              <a:rPr lang="en-US" sz="2400" dirty="0">
                <a:ea typeface="ＭＳ Ｐゴシック" pitchFamily="34" charset="-128"/>
              </a:rPr>
              <a:t>each user: </a:t>
            </a:r>
          </a:p>
          <a:p>
            <a:pPr marL="566738" lvl="1" indent="-219075" eaLnBrk="1" hangingPunct="1">
              <a:buClr>
                <a:schemeClr val="tx1"/>
              </a:buClr>
              <a:buFontTx/>
              <a:buChar char="•"/>
              <a:tabLst>
                <a:tab pos="566738" algn="l"/>
              </a:tabLst>
            </a:pPr>
            <a:r>
              <a:rPr lang="en-US" sz="2000" dirty="0"/>
              <a:t>100 kb/s when </a:t>
            </a:r>
            <a:r>
              <a:rPr lang="ja-JP" altLang="en-US" sz="2000" dirty="0">
                <a:ea typeface="ＭＳ Ｐゴシック" pitchFamily="34" charset="-128"/>
              </a:rPr>
              <a:t>“</a:t>
            </a:r>
            <a:r>
              <a:rPr lang="en-US" altLang="ja-JP" sz="2000" dirty="0">
                <a:ea typeface="ＭＳ Ｐゴシック" pitchFamily="34" charset="-128"/>
              </a:rPr>
              <a:t>active</a:t>
            </a:r>
            <a:r>
              <a:rPr lang="ja-JP" altLang="en-US" sz="2000" dirty="0">
                <a:ea typeface="ＭＳ Ｐゴシック" pitchFamily="34" charset="-128"/>
              </a:rPr>
              <a:t>”</a:t>
            </a:r>
            <a:endParaRPr lang="en-US" altLang="ja-JP" sz="2000" dirty="0">
              <a:ea typeface="ＭＳ Ｐゴシック" pitchFamily="34" charset="-128"/>
            </a:endParaRPr>
          </a:p>
          <a:p>
            <a:pPr marL="566738" lvl="1" indent="-219075" eaLnBrk="1" hangingPunct="1">
              <a:buClr>
                <a:schemeClr val="tx1"/>
              </a:buClr>
              <a:buFontTx/>
              <a:buChar char="•"/>
              <a:tabLst>
                <a:tab pos="566738" algn="l"/>
              </a:tabLst>
            </a:pPr>
            <a:r>
              <a:rPr lang="en-US" sz="2000" dirty="0"/>
              <a:t>active 10% of time</a:t>
            </a:r>
          </a:p>
          <a:p>
            <a:pPr marL="566738" lvl="1" indent="-219075" eaLnBrk="1" hangingPunct="1">
              <a:tabLst>
                <a:tab pos="566738" algn="l"/>
              </a:tabLst>
            </a:pPr>
            <a:endParaRPr lang="en-US" sz="2000" dirty="0"/>
          </a:p>
          <a:p>
            <a:pPr marL="231775" indent="-231775" eaLnBrk="1" hangingPunct="1">
              <a:buSzPct val="75000"/>
              <a:tabLst>
                <a:tab pos="566738" algn="l"/>
              </a:tabLst>
            </a:pPr>
            <a:r>
              <a:rPr lang="en-US" sz="2400" i="1" dirty="0">
                <a:solidFill>
                  <a:srgbClr val="CC0000"/>
                </a:solidFill>
                <a:ea typeface="ＭＳ Ｐゴシック" pitchFamily="34" charset="-128"/>
              </a:rPr>
              <a:t>circuit-switching:</a:t>
            </a:r>
            <a:r>
              <a:rPr lang="en-US" sz="2400" dirty="0">
                <a:ea typeface="ＭＳ Ｐゴシック" pitchFamily="34" charset="-128"/>
              </a:rPr>
              <a:t> </a:t>
            </a:r>
          </a:p>
          <a:p>
            <a:pPr marL="566738" lvl="1" indent="-219075" eaLnBrk="1" hangingPunct="1">
              <a:tabLst>
                <a:tab pos="566738" algn="l"/>
              </a:tabLst>
            </a:pPr>
            <a:r>
              <a:rPr lang="en-US" sz="2000" dirty="0"/>
              <a:t>10 users</a:t>
            </a:r>
          </a:p>
          <a:p>
            <a:pPr marL="231775" indent="-231775" eaLnBrk="1" hangingPunct="1">
              <a:buSzPct val="75000"/>
              <a:tabLst>
                <a:tab pos="566738" algn="l"/>
              </a:tabLst>
            </a:pPr>
            <a:r>
              <a:rPr lang="en-US" sz="2400" i="1" dirty="0">
                <a:solidFill>
                  <a:srgbClr val="CC0000"/>
                </a:solidFill>
                <a:ea typeface="ＭＳ Ｐゴシック" pitchFamily="34" charset="-128"/>
              </a:rPr>
              <a:t>packet switching:</a:t>
            </a:r>
            <a:r>
              <a:rPr lang="en-US" sz="2400" dirty="0">
                <a:ea typeface="ＭＳ Ｐゴシック" pitchFamily="34" charset="-128"/>
              </a:rPr>
              <a:t> </a:t>
            </a:r>
          </a:p>
          <a:p>
            <a:pPr marL="566738" lvl="1" indent="-219075" eaLnBrk="1" hangingPunct="1">
              <a:tabLst>
                <a:tab pos="566738" algn="l"/>
              </a:tabLst>
            </a:pPr>
            <a:r>
              <a:rPr lang="en-US" sz="2000" dirty="0"/>
              <a:t>with 35 users, probability &gt; 10 active at same time is less than .0004 *</a:t>
            </a:r>
          </a:p>
          <a:p>
            <a:pPr marL="231775" indent="-231775" eaLnBrk="1" hangingPunct="1">
              <a:tabLst>
                <a:tab pos="566738" algn="l"/>
              </a:tabLst>
            </a:pPr>
            <a:endParaRPr lang="en-US" sz="2400" dirty="0">
              <a:ea typeface="ＭＳ Ｐゴシック" pitchFamily="34" charset="-128"/>
            </a:endParaRPr>
          </a:p>
        </p:txBody>
      </p:sp>
      <p:sp>
        <p:nvSpPr>
          <p:cNvPr id="81926" name="Rectangle 4"/>
          <p:cNvSpPr>
            <a:spLocks noGrp="1" noChangeArrowheads="1"/>
          </p:cNvSpPr>
          <p:nvPr>
            <p:ph type="body" sz="half" idx="4294967295"/>
          </p:nvPr>
        </p:nvSpPr>
        <p:spPr>
          <a:xfrm>
            <a:off x="368300" y="1122363"/>
            <a:ext cx="8715375" cy="609600"/>
          </a:xfrm>
        </p:spPr>
        <p:txBody>
          <a:bodyPr/>
          <a:lstStyle/>
          <a:p>
            <a:pPr eaLnBrk="1" hangingPunct="1">
              <a:buFont typeface="Wingdings" pitchFamily="2" charset="2"/>
              <a:buNone/>
            </a:pPr>
            <a:r>
              <a:rPr lang="en-US" i="1">
                <a:solidFill>
                  <a:srgbClr val="CC0000"/>
                </a:solidFill>
                <a:ea typeface="ＭＳ Ｐゴシック" pitchFamily="34" charset="-128"/>
              </a:rPr>
              <a:t>packet switching allows more users to use network!</a:t>
            </a:r>
          </a:p>
        </p:txBody>
      </p:sp>
      <p:sp>
        <p:nvSpPr>
          <p:cNvPr id="81927"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28"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81929"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81930"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1931" name="Text Box 19"/>
          <p:cNvSpPr txBox="1">
            <a:spLocks noChangeArrowheads="1"/>
          </p:cNvSpPr>
          <p:nvPr/>
        </p:nvSpPr>
        <p:spPr bwMode="auto">
          <a:xfrm>
            <a:off x="5145088" y="2740025"/>
            <a:ext cx="73025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2000" i="1">
                <a:solidFill>
                  <a:srgbClr val="000099"/>
                </a:solidFill>
                <a:latin typeface="Gill Sans MT" pitchFamily="34" charset="0"/>
              </a:rPr>
              <a:t>N</a:t>
            </a:r>
            <a:r>
              <a:rPr lang="en-US" sz="2000">
                <a:solidFill>
                  <a:srgbClr val="000099"/>
                </a:solidFill>
                <a:latin typeface="Gill Sans MT" pitchFamily="34" charset="0"/>
              </a:rPr>
              <a:t> </a:t>
            </a:r>
          </a:p>
          <a:p>
            <a:pPr algn="ctr">
              <a:lnSpc>
                <a:spcPct val="80000"/>
              </a:lnSpc>
            </a:pPr>
            <a:r>
              <a:rPr lang="en-US" sz="2000">
                <a:solidFill>
                  <a:srgbClr val="000099"/>
                </a:solidFill>
                <a:latin typeface="Gill Sans MT" pitchFamily="34" charset="0"/>
              </a:rPr>
              <a:t>users</a:t>
            </a:r>
          </a:p>
        </p:txBody>
      </p:sp>
      <p:sp>
        <p:nvSpPr>
          <p:cNvPr id="81932" name="Text Box 20"/>
          <p:cNvSpPr txBox="1">
            <a:spLocks noChangeArrowheads="1"/>
          </p:cNvSpPr>
          <p:nvPr/>
        </p:nvSpPr>
        <p:spPr bwMode="auto">
          <a:xfrm>
            <a:off x="7542213" y="3303588"/>
            <a:ext cx="14684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1 Mbps link</a:t>
            </a:r>
          </a:p>
        </p:txBody>
      </p:sp>
      <p:sp>
        <p:nvSpPr>
          <p:cNvPr id="81933" name="Line 47"/>
          <p:cNvSpPr>
            <a:spLocks noChangeShapeType="1"/>
          </p:cNvSpPr>
          <p:nvPr/>
        </p:nvSpPr>
        <p:spPr bwMode="auto">
          <a:xfrm>
            <a:off x="7586663" y="3086100"/>
            <a:ext cx="14097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81934" name="Group 35"/>
          <p:cNvGrpSpPr>
            <a:grpSpLocks/>
          </p:cNvGrpSpPr>
          <p:nvPr/>
        </p:nvGrpSpPr>
        <p:grpSpPr bwMode="auto">
          <a:xfrm>
            <a:off x="4719638" y="4767263"/>
            <a:ext cx="4168775" cy="985837"/>
            <a:chOff x="3016" y="3097"/>
            <a:chExt cx="2626" cy="621"/>
          </a:xfrm>
        </p:grpSpPr>
        <p:sp>
          <p:nvSpPr>
            <p:cNvPr id="81944" name="Text Box 48"/>
            <p:cNvSpPr txBox="1">
              <a:spLocks noChangeArrowheads="1"/>
            </p:cNvSpPr>
            <p:nvPr/>
          </p:nvSpPr>
          <p:spPr bwMode="auto">
            <a:xfrm>
              <a:off x="3016" y="3097"/>
              <a:ext cx="262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solidFill>
                    <a:srgbClr val="CC0000"/>
                  </a:solidFill>
                  <a:latin typeface="Gill Sans MT" pitchFamily="34" charset="0"/>
                </a:rPr>
                <a:t>Q:</a:t>
              </a:r>
              <a:r>
                <a:rPr lang="en-US">
                  <a:latin typeface="Gill Sans MT" pitchFamily="34" charset="0"/>
                </a:rPr>
                <a:t> how did we get value 0.0004?</a:t>
              </a:r>
            </a:p>
          </p:txBody>
        </p:sp>
        <p:sp>
          <p:nvSpPr>
            <p:cNvPr id="81945" name="Text Box 48"/>
            <p:cNvSpPr txBox="1">
              <a:spLocks noChangeArrowheads="1"/>
            </p:cNvSpPr>
            <p:nvPr/>
          </p:nvSpPr>
          <p:spPr bwMode="auto">
            <a:xfrm>
              <a:off x="3031" y="3430"/>
              <a:ext cx="253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dirty="0">
                  <a:solidFill>
                    <a:srgbClr val="CC0000"/>
                  </a:solidFill>
                  <a:latin typeface="Gill Sans MT" pitchFamily="34" charset="0"/>
                </a:rPr>
                <a:t>Q:</a:t>
              </a:r>
              <a:r>
                <a:rPr lang="en-US" dirty="0">
                  <a:latin typeface="Gill Sans MT" pitchFamily="34" charset="0"/>
                </a:rPr>
                <a:t> what happens if &gt; 35 users ?</a:t>
              </a:r>
            </a:p>
          </p:txBody>
        </p:sp>
      </p:grpSp>
      <p:sp>
        <p:nvSpPr>
          <p:cNvPr id="81935"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b="1"/>
              <a:t>…..</a:t>
            </a:r>
          </a:p>
        </p:txBody>
      </p:sp>
      <p:grpSp>
        <p:nvGrpSpPr>
          <p:cNvPr id="81936" name="Group 37"/>
          <p:cNvGrpSpPr>
            <a:grpSpLocks/>
          </p:cNvGrpSpPr>
          <p:nvPr/>
        </p:nvGrpSpPr>
        <p:grpSpPr bwMode="auto">
          <a:xfrm>
            <a:off x="4646613" y="2066925"/>
            <a:ext cx="779462" cy="679450"/>
            <a:chOff x="-44" y="1473"/>
            <a:chExt cx="981" cy="1105"/>
          </a:xfrm>
        </p:grpSpPr>
        <p:pic>
          <p:nvPicPr>
            <p:cNvPr id="81942"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43" name="Freeform 3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1937" name="Group 40"/>
          <p:cNvGrpSpPr>
            <a:grpSpLocks/>
          </p:cNvGrpSpPr>
          <p:nvPr/>
        </p:nvGrpSpPr>
        <p:grpSpPr bwMode="auto">
          <a:xfrm>
            <a:off x="4651375" y="3392488"/>
            <a:ext cx="779463" cy="679450"/>
            <a:chOff x="-44" y="1473"/>
            <a:chExt cx="981" cy="1105"/>
          </a:xfrm>
        </p:grpSpPr>
        <p:pic>
          <p:nvPicPr>
            <p:cNvPr id="81940"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41" name="Freeform 4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8193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49029C00-F9D9-4F9B-9E32-5591B9181B23}" type="slidenum">
              <a:rPr lang="en-US" sz="1200">
                <a:latin typeface="Tahoma" pitchFamily="34" charset="0"/>
              </a:rPr>
              <a:pPr/>
              <a:t>31</a:t>
            </a:fld>
            <a:endParaRPr lang="en-US" sz="1200">
              <a:latin typeface="Tahoma" pitchFamily="34" charset="0"/>
            </a:endParaRPr>
          </a:p>
        </p:txBody>
      </p:sp>
      <p:sp>
        <p:nvSpPr>
          <p:cNvPr id="81939" name="TextBox 1"/>
          <p:cNvSpPr txBox="1">
            <a:spLocks noChangeArrowheads="1"/>
          </p:cNvSpPr>
          <p:nvPr/>
        </p:nvSpPr>
        <p:spPr bwMode="auto">
          <a:xfrm>
            <a:off x="647700" y="6462713"/>
            <a:ext cx="51546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t>* Check out the online interactive exercises for more examples</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B8E1609-2F2A-EF40-BE29-5656C1C638CE}"/>
                  </a:ext>
                </a:extLst>
              </p14:cNvPr>
              <p14:cNvContentPartPr/>
              <p14:nvPr/>
            </p14:nvContentPartPr>
            <p14:xfrm>
              <a:off x="5737680" y="1550160"/>
              <a:ext cx="3233880" cy="1224720"/>
            </p14:xfrm>
          </p:contentPart>
        </mc:Choice>
        <mc:Fallback xmlns="">
          <p:pic>
            <p:nvPicPr>
              <p:cNvPr id="2" name="Ink 1">
                <a:extLst>
                  <a:ext uri="{FF2B5EF4-FFF2-40B4-BE49-F238E27FC236}">
                    <a16:creationId xmlns:a16="http://schemas.microsoft.com/office/drawing/2014/main" id="{2B8E1609-2F2A-EF40-BE29-5656C1C638CE}"/>
                  </a:ext>
                </a:extLst>
              </p:cNvPr>
              <p:cNvPicPr/>
              <p:nvPr/>
            </p:nvPicPr>
            <p:blipFill>
              <a:blip r:embed="rId6"/>
              <a:stretch>
                <a:fillRect/>
              </a:stretch>
            </p:blipFill>
            <p:spPr>
              <a:xfrm>
                <a:off x="5721480" y="1533960"/>
                <a:ext cx="3266280" cy="125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59D5FAB-1CB9-E14F-A823-182116D5ED4A}"/>
                  </a:ext>
                </a:extLst>
              </p14:cNvPr>
              <p14:cNvContentPartPr/>
              <p14:nvPr/>
            </p14:nvContentPartPr>
            <p14:xfrm>
              <a:off x="3432600" y="3992760"/>
              <a:ext cx="5522760" cy="2721600"/>
            </p14:xfrm>
          </p:contentPart>
        </mc:Choice>
        <mc:Fallback xmlns="">
          <p:pic>
            <p:nvPicPr>
              <p:cNvPr id="4" name="Ink 3">
                <a:extLst>
                  <a:ext uri="{FF2B5EF4-FFF2-40B4-BE49-F238E27FC236}">
                    <a16:creationId xmlns:a16="http://schemas.microsoft.com/office/drawing/2014/main" id="{B59D5FAB-1CB9-E14F-A823-182116D5ED4A}"/>
                  </a:ext>
                </a:extLst>
              </p:cNvPr>
              <p:cNvPicPr/>
              <p:nvPr/>
            </p:nvPicPr>
            <p:blipFill>
              <a:blip r:embed="rId8"/>
              <a:stretch>
                <a:fillRect/>
              </a:stretch>
            </p:blipFill>
            <p:spPr>
              <a:xfrm>
                <a:off x="3416400" y="3976560"/>
                <a:ext cx="5555160" cy="27540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83970" name="Rectangle 3"/>
          <p:cNvSpPr>
            <a:spLocks noGrp="1" noChangeArrowheads="1"/>
          </p:cNvSpPr>
          <p:nvPr>
            <p:ph type="body" sz="half" idx="4294967295"/>
          </p:nvPr>
        </p:nvSpPr>
        <p:spPr>
          <a:xfrm>
            <a:off x="431800" y="1720850"/>
            <a:ext cx="8196263" cy="4648200"/>
          </a:xfrm>
        </p:spPr>
        <p:txBody>
          <a:bodyPr/>
          <a:lstStyle/>
          <a:p>
            <a:pPr eaLnBrk="1" hangingPunct="1">
              <a:buSzPct val="75000"/>
            </a:pPr>
            <a:r>
              <a:rPr lang="en-US" sz="2400" dirty="0">
                <a:ea typeface="ＭＳ Ｐゴシック" pitchFamily="34" charset="-128"/>
              </a:rPr>
              <a:t>great for </a:t>
            </a:r>
            <a:r>
              <a:rPr lang="en-US" sz="2400" dirty="0" err="1">
                <a:ea typeface="ＭＳ Ｐゴシック" pitchFamily="34" charset="-128"/>
              </a:rPr>
              <a:t>bursty</a:t>
            </a:r>
            <a:r>
              <a:rPr lang="en-US" sz="2400" dirty="0">
                <a:ea typeface="ＭＳ Ｐゴシック" pitchFamily="34" charset="-128"/>
              </a:rPr>
              <a:t> data</a:t>
            </a:r>
          </a:p>
          <a:p>
            <a:pPr lvl="1" eaLnBrk="1" hangingPunct="1"/>
            <a:r>
              <a:rPr lang="en-US" dirty="0"/>
              <a:t>resource sharing</a:t>
            </a:r>
          </a:p>
          <a:p>
            <a:pPr lvl="1" eaLnBrk="1" hangingPunct="1"/>
            <a:r>
              <a:rPr lang="en-US" dirty="0"/>
              <a:t>simpler, no call setup</a:t>
            </a:r>
            <a:endParaRPr lang="en-US" sz="2000" dirty="0"/>
          </a:p>
          <a:p>
            <a:pPr eaLnBrk="1" hangingPunct="1">
              <a:buSzPct val="75000"/>
            </a:pPr>
            <a:r>
              <a:rPr lang="en-US" sz="2400" dirty="0">
                <a:solidFill>
                  <a:srgbClr val="CC0000"/>
                </a:solidFill>
                <a:ea typeface="ＭＳ Ｐゴシック" pitchFamily="34" charset="-128"/>
              </a:rPr>
              <a:t>excessive congestion possible:</a:t>
            </a:r>
            <a:r>
              <a:rPr lang="en-US" sz="2400" dirty="0">
                <a:ea typeface="ＭＳ Ｐゴシック" pitchFamily="34" charset="-128"/>
              </a:rPr>
              <a:t> packet delay and loss</a:t>
            </a:r>
          </a:p>
          <a:p>
            <a:pPr lvl="1" eaLnBrk="1" hangingPunct="1"/>
            <a:r>
              <a:rPr lang="en-US" dirty="0"/>
              <a:t>protocols needed for reliable data transfer, congestion control</a:t>
            </a:r>
            <a:endParaRPr lang="en-US" sz="2000" dirty="0"/>
          </a:p>
          <a:p>
            <a:pPr eaLnBrk="1" hangingPunct="1">
              <a:buSzPct val="75000"/>
            </a:pPr>
            <a:r>
              <a:rPr lang="en-US" sz="2400" i="1" dirty="0">
                <a:solidFill>
                  <a:srgbClr val="CC0000"/>
                </a:solidFill>
                <a:ea typeface="ＭＳ Ｐゴシック" pitchFamily="34" charset="-128"/>
              </a:rPr>
              <a:t>Q:</a:t>
            </a:r>
            <a:r>
              <a:rPr lang="en-US" sz="2400" dirty="0">
                <a:solidFill>
                  <a:srgbClr val="CC0000"/>
                </a:solidFill>
                <a:ea typeface="ＭＳ Ｐゴシック" pitchFamily="34" charset="-128"/>
              </a:rPr>
              <a:t> How to provide circuit-like behavior?</a:t>
            </a:r>
          </a:p>
          <a:p>
            <a:pPr lvl="1" eaLnBrk="1" hangingPunct="1"/>
            <a:r>
              <a:rPr lang="en-US" dirty="0"/>
              <a:t>bandwidth guarantees needed for audio/video apps</a:t>
            </a:r>
          </a:p>
          <a:p>
            <a:pPr lvl="1" eaLnBrk="1" hangingPunct="1"/>
            <a:r>
              <a:rPr lang="en-US" dirty="0"/>
              <a:t>still an unsolved problem (chapter 7)</a:t>
            </a:r>
            <a:endParaRPr lang="en-US" sz="2000" dirty="0"/>
          </a:p>
        </p:txBody>
      </p:sp>
      <p:sp>
        <p:nvSpPr>
          <p:cNvPr id="83971" name="Rectangle 4"/>
          <p:cNvSpPr>
            <a:spLocks noGrp="1" noChangeArrowheads="1"/>
          </p:cNvSpPr>
          <p:nvPr>
            <p:ph type="body" sz="half" idx="4294967295"/>
          </p:nvPr>
        </p:nvSpPr>
        <p:spPr>
          <a:xfrm>
            <a:off x="274638" y="1196975"/>
            <a:ext cx="7620000" cy="609600"/>
          </a:xfrm>
        </p:spPr>
        <p:txBody>
          <a:bodyPr/>
          <a:lstStyle/>
          <a:p>
            <a:pPr eaLnBrk="1" hangingPunct="1">
              <a:buFont typeface="Wingdings" pitchFamily="2" charset="2"/>
              <a:buNone/>
            </a:pPr>
            <a:r>
              <a:rPr lang="en-US">
                <a:solidFill>
                  <a:srgbClr val="CC0000"/>
                </a:solidFill>
                <a:ea typeface="ＭＳ Ｐゴシック" pitchFamily="34" charset="-128"/>
              </a:rPr>
              <a:t>is packet switching a </a:t>
            </a:r>
            <a:r>
              <a:rPr lang="ja-JP" altLang="en-US">
                <a:solidFill>
                  <a:srgbClr val="CC0000"/>
                </a:solidFill>
                <a:ea typeface="ＭＳ Ｐゴシック" pitchFamily="34" charset="-128"/>
              </a:rPr>
              <a:t>“</a:t>
            </a:r>
            <a:r>
              <a:rPr lang="en-US" altLang="ja-JP">
                <a:solidFill>
                  <a:srgbClr val="CC0000"/>
                </a:solidFill>
                <a:ea typeface="ＭＳ Ｐゴシック" pitchFamily="34" charset="-128"/>
              </a:rPr>
              <a:t>slam dunk winner?</a:t>
            </a:r>
            <a:r>
              <a:rPr lang="ja-JP" altLang="en-US">
                <a:solidFill>
                  <a:srgbClr val="CC0000"/>
                </a:solidFill>
                <a:ea typeface="ＭＳ Ｐゴシック" pitchFamily="34" charset="-128"/>
              </a:rPr>
              <a:t>”</a:t>
            </a:r>
            <a:endParaRPr lang="en-US">
              <a:solidFill>
                <a:srgbClr val="CC0000"/>
              </a:solidFill>
              <a:ea typeface="ＭＳ Ｐゴシック" pitchFamily="34" charset="-128"/>
            </a:endParaRPr>
          </a:p>
        </p:txBody>
      </p:sp>
      <p:sp>
        <p:nvSpPr>
          <p:cNvPr id="83972" name="Text Box 20"/>
          <p:cNvSpPr txBox="1">
            <a:spLocks noChangeArrowheads="1"/>
          </p:cNvSpPr>
          <p:nvPr/>
        </p:nvSpPr>
        <p:spPr bwMode="auto">
          <a:xfrm>
            <a:off x="352425" y="5472113"/>
            <a:ext cx="8234363"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dirty="0">
                <a:solidFill>
                  <a:srgbClr val="CC0000"/>
                </a:solidFill>
                <a:latin typeface="Gill Sans MT" pitchFamily="34" charset="0"/>
              </a:rPr>
              <a:t>Q:</a:t>
            </a:r>
            <a:r>
              <a:rPr lang="en-US" dirty="0">
                <a:latin typeface="Gill Sans MT" pitchFamily="34" charset="0"/>
              </a:rPr>
              <a:t>  human analogies of reserved resources (circuit switching) versus on-demand allocation (packet-switching)?</a:t>
            </a:r>
          </a:p>
        </p:txBody>
      </p:sp>
      <p:pic>
        <p:nvPicPr>
          <p:cNvPr id="83973"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752475"/>
            <a:ext cx="7769225"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4" name="Rectangle 2"/>
          <p:cNvSpPr>
            <a:spLocks noChangeArrowheads="1"/>
          </p:cNvSpPr>
          <p:nvPr/>
        </p:nvSpPr>
        <p:spPr bwMode="auto">
          <a:xfrm>
            <a:off x="325438" y="177800"/>
            <a:ext cx="8001000" cy="768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Packet switching versus circuit switching</a:t>
            </a:r>
            <a:endParaRPr lang="en-US" sz="4400">
              <a:solidFill>
                <a:srgbClr val="000099"/>
              </a:solidFill>
              <a:latin typeface="Gill Sans MT" pitchFamily="34" charset="0"/>
            </a:endParaRPr>
          </a:p>
        </p:txBody>
      </p:sp>
      <p:sp>
        <p:nvSpPr>
          <p:cNvPr id="8397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A3A9EB3E-E43D-4746-9B97-92DA9AD45A6C}" type="slidenum">
              <a:rPr lang="en-US" sz="1200">
                <a:latin typeface="Tahoma" pitchFamily="34" charset="0"/>
              </a:rPr>
              <a:pPr/>
              <a:t>32</a:t>
            </a:fld>
            <a:endParaRPr lang="en-US" sz="1200">
              <a:latin typeface="Tahoma"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86018"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Rectangle 3"/>
          <p:cNvSpPr txBox="1">
            <a:spLocks noChangeArrowheads="1"/>
          </p:cNvSpPr>
          <p:nvPr/>
        </p:nvSpPr>
        <p:spPr bwMode="auto">
          <a:xfrm>
            <a:off x="481013" y="1263650"/>
            <a:ext cx="8196262"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End systems connect to Internet via </a:t>
            </a:r>
            <a:r>
              <a:rPr lang="en-US">
                <a:solidFill>
                  <a:srgbClr val="C00000"/>
                </a:solidFill>
                <a:latin typeface="Gill Sans MT" pitchFamily="34" charset="0"/>
              </a:rPr>
              <a:t>access ISPs </a:t>
            </a:r>
            <a:r>
              <a:rPr lang="en-US">
                <a:latin typeface="Gill Sans MT" pitchFamily="34" charset="0"/>
              </a:rPr>
              <a:t>(Internet Service Providers)</a:t>
            </a:r>
          </a:p>
          <a:p>
            <a:pPr lvl="1" eaLnBrk="1" hangingPunct="1">
              <a:lnSpc>
                <a:spcPct val="85000"/>
              </a:lnSpc>
              <a:spcBef>
                <a:spcPct val="20000"/>
              </a:spcBef>
              <a:buClr>
                <a:srgbClr val="000099"/>
              </a:buClr>
              <a:buFont typeface="Wingdings" pitchFamily="2" charset="2"/>
              <a:buChar char="§"/>
            </a:pPr>
            <a:r>
              <a:rPr lang="en-US">
                <a:latin typeface="Gill Sans MT" pitchFamily="34" charset="0"/>
              </a:rPr>
              <a:t>Residential, company and university ISPs</a:t>
            </a:r>
          </a:p>
          <a:p>
            <a:pPr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Access ISPs in turn must be interconnected. </a:t>
            </a:r>
          </a:p>
          <a:p>
            <a:pPr lvl="1"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So that any two hosts can send packets to each other</a:t>
            </a:r>
          </a:p>
          <a:p>
            <a:pPr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Resulting network of networks is very complex</a:t>
            </a:r>
          </a:p>
          <a:p>
            <a:pPr lvl="1"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Evolution was driven by </a:t>
            </a:r>
            <a:r>
              <a:rPr lang="en-US">
                <a:solidFill>
                  <a:srgbClr val="C00000"/>
                </a:solidFill>
                <a:latin typeface="Gill Sans MT" pitchFamily="34" charset="0"/>
              </a:rPr>
              <a:t>economics</a:t>
            </a:r>
            <a:r>
              <a:rPr lang="en-US">
                <a:latin typeface="Gill Sans MT" pitchFamily="34" charset="0"/>
              </a:rPr>
              <a:t> and </a:t>
            </a:r>
            <a:r>
              <a:rPr lang="en-US">
                <a:solidFill>
                  <a:srgbClr val="C00000"/>
                </a:solidFill>
                <a:latin typeface="Gill Sans MT" pitchFamily="34" charset="0"/>
              </a:rPr>
              <a:t>national policies</a:t>
            </a:r>
          </a:p>
          <a:p>
            <a:pPr eaLnBrk="1" hangingPunct="1">
              <a:lnSpc>
                <a:spcPct val="85000"/>
              </a:lnSpc>
              <a:spcBef>
                <a:spcPct val="20000"/>
              </a:spcBef>
              <a:buClr>
                <a:srgbClr val="000099"/>
              </a:buClr>
              <a:buSzPct val="75000"/>
              <a:buFont typeface="Wingdings" pitchFamily="2" charset="2"/>
              <a:buChar char="v"/>
            </a:pPr>
            <a:r>
              <a:rPr lang="en-US">
                <a:latin typeface="Gill Sans MT" pitchFamily="34" charset="0"/>
              </a:rPr>
              <a:t>Let</a:t>
            </a:r>
            <a:r>
              <a:rPr lang="ja-JP" altLang="en-US">
                <a:latin typeface="Gill Sans MT" pitchFamily="34" charset="0"/>
              </a:rPr>
              <a:t>’</a:t>
            </a:r>
            <a:r>
              <a:rPr lang="en-US" altLang="ja-JP">
                <a:latin typeface="Gill Sans MT" pitchFamily="34" charset="0"/>
              </a:rPr>
              <a:t>s take a stepwise approach to describe current Internet structure</a:t>
            </a:r>
            <a:endParaRPr lang="en-US">
              <a:latin typeface="Gill Sans MT"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sp>
        <p:nvSpPr>
          <p:cNvPr id="88066"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pitchFamily="2" charset="2"/>
              <a:buNone/>
            </a:pPr>
            <a:r>
              <a:rPr lang="en-US" sz="2400" i="1">
                <a:solidFill>
                  <a:srgbClr val="CC0000"/>
                </a:solidFill>
                <a:ea typeface="ＭＳ Ｐゴシック" pitchFamily="34" charset="-128"/>
              </a:rPr>
              <a:t>Question: </a:t>
            </a:r>
            <a:r>
              <a:rPr lang="en-US" sz="2400">
                <a:ea typeface="ＭＳ Ｐゴシック" pitchFamily="34" charset="-128"/>
              </a:rPr>
              <a:t>given </a:t>
            </a:r>
            <a:r>
              <a:rPr lang="en-US" sz="2400" i="1">
                <a:ea typeface="ＭＳ Ｐゴシック" pitchFamily="34" charset="-128"/>
              </a:rPr>
              <a:t>millions</a:t>
            </a:r>
            <a:r>
              <a:rPr lang="en-US" sz="2400">
                <a:ea typeface="ＭＳ Ｐゴシック" pitchFamily="34" charset="-128"/>
              </a:rPr>
              <a:t> of access ISPs, how to connect them together?</a:t>
            </a:r>
          </a:p>
          <a:p>
            <a:pPr marL="0" indent="0" eaLnBrk="1" hangingPunct="1">
              <a:buSzPct val="75000"/>
              <a:buFont typeface="Wingdings" pitchFamily="2" charset="2"/>
              <a:buNone/>
            </a:pPr>
            <a:endParaRPr lang="en-US" sz="2400">
              <a:ea typeface="ＭＳ Ｐゴシック" pitchFamily="34" charset="-128"/>
            </a:endParaRPr>
          </a:p>
        </p:txBody>
      </p:sp>
      <p:pic>
        <p:nvPicPr>
          <p:cNvPr id="88067"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88068" name="Group 5"/>
          <p:cNvGrpSpPr>
            <a:grpSpLocks/>
          </p:cNvGrpSpPr>
          <p:nvPr/>
        </p:nvGrpSpPr>
        <p:grpSpPr bwMode="auto">
          <a:xfrm>
            <a:off x="450850" y="1849438"/>
            <a:ext cx="8437563" cy="4559300"/>
            <a:chOff x="154891" y="1905681"/>
            <a:chExt cx="8436427" cy="4559651"/>
          </a:xfrm>
        </p:grpSpPr>
        <p:grpSp>
          <p:nvGrpSpPr>
            <p:cNvPr id="88069" name="Group 2"/>
            <p:cNvGrpSpPr>
              <a:grpSpLocks/>
            </p:cNvGrpSpPr>
            <p:nvPr/>
          </p:nvGrpSpPr>
          <p:grpSpPr bwMode="auto">
            <a:xfrm>
              <a:off x="1529396" y="2297655"/>
              <a:ext cx="648422" cy="418253"/>
              <a:chOff x="3053396" y="4304255"/>
              <a:chExt cx="648422" cy="418253"/>
            </a:xfrm>
          </p:grpSpPr>
          <p:sp>
            <p:nvSpPr>
              <p:cNvPr id="88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2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0" name="Group 131"/>
            <p:cNvGrpSpPr>
              <a:grpSpLocks/>
            </p:cNvGrpSpPr>
            <p:nvPr/>
          </p:nvGrpSpPr>
          <p:grpSpPr bwMode="auto">
            <a:xfrm>
              <a:off x="373696" y="3097755"/>
              <a:ext cx="648422" cy="418253"/>
              <a:chOff x="3053396" y="4304255"/>
              <a:chExt cx="648422" cy="418253"/>
            </a:xfrm>
          </p:grpSpPr>
          <p:sp>
            <p:nvSpPr>
              <p:cNvPr id="881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2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1" name="Group 135"/>
            <p:cNvGrpSpPr>
              <a:grpSpLocks/>
            </p:cNvGrpSpPr>
            <p:nvPr/>
          </p:nvGrpSpPr>
          <p:grpSpPr bwMode="auto">
            <a:xfrm>
              <a:off x="6037896" y="2551655"/>
              <a:ext cx="648422" cy="418253"/>
              <a:chOff x="3053396" y="4304255"/>
              <a:chExt cx="648422" cy="418253"/>
            </a:xfrm>
          </p:grpSpPr>
          <p:sp>
            <p:nvSpPr>
              <p:cNvPr id="88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1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2" name="Group 138"/>
            <p:cNvGrpSpPr>
              <a:grpSpLocks/>
            </p:cNvGrpSpPr>
            <p:nvPr/>
          </p:nvGrpSpPr>
          <p:grpSpPr bwMode="auto">
            <a:xfrm>
              <a:off x="945196" y="5409155"/>
              <a:ext cx="648422" cy="418253"/>
              <a:chOff x="3053396" y="4304255"/>
              <a:chExt cx="648422" cy="418253"/>
            </a:xfrm>
          </p:grpSpPr>
          <p:sp>
            <p:nvSpPr>
              <p:cNvPr id="88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1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3" name="Group 141"/>
            <p:cNvGrpSpPr>
              <a:grpSpLocks/>
            </p:cNvGrpSpPr>
            <p:nvPr/>
          </p:nvGrpSpPr>
          <p:grpSpPr bwMode="auto">
            <a:xfrm>
              <a:off x="526096" y="4786855"/>
              <a:ext cx="648422" cy="418253"/>
              <a:chOff x="3053396" y="4304255"/>
              <a:chExt cx="648422" cy="418253"/>
            </a:xfrm>
          </p:grpSpPr>
          <p:sp>
            <p:nvSpPr>
              <p:cNvPr id="88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1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4" name="Group 144"/>
            <p:cNvGrpSpPr>
              <a:grpSpLocks/>
            </p:cNvGrpSpPr>
            <p:nvPr/>
          </p:nvGrpSpPr>
          <p:grpSpPr bwMode="auto">
            <a:xfrm>
              <a:off x="297496" y="4126455"/>
              <a:ext cx="648422" cy="418253"/>
              <a:chOff x="3053396" y="4304255"/>
              <a:chExt cx="648422" cy="418253"/>
            </a:xfrm>
          </p:grpSpPr>
          <p:sp>
            <p:nvSpPr>
              <p:cNvPr id="88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1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5" name="Group 147"/>
            <p:cNvGrpSpPr>
              <a:grpSpLocks/>
            </p:cNvGrpSpPr>
            <p:nvPr/>
          </p:nvGrpSpPr>
          <p:grpSpPr bwMode="auto">
            <a:xfrm>
              <a:off x="6787196" y="2983455"/>
              <a:ext cx="648422" cy="418253"/>
              <a:chOff x="3053396" y="4304255"/>
              <a:chExt cx="648422" cy="418253"/>
            </a:xfrm>
          </p:grpSpPr>
          <p:sp>
            <p:nvSpPr>
              <p:cNvPr id="88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1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6" name="Group 150"/>
            <p:cNvGrpSpPr>
              <a:grpSpLocks/>
            </p:cNvGrpSpPr>
            <p:nvPr/>
          </p:nvGrpSpPr>
          <p:grpSpPr bwMode="auto">
            <a:xfrm>
              <a:off x="3129596" y="2056355"/>
              <a:ext cx="648422" cy="418253"/>
              <a:chOff x="3053396" y="4304255"/>
              <a:chExt cx="648422" cy="418253"/>
            </a:xfrm>
          </p:grpSpPr>
          <p:sp>
            <p:nvSpPr>
              <p:cNvPr id="88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0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7" name="Group 153"/>
            <p:cNvGrpSpPr>
              <a:grpSpLocks/>
            </p:cNvGrpSpPr>
            <p:nvPr/>
          </p:nvGrpSpPr>
          <p:grpSpPr bwMode="auto">
            <a:xfrm>
              <a:off x="754696" y="2704055"/>
              <a:ext cx="648422" cy="418253"/>
              <a:chOff x="3053396" y="4304255"/>
              <a:chExt cx="648422" cy="418253"/>
            </a:xfrm>
          </p:grpSpPr>
          <p:sp>
            <p:nvSpPr>
              <p:cNvPr id="88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0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8" name="Group 156"/>
            <p:cNvGrpSpPr>
              <a:grpSpLocks/>
            </p:cNvGrpSpPr>
            <p:nvPr/>
          </p:nvGrpSpPr>
          <p:grpSpPr bwMode="auto">
            <a:xfrm>
              <a:off x="4043996" y="2030955"/>
              <a:ext cx="648422" cy="418253"/>
              <a:chOff x="3053396" y="4304255"/>
              <a:chExt cx="648422" cy="418253"/>
            </a:xfrm>
          </p:grpSpPr>
          <p:sp>
            <p:nvSpPr>
              <p:cNvPr id="88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0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79" name="Group 160"/>
            <p:cNvGrpSpPr>
              <a:grpSpLocks/>
            </p:cNvGrpSpPr>
            <p:nvPr/>
          </p:nvGrpSpPr>
          <p:grpSpPr bwMode="auto">
            <a:xfrm>
              <a:off x="7104696" y="5663155"/>
              <a:ext cx="648422" cy="418253"/>
              <a:chOff x="3053396" y="4304255"/>
              <a:chExt cx="648422" cy="418253"/>
            </a:xfrm>
          </p:grpSpPr>
          <p:sp>
            <p:nvSpPr>
              <p:cNvPr id="88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0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80" name="Group 163"/>
            <p:cNvGrpSpPr>
              <a:grpSpLocks/>
            </p:cNvGrpSpPr>
            <p:nvPr/>
          </p:nvGrpSpPr>
          <p:grpSpPr bwMode="auto">
            <a:xfrm>
              <a:off x="7942896" y="5015455"/>
              <a:ext cx="648422" cy="418253"/>
              <a:chOff x="3053396" y="4304255"/>
              <a:chExt cx="648422" cy="418253"/>
            </a:xfrm>
          </p:grpSpPr>
          <p:sp>
            <p:nvSpPr>
              <p:cNvPr id="88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0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81" name="Group 166"/>
            <p:cNvGrpSpPr>
              <a:grpSpLocks/>
            </p:cNvGrpSpPr>
            <p:nvPr/>
          </p:nvGrpSpPr>
          <p:grpSpPr bwMode="auto">
            <a:xfrm>
              <a:off x="7714296" y="4101055"/>
              <a:ext cx="648422" cy="418253"/>
              <a:chOff x="3053396" y="4304255"/>
              <a:chExt cx="648422" cy="418253"/>
            </a:xfrm>
          </p:grpSpPr>
          <p:sp>
            <p:nvSpPr>
              <p:cNvPr id="88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0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82" name="Group 169"/>
            <p:cNvGrpSpPr>
              <a:grpSpLocks/>
            </p:cNvGrpSpPr>
            <p:nvPr/>
          </p:nvGrpSpPr>
          <p:grpSpPr bwMode="auto">
            <a:xfrm>
              <a:off x="4869496" y="5904455"/>
              <a:ext cx="648422" cy="418253"/>
              <a:chOff x="3053396" y="4304255"/>
              <a:chExt cx="648422" cy="418253"/>
            </a:xfrm>
          </p:grpSpPr>
          <p:sp>
            <p:nvSpPr>
              <p:cNvPr id="88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09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83" name="Group 172"/>
            <p:cNvGrpSpPr>
              <a:grpSpLocks/>
            </p:cNvGrpSpPr>
            <p:nvPr/>
          </p:nvGrpSpPr>
          <p:grpSpPr bwMode="auto">
            <a:xfrm>
              <a:off x="3955096" y="6044155"/>
              <a:ext cx="648422" cy="418253"/>
              <a:chOff x="3053396" y="4304255"/>
              <a:chExt cx="648422" cy="418253"/>
            </a:xfrm>
          </p:grpSpPr>
          <p:sp>
            <p:nvSpPr>
              <p:cNvPr id="88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09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88084" name="Group 175"/>
            <p:cNvGrpSpPr>
              <a:grpSpLocks/>
            </p:cNvGrpSpPr>
            <p:nvPr/>
          </p:nvGrpSpPr>
          <p:grpSpPr bwMode="auto">
            <a:xfrm>
              <a:off x="2735896" y="5891755"/>
              <a:ext cx="648422" cy="418253"/>
              <a:chOff x="3053396" y="4304255"/>
              <a:chExt cx="648422" cy="418253"/>
            </a:xfrm>
          </p:grpSpPr>
          <p:sp>
            <p:nvSpPr>
              <p:cNvPr id="88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09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8808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8808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8808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8808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8808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8809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sp>
        <p:nvSpPr>
          <p:cNvPr id="90114" name="Rectangle 3"/>
          <p:cNvSpPr>
            <a:spLocks noGrp="1" noChangeArrowheads="1"/>
          </p:cNvSpPr>
          <p:nvPr>
            <p:ph type="body" sz="half" idx="4294967295"/>
          </p:nvPr>
        </p:nvSpPr>
        <p:spPr>
          <a:xfrm>
            <a:off x="473075" y="1073150"/>
            <a:ext cx="8204200" cy="673100"/>
          </a:xfrm>
        </p:spPr>
        <p:txBody>
          <a:bodyPr/>
          <a:lstStyle/>
          <a:p>
            <a:pPr marL="0" indent="0" eaLnBrk="1" hangingPunct="1">
              <a:buSzPct val="75000"/>
              <a:buFont typeface="Wingdings" pitchFamily="2" charset="2"/>
              <a:buNone/>
            </a:pPr>
            <a:r>
              <a:rPr lang="en-US" sz="2400" i="1">
                <a:solidFill>
                  <a:srgbClr val="CC0000"/>
                </a:solidFill>
                <a:ea typeface="ＭＳ Ｐゴシック" pitchFamily="34" charset="-128"/>
              </a:rPr>
              <a:t>Option: </a:t>
            </a:r>
            <a:r>
              <a:rPr lang="en-US" sz="2400" i="1">
                <a:ea typeface="ＭＳ Ｐゴシック" pitchFamily="34" charset="-128"/>
              </a:rPr>
              <a:t>connect each access ISP to every other access ISP? </a:t>
            </a:r>
          </a:p>
          <a:p>
            <a:pPr marL="0" indent="0" eaLnBrk="1" hangingPunct="1">
              <a:buSzPct val="75000"/>
              <a:buFont typeface="Wingdings" pitchFamily="2" charset="2"/>
              <a:buNone/>
            </a:pPr>
            <a:endParaRPr lang="en-US" sz="2400">
              <a:ea typeface="ＭＳ Ｐゴシック" pitchFamily="34" charset="-128"/>
            </a:endParaRPr>
          </a:p>
        </p:txBody>
      </p:sp>
      <p:pic>
        <p:nvPicPr>
          <p:cNvPr id="9011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0116" name="Group 5"/>
          <p:cNvGrpSpPr>
            <a:grpSpLocks/>
          </p:cNvGrpSpPr>
          <p:nvPr/>
        </p:nvGrpSpPr>
        <p:grpSpPr bwMode="auto">
          <a:xfrm>
            <a:off x="450850" y="1849438"/>
            <a:ext cx="8437563" cy="4559300"/>
            <a:chOff x="154891" y="1905681"/>
            <a:chExt cx="8436427" cy="4559651"/>
          </a:xfrm>
        </p:grpSpPr>
        <p:grpSp>
          <p:nvGrpSpPr>
            <p:cNvPr id="90171" name="Group 2"/>
            <p:cNvGrpSpPr>
              <a:grpSpLocks/>
            </p:cNvGrpSpPr>
            <p:nvPr/>
          </p:nvGrpSpPr>
          <p:grpSpPr bwMode="auto">
            <a:xfrm>
              <a:off x="1529396" y="2297655"/>
              <a:ext cx="648422" cy="418253"/>
              <a:chOff x="3053396" y="4304255"/>
              <a:chExt cx="648422" cy="418253"/>
            </a:xfrm>
          </p:grpSpPr>
          <p:sp>
            <p:nvSpPr>
              <p:cNvPr id="90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2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2" name="Group 131"/>
            <p:cNvGrpSpPr>
              <a:grpSpLocks/>
            </p:cNvGrpSpPr>
            <p:nvPr/>
          </p:nvGrpSpPr>
          <p:grpSpPr bwMode="auto">
            <a:xfrm>
              <a:off x="373696" y="3097755"/>
              <a:ext cx="648422" cy="418253"/>
              <a:chOff x="3053396" y="4304255"/>
              <a:chExt cx="648422" cy="418253"/>
            </a:xfrm>
          </p:grpSpPr>
          <p:sp>
            <p:nvSpPr>
              <p:cNvPr id="90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2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3" name="Group 135"/>
            <p:cNvGrpSpPr>
              <a:grpSpLocks/>
            </p:cNvGrpSpPr>
            <p:nvPr/>
          </p:nvGrpSpPr>
          <p:grpSpPr bwMode="auto">
            <a:xfrm>
              <a:off x="6037896" y="2551655"/>
              <a:ext cx="648422" cy="418253"/>
              <a:chOff x="3053396" y="4304255"/>
              <a:chExt cx="648422" cy="418253"/>
            </a:xfrm>
          </p:grpSpPr>
          <p:sp>
            <p:nvSpPr>
              <p:cNvPr id="90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2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4" name="Group 138"/>
            <p:cNvGrpSpPr>
              <a:grpSpLocks/>
            </p:cNvGrpSpPr>
            <p:nvPr/>
          </p:nvGrpSpPr>
          <p:grpSpPr bwMode="auto">
            <a:xfrm>
              <a:off x="945196" y="5409155"/>
              <a:ext cx="648422" cy="418253"/>
              <a:chOff x="3053396" y="4304255"/>
              <a:chExt cx="648422" cy="418253"/>
            </a:xfrm>
          </p:grpSpPr>
          <p:sp>
            <p:nvSpPr>
              <p:cNvPr id="90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1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5" name="Group 141"/>
            <p:cNvGrpSpPr>
              <a:grpSpLocks/>
            </p:cNvGrpSpPr>
            <p:nvPr/>
          </p:nvGrpSpPr>
          <p:grpSpPr bwMode="auto">
            <a:xfrm>
              <a:off x="526096" y="4786855"/>
              <a:ext cx="648422" cy="418253"/>
              <a:chOff x="3053396" y="4304255"/>
              <a:chExt cx="648422" cy="418253"/>
            </a:xfrm>
          </p:grpSpPr>
          <p:sp>
            <p:nvSpPr>
              <p:cNvPr id="90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1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6" name="Group 144"/>
            <p:cNvGrpSpPr>
              <a:grpSpLocks/>
            </p:cNvGrpSpPr>
            <p:nvPr/>
          </p:nvGrpSpPr>
          <p:grpSpPr bwMode="auto">
            <a:xfrm>
              <a:off x="297496" y="4126455"/>
              <a:ext cx="648422" cy="418253"/>
              <a:chOff x="3053396" y="4304255"/>
              <a:chExt cx="648422" cy="418253"/>
            </a:xfrm>
          </p:grpSpPr>
          <p:sp>
            <p:nvSpPr>
              <p:cNvPr id="90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1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7" name="Group 147"/>
            <p:cNvGrpSpPr>
              <a:grpSpLocks/>
            </p:cNvGrpSpPr>
            <p:nvPr/>
          </p:nvGrpSpPr>
          <p:grpSpPr bwMode="auto">
            <a:xfrm>
              <a:off x="6787196" y="2983455"/>
              <a:ext cx="648422" cy="418253"/>
              <a:chOff x="3053396" y="4304255"/>
              <a:chExt cx="648422" cy="418253"/>
            </a:xfrm>
          </p:grpSpPr>
          <p:sp>
            <p:nvSpPr>
              <p:cNvPr id="902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1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8" name="Group 150"/>
            <p:cNvGrpSpPr>
              <a:grpSpLocks/>
            </p:cNvGrpSpPr>
            <p:nvPr/>
          </p:nvGrpSpPr>
          <p:grpSpPr bwMode="auto">
            <a:xfrm>
              <a:off x="3129596" y="2056355"/>
              <a:ext cx="648422" cy="418253"/>
              <a:chOff x="3053396" y="4304255"/>
              <a:chExt cx="648422" cy="418253"/>
            </a:xfrm>
          </p:grpSpPr>
          <p:sp>
            <p:nvSpPr>
              <p:cNvPr id="90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1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79" name="Group 153"/>
            <p:cNvGrpSpPr>
              <a:grpSpLocks/>
            </p:cNvGrpSpPr>
            <p:nvPr/>
          </p:nvGrpSpPr>
          <p:grpSpPr bwMode="auto">
            <a:xfrm>
              <a:off x="754696" y="2704055"/>
              <a:ext cx="648422" cy="418253"/>
              <a:chOff x="3053396" y="4304255"/>
              <a:chExt cx="648422" cy="418253"/>
            </a:xfrm>
          </p:grpSpPr>
          <p:sp>
            <p:nvSpPr>
              <p:cNvPr id="90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0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0" name="Group 156"/>
            <p:cNvGrpSpPr>
              <a:grpSpLocks/>
            </p:cNvGrpSpPr>
            <p:nvPr/>
          </p:nvGrpSpPr>
          <p:grpSpPr bwMode="auto">
            <a:xfrm>
              <a:off x="4043996" y="2030955"/>
              <a:ext cx="648422" cy="418253"/>
              <a:chOff x="3053396" y="4304255"/>
              <a:chExt cx="648422" cy="418253"/>
            </a:xfrm>
          </p:grpSpPr>
          <p:sp>
            <p:nvSpPr>
              <p:cNvPr id="902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0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1" name="Group 160"/>
            <p:cNvGrpSpPr>
              <a:grpSpLocks/>
            </p:cNvGrpSpPr>
            <p:nvPr/>
          </p:nvGrpSpPr>
          <p:grpSpPr bwMode="auto">
            <a:xfrm>
              <a:off x="7104696" y="5663155"/>
              <a:ext cx="648422" cy="418253"/>
              <a:chOff x="3053396" y="4304255"/>
              <a:chExt cx="648422" cy="418253"/>
            </a:xfrm>
          </p:grpSpPr>
          <p:sp>
            <p:nvSpPr>
              <p:cNvPr id="90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0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2" name="Group 163"/>
            <p:cNvGrpSpPr>
              <a:grpSpLocks/>
            </p:cNvGrpSpPr>
            <p:nvPr/>
          </p:nvGrpSpPr>
          <p:grpSpPr bwMode="auto">
            <a:xfrm>
              <a:off x="7942896" y="5015455"/>
              <a:ext cx="648422" cy="418253"/>
              <a:chOff x="3053396" y="4304255"/>
              <a:chExt cx="648422" cy="418253"/>
            </a:xfrm>
          </p:grpSpPr>
          <p:sp>
            <p:nvSpPr>
              <p:cNvPr id="90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0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3" name="Group 166"/>
            <p:cNvGrpSpPr>
              <a:grpSpLocks/>
            </p:cNvGrpSpPr>
            <p:nvPr/>
          </p:nvGrpSpPr>
          <p:grpSpPr bwMode="auto">
            <a:xfrm>
              <a:off x="7714296" y="4101055"/>
              <a:ext cx="648422" cy="418253"/>
              <a:chOff x="3053396" y="4304255"/>
              <a:chExt cx="648422" cy="418253"/>
            </a:xfrm>
          </p:grpSpPr>
          <p:sp>
            <p:nvSpPr>
              <p:cNvPr id="901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0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4" name="Group 169"/>
            <p:cNvGrpSpPr>
              <a:grpSpLocks/>
            </p:cNvGrpSpPr>
            <p:nvPr/>
          </p:nvGrpSpPr>
          <p:grpSpPr bwMode="auto">
            <a:xfrm>
              <a:off x="4869496" y="5904455"/>
              <a:ext cx="648422" cy="418253"/>
              <a:chOff x="3053396" y="4304255"/>
              <a:chExt cx="648422" cy="418253"/>
            </a:xfrm>
          </p:grpSpPr>
          <p:sp>
            <p:nvSpPr>
              <p:cNvPr id="90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19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5" name="Group 172"/>
            <p:cNvGrpSpPr>
              <a:grpSpLocks/>
            </p:cNvGrpSpPr>
            <p:nvPr/>
          </p:nvGrpSpPr>
          <p:grpSpPr bwMode="auto">
            <a:xfrm>
              <a:off x="3955096" y="6044155"/>
              <a:ext cx="648422" cy="418253"/>
              <a:chOff x="3053396" y="4304255"/>
              <a:chExt cx="648422" cy="418253"/>
            </a:xfrm>
          </p:grpSpPr>
          <p:sp>
            <p:nvSpPr>
              <p:cNvPr id="90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19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0186" name="Group 175"/>
            <p:cNvGrpSpPr>
              <a:grpSpLocks/>
            </p:cNvGrpSpPr>
            <p:nvPr/>
          </p:nvGrpSpPr>
          <p:grpSpPr bwMode="auto">
            <a:xfrm>
              <a:off x="2735896" y="5891755"/>
              <a:ext cx="648422" cy="418253"/>
              <a:chOff x="3053396" y="4304255"/>
              <a:chExt cx="648422" cy="418253"/>
            </a:xfrm>
          </p:grpSpPr>
          <p:sp>
            <p:nvSpPr>
              <p:cNvPr id="901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19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9018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018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018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019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019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019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90151" name="Straight Connector 7"/>
            <p:cNvCxnSpPr>
              <a:cxnSpLocks noChangeShapeType="1"/>
              <a:stCxn id="90217"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2" name="Straight Connector 188"/>
            <p:cNvCxnSpPr>
              <a:cxnSpLocks noChangeShapeType="1"/>
              <a:stCxn id="90217"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3" name="Straight Connector 190"/>
            <p:cNvCxnSpPr>
              <a:cxnSpLocks noChangeShapeType="1"/>
              <a:stCxn id="90217"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4" name="Straight Connector 192"/>
            <p:cNvCxnSpPr>
              <a:cxnSpLocks noChangeShapeType="1"/>
              <a:stCxn id="90217"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5" name="Straight Connector 195"/>
            <p:cNvCxnSpPr>
              <a:cxnSpLocks noChangeShapeType="1"/>
              <a:stCxn id="90217"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6" name="Straight Connector 197"/>
            <p:cNvCxnSpPr>
              <a:cxnSpLocks noChangeShapeType="1"/>
              <a:endCxn id="90217"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7" name="Straight Connector 199"/>
            <p:cNvCxnSpPr>
              <a:cxnSpLocks noChangeShapeType="1"/>
              <a:endCxn id="90217"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8" name="Straight Connector 201"/>
            <p:cNvCxnSpPr>
              <a:cxnSpLocks noChangeShapeType="1"/>
              <a:endCxn id="90217"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9" name="Straight Connector 203"/>
            <p:cNvCxnSpPr>
              <a:cxnSpLocks noChangeShapeType="1"/>
              <a:endCxn id="90217"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0" name="Straight Connector 204"/>
            <p:cNvCxnSpPr>
              <a:cxnSpLocks noChangeShapeType="1"/>
              <a:endCxn id="90217"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1" name="Straight Connector 207"/>
            <p:cNvCxnSpPr>
              <a:cxnSpLocks noChangeShapeType="1"/>
              <a:endCxn id="90217"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2" name="Straight Connector 209"/>
            <p:cNvCxnSpPr>
              <a:cxnSpLocks noChangeShapeType="1"/>
              <a:endCxn id="90217"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3" name="Straight Connector 211"/>
            <p:cNvCxnSpPr>
              <a:cxnSpLocks noChangeShapeType="1"/>
              <a:endCxn id="90217"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4" name="Straight Connector 213"/>
            <p:cNvCxnSpPr>
              <a:cxnSpLocks noChangeShapeType="1"/>
              <a:endCxn id="90217"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65" name="Straight Connector 215"/>
            <p:cNvCxnSpPr>
              <a:cxnSpLocks noChangeShapeType="1"/>
              <a:endCxn id="90217"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90166"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a:t>
              </a:r>
            </a:p>
          </p:txBody>
        </p:sp>
        <p:sp>
          <p:nvSpPr>
            <p:cNvPr id="90167"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a:t>
              </a:r>
            </a:p>
          </p:txBody>
        </p:sp>
        <p:sp>
          <p:nvSpPr>
            <p:cNvPr id="90168"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a:t>
              </a:r>
            </a:p>
          </p:txBody>
        </p:sp>
        <p:sp>
          <p:nvSpPr>
            <p:cNvPr id="90169"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a:t>
              </a:r>
            </a:p>
          </p:txBody>
        </p:sp>
        <p:sp>
          <p:nvSpPr>
            <p:cNvPr id="90170"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901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90121"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2"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3"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4"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5"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6"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7"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8"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29"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0"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1"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2"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3"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4"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0135"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connecting each access ISP to each other directly </a:t>
            </a:r>
            <a:r>
              <a:rPr lang="en-US" i="1">
                <a:solidFill>
                  <a:srgbClr val="CC0000"/>
                </a:solidFill>
              </a:rPr>
              <a:t>doesn</a:t>
            </a:r>
            <a:r>
              <a:rPr lang="en-US" altLang="en-US" i="1">
                <a:solidFill>
                  <a:srgbClr val="CC0000"/>
                </a:solidFill>
              </a:rPr>
              <a:t>’</a:t>
            </a:r>
            <a:r>
              <a:rPr lang="en-US" i="1">
                <a:solidFill>
                  <a:srgbClr val="CC0000"/>
                </a:solidFill>
              </a:rPr>
              <a:t>t scale: </a:t>
            </a:r>
            <a:r>
              <a:rPr lang="en-US"/>
              <a:t>O(</a:t>
            </a:r>
            <a:r>
              <a:rPr lang="en-US" i="1"/>
              <a:t>N</a:t>
            </a:r>
            <a:r>
              <a:rPr lang="en-US" baseline="30000"/>
              <a:t>2</a:t>
            </a:r>
            <a:r>
              <a:rPr lang="en-US"/>
              <a:t>) connections.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DA902AC-7C24-F243-9D7A-8D2A6DA0B0D3}"/>
                  </a:ext>
                </a:extLst>
              </p14:cNvPr>
              <p14:cNvContentPartPr/>
              <p14:nvPr/>
            </p14:nvContentPartPr>
            <p14:xfrm>
              <a:off x="509760" y="1385640"/>
              <a:ext cx="8494920" cy="2199960"/>
            </p14:xfrm>
          </p:contentPart>
        </mc:Choice>
        <mc:Fallback xmlns="">
          <p:pic>
            <p:nvPicPr>
              <p:cNvPr id="3" name="Ink 2">
                <a:extLst>
                  <a:ext uri="{FF2B5EF4-FFF2-40B4-BE49-F238E27FC236}">
                    <a16:creationId xmlns:a16="http://schemas.microsoft.com/office/drawing/2014/main" id="{4DA902AC-7C24-F243-9D7A-8D2A6DA0B0D3}"/>
                  </a:ext>
                </a:extLst>
              </p:cNvPr>
              <p:cNvPicPr/>
              <p:nvPr/>
            </p:nvPicPr>
            <p:blipFill>
              <a:blip r:embed="rId5"/>
              <a:stretch>
                <a:fillRect/>
              </a:stretch>
            </p:blipFill>
            <p:spPr>
              <a:xfrm>
                <a:off x="493560" y="1369440"/>
                <a:ext cx="8527320" cy="2232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9216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2163" name="Group 5"/>
          <p:cNvGrpSpPr>
            <a:grpSpLocks/>
          </p:cNvGrpSpPr>
          <p:nvPr/>
        </p:nvGrpSpPr>
        <p:grpSpPr bwMode="auto">
          <a:xfrm>
            <a:off x="450850" y="1849438"/>
            <a:ext cx="8437563" cy="4559300"/>
            <a:chOff x="154891" y="1905681"/>
            <a:chExt cx="8436427" cy="4559651"/>
          </a:xfrm>
        </p:grpSpPr>
        <p:grpSp>
          <p:nvGrpSpPr>
            <p:cNvPr id="92263" name="Group 2"/>
            <p:cNvGrpSpPr>
              <a:grpSpLocks/>
            </p:cNvGrpSpPr>
            <p:nvPr/>
          </p:nvGrpSpPr>
          <p:grpSpPr bwMode="auto">
            <a:xfrm>
              <a:off x="1529396" y="2297655"/>
              <a:ext cx="648422" cy="418253"/>
              <a:chOff x="3053396" y="4304255"/>
              <a:chExt cx="648422" cy="418253"/>
            </a:xfrm>
          </p:grpSpPr>
          <p:sp>
            <p:nvSpPr>
              <p:cNvPr id="923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1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4" name="Group 131"/>
            <p:cNvGrpSpPr>
              <a:grpSpLocks/>
            </p:cNvGrpSpPr>
            <p:nvPr/>
          </p:nvGrpSpPr>
          <p:grpSpPr bwMode="auto">
            <a:xfrm>
              <a:off x="373696" y="3097755"/>
              <a:ext cx="648422" cy="418253"/>
              <a:chOff x="3053396" y="4304255"/>
              <a:chExt cx="648422" cy="418253"/>
            </a:xfrm>
          </p:grpSpPr>
          <p:sp>
            <p:nvSpPr>
              <p:cNvPr id="923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1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5" name="Group 135"/>
            <p:cNvGrpSpPr>
              <a:grpSpLocks/>
            </p:cNvGrpSpPr>
            <p:nvPr/>
          </p:nvGrpSpPr>
          <p:grpSpPr bwMode="auto">
            <a:xfrm>
              <a:off x="6037896" y="2551655"/>
              <a:ext cx="648422" cy="418253"/>
              <a:chOff x="3053396" y="4304255"/>
              <a:chExt cx="648422" cy="418253"/>
            </a:xfrm>
          </p:grpSpPr>
          <p:sp>
            <p:nvSpPr>
              <p:cNvPr id="923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12"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6" name="Group 138"/>
            <p:cNvGrpSpPr>
              <a:grpSpLocks/>
            </p:cNvGrpSpPr>
            <p:nvPr/>
          </p:nvGrpSpPr>
          <p:grpSpPr bwMode="auto">
            <a:xfrm>
              <a:off x="945196" y="5409155"/>
              <a:ext cx="648422" cy="418253"/>
              <a:chOff x="3053396" y="4304255"/>
              <a:chExt cx="648422" cy="418253"/>
            </a:xfrm>
          </p:grpSpPr>
          <p:sp>
            <p:nvSpPr>
              <p:cNvPr id="923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10"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7" name="Group 141"/>
            <p:cNvGrpSpPr>
              <a:grpSpLocks/>
            </p:cNvGrpSpPr>
            <p:nvPr/>
          </p:nvGrpSpPr>
          <p:grpSpPr bwMode="auto">
            <a:xfrm>
              <a:off x="526096" y="4786855"/>
              <a:ext cx="648422" cy="418253"/>
              <a:chOff x="3053396" y="4304255"/>
              <a:chExt cx="648422" cy="418253"/>
            </a:xfrm>
          </p:grpSpPr>
          <p:sp>
            <p:nvSpPr>
              <p:cNvPr id="923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0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8" name="Group 144"/>
            <p:cNvGrpSpPr>
              <a:grpSpLocks/>
            </p:cNvGrpSpPr>
            <p:nvPr/>
          </p:nvGrpSpPr>
          <p:grpSpPr bwMode="auto">
            <a:xfrm>
              <a:off x="297496" y="4126455"/>
              <a:ext cx="648422" cy="418253"/>
              <a:chOff x="3053396" y="4304255"/>
              <a:chExt cx="648422" cy="418253"/>
            </a:xfrm>
          </p:grpSpPr>
          <p:sp>
            <p:nvSpPr>
              <p:cNvPr id="923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69" name="Group 147"/>
            <p:cNvGrpSpPr>
              <a:grpSpLocks/>
            </p:cNvGrpSpPr>
            <p:nvPr/>
          </p:nvGrpSpPr>
          <p:grpSpPr bwMode="auto">
            <a:xfrm>
              <a:off x="6787196" y="2983455"/>
              <a:ext cx="648422" cy="418253"/>
              <a:chOff x="3053396" y="4304255"/>
              <a:chExt cx="648422" cy="418253"/>
            </a:xfrm>
          </p:grpSpPr>
          <p:sp>
            <p:nvSpPr>
              <p:cNvPr id="923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04"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0" name="Group 150"/>
            <p:cNvGrpSpPr>
              <a:grpSpLocks/>
            </p:cNvGrpSpPr>
            <p:nvPr/>
          </p:nvGrpSpPr>
          <p:grpSpPr bwMode="auto">
            <a:xfrm>
              <a:off x="3129596" y="2056355"/>
              <a:ext cx="648422" cy="418253"/>
              <a:chOff x="3053396" y="4304255"/>
              <a:chExt cx="648422" cy="418253"/>
            </a:xfrm>
          </p:grpSpPr>
          <p:sp>
            <p:nvSpPr>
              <p:cNvPr id="923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02"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1" name="Group 153"/>
            <p:cNvGrpSpPr>
              <a:grpSpLocks/>
            </p:cNvGrpSpPr>
            <p:nvPr/>
          </p:nvGrpSpPr>
          <p:grpSpPr bwMode="auto">
            <a:xfrm>
              <a:off x="754696" y="2704055"/>
              <a:ext cx="648422" cy="418253"/>
              <a:chOff x="3053396" y="4304255"/>
              <a:chExt cx="648422" cy="418253"/>
            </a:xfrm>
          </p:grpSpPr>
          <p:sp>
            <p:nvSpPr>
              <p:cNvPr id="922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0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2" name="Group 156"/>
            <p:cNvGrpSpPr>
              <a:grpSpLocks/>
            </p:cNvGrpSpPr>
            <p:nvPr/>
          </p:nvGrpSpPr>
          <p:grpSpPr bwMode="auto">
            <a:xfrm>
              <a:off x="4043996" y="2030955"/>
              <a:ext cx="648422" cy="418253"/>
              <a:chOff x="3053396" y="4304255"/>
              <a:chExt cx="648422" cy="418253"/>
            </a:xfrm>
          </p:grpSpPr>
          <p:sp>
            <p:nvSpPr>
              <p:cNvPr id="922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98"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3" name="Group 160"/>
            <p:cNvGrpSpPr>
              <a:grpSpLocks/>
            </p:cNvGrpSpPr>
            <p:nvPr/>
          </p:nvGrpSpPr>
          <p:grpSpPr bwMode="auto">
            <a:xfrm>
              <a:off x="7104696" y="5663155"/>
              <a:ext cx="648422" cy="418253"/>
              <a:chOff x="3053396" y="4304255"/>
              <a:chExt cx="648422" cy="418253"/>
            </a:xfrm>
          </p:grpSpPr>
          <p:sp>
            <p:nvSpPr>
              <p:cNvPr id="922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96"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4" name="Group 163"/>
            <p:cNvGrpSpPr>
              <a:grpSpLocks/>
            </p:cNvGrpSpPr>
            <p:nvPr/>
          </p:nvGrpSpPr>
          <p:grpSpPr bwMode="auto">
            <a:xfrm>
              <a:off x="7942896" y="5015455"/>
              <a:ext cx="648422" cy="418253"/>
              <a:chOff x="3053396" y="4304255"/>
              <a:chExt cx="648422" cy="418253"/>
            </a:xfrm>
          </p:grpSpPr>
          <p:sp>
            <p:nvSpPr>
              <p:cNvPr id="922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94"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5" name="Group 166"/>
            <p:cNvGrpSpPr>
              <a:grpSpLocks/>
            </p:cNvGrpSpPr>
            <p:nvPr/>
          </p:nvGrpSpPr>
          <p:grpSpPr bwMode="auto">
            <a:xfrm>
              <a:off x="7714296" y="4101055"/>
              <a:ext cx="648422" cy="418253"/>
              <a:chOff x="3053396" y="4304255"/>
              <a:chExt cx="648422" cy="418253"/>
            </a:xfrm>
          </p:grpSpPr>
          <p:sp>
            <p:nvSpPr>
              <p:cNvPr id="922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9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6" name="Group 169"/>
            <p:cNvGrpSpPr>
              <a:grpSpLocks/>
            </p:cNvGrpSpPr>
            <p:nvPr/>
          </p:nvGrpSpPr>
          <p:grpSpPr bwMode="auto">
            <a:xfrm>
              <a:off x="4869496" y="5904455"/>
              <a:ext cx="648422" cy="418253"/>
              <a:chOff x="3053396" y="4304255"/>
              <a:chExt cx="648422" cy="418253"/>
            </a:xfrm>
          </p:grpSpPr>
          <p:sp>
            <p:nvSpPr>
              <p:cNvPr id="922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90"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7" name="Group 172"/>
            <p:cNvGrpSpPr>
              <a:grpSpLocks/>
            </p:cNvGrpSpPr>
            <p:nvPr/>
          </p:nvGrpSpPr>
          <p:grpSpPr bwMode="auto">
            <a:xfrm>
              <a:off x="3955096" y="6044155"/>
              <a:ext cx="648422" cy="418253"/>
              <a:chOff x="3053396" y="4304255"/>
              <a:chExt cx="648422" cy="418253"/>
            </a:xfrm>
          </p:grpSpPr>
          <p:sp>
            <p:nvSpPr>
              <p:cNvPr id="922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88"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2278" name="Group 175"/>
            <p:cNvGrpSpPr>
              <a:grpSpLocks/>
            </p:cNvGrpSpPr>
            <p:nvPr/>
          </p:nvGrpSpPr>
          <p:grpSpPr bwMode="auto">
            <a:xfrm>
              <a:off x="2735896" y="5891755"/>
              <a:ext cx="648422" cy="418253"/>
              <a:chOff x="3053396" y="4304255"/>
              <a:chExt cx="648422" cy="418253"/>
            </a:xfrm>
          </p:grpSpPr>
          <p:sp>
            <p:nvSpPr>
              <p:cNvPr id="92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86"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92279"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2280"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2281"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2282"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2283"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2284"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
        <p:nvSpPr>
          <p:cNvPr id="92164"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i="1">
                <a:solidFill>
                  <a:srgbClr val="CC0000"/>
                </a:solidFill>
                <a:latin typeface="Gill Sans MT" pitchFamily="34" charset="0"/>
              </a:rPr>
              <a:t>Option: </a:t>
            </a:r>
            <a:r>
              <a:rPr lang="en-US" i="1">
                <a:latin typeface="Gill Sans MT" pitchFamily="34" charset="0"/>
              </a:rPr>
              <a:t>connect each access ISP to a global transit ISP? </a:t>
            </a:r>
            <a:r>
              <a:rPr lang="en-US" i="1">
                <a:solidFill>
                  <a:srgbClr val="C00000"/>
                </a:solidFill>
              </a:rPr>
              <a:t>Customer</a:t>
            </a:r>
            <a:r>
              <a:rPr lang="en-US" i="1"/>
              <a:t> and </a:t>
            </a:r>
            <a:r>
              <a:rPr lang="en-US" i="1">
                <a:solidFill>
                  <a:srgbClr val="C00000"/>
                </a:solidFill>
              </a:rPr>
              <a:t>provider </a:t>
            </a:r>
            <a:r>
              <a:rPr lang="en-US" i="1"/>
              <a:t>ISPs have economic agreement.</a:t>
            </a:r>
            <a:endParaRPr lang="en-US">
              <a:latin typeface="Gill Sans MT" pitchFamily="34" charset="0"/>
            </a:endParaRPr>
          </a:p>
        </p:txBody>
      </p:sp>
      <p:sp>
        <p:nvSpPr>
          <p:cNvPr id="92165"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p>
            <a:endParaRPr lang="en-US"/>
          </a:p>
        </p:txBody>
      </p:sp>
      <p:grpSp>
        <p:nvGrpSpPr>
          <p:cNvPr id="92166" name="Group 133"/>
          <p:cNvGrpSpPr>
            <a:grpSpLocks/>
          </p:cNvGrpSpPr>
          <p:nvPr/>
        </p:nvGrpSpPr>
        <p:grpSpPr bwMode="auto">
          <a:xfrm>
            <a:off x="3138488" y="4392613"/>
            <a:ext cx="617537" cy="250825"/>
            <a:chOff x="2356" y="1300"/>
            <a:chExt cx="555" cy="194"/>
          </a:xfrm>
        </p:grpSpPr>
        <p:sp>
          <p:nvSpPr>
            <p:cNvPr id="922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58" name="Group 137"/>
            <p:cNvGrpSpPr>
              <a:grpSpLocks/>
            </p:cNvGrpSpPr>
            <p:nvPr/>
          </p:nvGrpSpPr>
          <p:grpSpPr bwMode="auto">
            <a:xfrm>
              <a:off x="2468" y="1332"/>
              <a:ext cx="310" cy="60"/>
              <a:chOff x="2468" y="1332"/>
              <a:chExt cx="310" cy="60"/>
            </a:xfrm>
          </p:grpSpPr>
          <p:sp>
            <p:nvSpPr>
              <p:cNvPr id="922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5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6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67" name="Group 133"/>
          <p:cNvGrpSpPr>
            <a:grpSpLocks/>
          </p:cNvGrpSpPr>
          <p:nvPr/>
        </p:nvGrpSpPr>
        <p:grpSpPr bwMode="auto">
          <a:xfrm>
            <a:off x="4132263" y="3706813"/>
            <a:ext cx="617537" cy="250825"/>
            <a:chOff x="2356" y="1300"/>
            <a:chExt cx="555" cy="194"/>
          </a:xfrm>
        </p:grpSpPr>
        <p:sp>
          <p:nvSpPr>
            <p:cNvPr id="922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50" name="Group 137"/>
            <p:cNvGrpSpPr>
              <a:grpSpLocks/>
            </p:cNvGrpSpPr>
            <p:nvPr/>
          </p:nvGrpSpPr>
          <p:grpSpPr bwMode="auto">
            <a:xfrm>
              <a:off x="2468" y="1332"/>
              <a:ext cx="310" cy="60"/>
              <a:chOff x="2468" y="1332"/>
              <a:chExt cx="310" cy="60"/>
            </a:xfrm>
          </p:grpSpPr>
          <p:sp>
            <p:nvSpPr>
              <p:cNvPr id="922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5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5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68" name="Group 133"/>
          <p:cNvGrpSpPr>
            <a:grpSpLocks/>
          </p:cNvGrpSpPr>
          <p:nvPr/>
        </p:nvGrpSpPr>
        <p:grpSpPr bwMode="auto">
          <a:xfrm>
            <a:off x="4706938" y="4013200"/>
            <a:ext cx="617537" cy="250825"/>
            <a:chOff x="2356" y="1300"/>
            <a:chExt cx="555" cy="194"/>
          </a:xfrm>
        </p:grpSpPr>
        <p:sp>
          <p:nvSpPr>
            <p:cNvPr id="922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42" name="Group 137"/>
            <p:cNvGrpSpPr>
              <a:grpSpLocks/>
            </p:cNvGrpSpPr>
            <p:nvPr/>
          </p:nvGrpSpPr>
          <p:grpSpPr bwMode="auto">
            <a:xfrm>
              <a:off x="2468" y="1332"/>
              <a:ext cx="310" cy="60"/>
              <a:chOff x="2468" y="1332"/>
              <a:chExt cx="310" cy="60"/>
            </a:xfrm>
          </p:grpSpPr>
          <p:sp>
            <p:nvSpPr>
              <p:cNvPr id="922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4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4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69" name="Group 133"/>
          <p:cNvGrpSpPr>
            <a:grpSpLocks/>
          </p:cNvGrpSpPr>
          <p:nvPr/>
        </p:nvGrpSpPr>
        <p:grpSpPr bwMode="auto">
          <a:xfrm>
            <a:off x="5245100" y="3538538"/>
            <a:ext cx="617538" cy="250825"/>
            <a:chOff x="2356" y="1300"/>
            <a:chExt cx="555" cy="194"/>
          </a:xfrm>
        </p:grpSpPr>
        <p:sp>
          <p:nvSpPr>
            <p:cNvPr id="922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34" name="Group 137"/>
            <p:cNvGrpSpPr>
              <a:grpSpLocks/>
            </p:cNvGrpSpPr>
            <p:nvPr/>
          </p:nvGrpSpPr>
          <p:grpSpPr bwMode="auto">
            <a:xfrm>
              <a:off x="2468" y="1332"/>
              <a:ext cx="310" cy="60"/>
              <a:chOff x="2468" y="1332"/>
              <a:chExt cx="310" cy="60"/>
            </a:xfrm>
          </p:grpSpPr>
          <p:sp>
            <p:nvSpPr>
              <p:cNvPr id="922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35"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36"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70" name="Group 133"/>
          <p:cNvGrpSpPr>
            <a:grpSpLocks/>
          </p:cNvGrpSpPr>
          <p:nvPr/>
        </p:nvGrpSpPr>
        <p:grpSpPr bwMode="auto">
          <a:xfrm>
            <a:off x="3813175" y="4121150"/>
            <a:ext cx="617538" cy="250825"/>
            <a:chOff x="2356" y="1300"/>
            <a:chExt cx="555" cy="194"/>
          </a:xfrm>
        </p:grpSpPr>
        <p:sp>
          <p:nvSpPr>
            <p:cNvPr id="922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26" name="Group 137"/>
            <p:cNvGrpSpPr>
              <a:grpSpLocks/>
            </p:cNvGrpSpPr>
            <p:nvPr/>
          </p:nvGrpSpPr>
          <p:grpSpPr bwMode="auto">
            <a:xfrm>
              <a:off x="2468" y="1332"/>
              <a:ext cx="310" cy="60"/>
              <a:chOff x="2468" y="1332"/>
              <a:chExt cx="310" cy="60"/>
            </a:xfrm>
          </p:grpSpPr>
          <p:sp>
            <p:nvSpPr>
              <p:cNvPr id="922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27"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28"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71" name="Group 133"/>
          <p:cNvGrpSpPr>
            <a:grpSpLocks/>
          </p:cNvGrpSpPr>
          <p:nvPr/>
        </p:nvGrpSpPr>
        <p:grpSpPr bwMode="auto">
          <a:xfrm>
            <a:off x="4368800" y="4610100"/>
            <a:ext cx="617538" cy="250825"/>
            <a:chOff x="2356" y="1300"/>
            <a:chExt cx="555" cy="194"/>
          </a:xfrm>
        </p:grpSpPr>
        <p:sp>
          <p:nvSpPr>
            <p:cNvPr id="922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18" name="Group 137"/>
            <p:cNvGrpSpPr>
              <a:grpSpLocks/>
            </p:cNvGrpSpPr>
            <p:nvPr/>
          </p:nvGrpSpPr>
          <p:grpSpPr bwMode="auto">
            <a:xfrm>
              <a:off x="2468" y="1332"/>
              <a:ext cx="310" cy="60"/>
              <a:chOff x="2468" y="1332"/>
              <a:chExt cx="310" cy="60"/>
            </a:xfrm>
          </p:grpSpPr>
          <p:sp>
            <p:nvSpPr>
              <p:cNvPr id="922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19"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20"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72" name="Group 133"/>
          <p:cNvGrpSpPr>
            <a:grpSpLocks/>
          </p:cNvGrpSpPr>
          <p:nvPr/>
        </p:nvGrpSpPr>
        <p:grpSpPr bwMode="auto">
          <a:xfrm>
            <a:off x="5389563" y="4411663"/>
            <a:ext cx="617537" cy="250825"/>
            <a:chOff x="2356" y="1300"/>
            <a:chExt cx="555" cy="194"/>
          </a:xfrm>
        </p:grpSpPr>
        <p:sp>
          <p:nvSpPr>
            <p:cNvPr id="922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10" name="Group 137"/>
            <p:cNvGrpSpPr>
              <a:grpSpLocks/>
            </p:cNvGrpSpPr>
            <p:nvPr/>
          </p:nvGrpSpPr>
          <p:grpSpPr bwMode="auto">
            <a:xfrm>
              <a:off x="2468" y="1332"/>
              <a:ext cx="310" cy="60"/>
              <a:chOff x="2468" y="1332"/>
              <a:chExt cx="310" cy="60"/>
            </a:xfrm>
          </p:grpSpPr>
          <p:sp>
            <p:nvSpPr>
              <p:cNvPr id="922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11"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12"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2173" name="Group 133"/>
          <p:cNvGrpSpPr>
            <a:grpSpLocks/>
          </p:cNvGrpSpPr>
          <p:nvPr/>
        </p:nvGrpSpPr>
        <p:grpSpPr bwMode="auto">
          <a:xfrm>
            <a:off x="3502025" y="3351213"/>
            <a:ext cx="617538" cy="250825"/>
            <a:chOff x="2356" y="1300"/>
            <a:chExt cx="555" cy="194"/>
          </a:xfrm>
        </p:grpSpPr>
        <p:sp>
          <p:nvSpPr>
            <p:cNvPr id="921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22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22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2202" name="Group 137"/>
            <p:cNvGrpSpPr>
              <a:grpSpLocks/>
            </p:cNvGrpSpPr>
            <p:nvPr/>
          </p:nvGrpSpPr>
          <p:grpSpPr bwMode="auto">
            <a:xfrm>
              <a:off x="2468" y="1332"/>
              <a:ext cx="310" cy="60"/>
              <a:chOff x="2468" y="1332"/>
              <a:chExt cx="310" cy="60"/>
            </a:xfrm>
          </p:grpSpPr>
          <p:sp>
            <p:nvSpPr>
              <p:cNvPr id="922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2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2203"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2204"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2174" name="Straight Connector 10"/>
          <p:cNvCxnSpPr>
            <a:cxnSpLocks noChangeShapeType="1"/>
            <a:stCxn id="92204" idx="0"/>
            <a:endCxn id="92235"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75" name="Straight Connector 297"/>
          <p:cNvCxnSpPr>
            <a:cxnSpLocks noChangeShapeType="1"/>
            <a:endCxn id="92241"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76" name="Straight Connector 298"/>
          <p:cNvCxnSpPr>
            <a:cxnSpLocks noChangeShapeType="1"/>
            <a:endCxn id="92243"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77"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78"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79" name="Straight Connector 301"/>
          <p:cNvCxnSpPr>
            <a:cxnSpLocks noChangeShapeType="1"/>
            <a:stCxn id="92217"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80"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81"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82" name="Straight Connector 304"/>
          <p:cNvCxnSpPr>
            <a:cxnSpLocks noChangeShapeType="1"/>
            <a:endCxn id="92199"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2183" name="Straight Connector 22"/>
          <p:cNvCxnSpPr>
            <a:cxnSpLocks noChangeShapeType="1"/>
            <a:endCxn id="92201"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4" name="Straight Connector 305"/>
          <p:cNvCxnSpPr>
            <a:cxnSpLocks noChangeShapeType="1"/>
            <a:endCxn id="92203"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5" name="Straight Connector 306"/>
          <p:cNvCxnSpPr>
            <a:cxnSpLocks noChangeShapeType="1"/>
            <a:endCxn id="92203"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6" name="Straight Connector 307"/>
          <p:cNvCxnSpPr>
            <a:cxnSpLocks noChangeShapeType="1"/>
            <a:endCxn id="92259"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7" name="Straight Connector 308"/>
          <p:cNvCxnSpPr>
            <a:cxnSpLocks noChangeShapeType="1"/>
            <a:endCxn id="92255"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8" name="Straight Connector 309"/>
          <p:cNvCxnSpPr>
            <a:cxnSpLocks noChangeShapeType="1"/>
            <a:endCxn id="92255"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89" name="Straight Connector 310"/>
          <p:cNvCxnSpPr>
            <a:cxnSpLocks noChangeShapeType="1"/>
            <a:stCxn id="92286" idx="0"/>
            <a:endCxn id="92255"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0"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1" name="Straight Connector 312"/>
          <p:cNvCxnSpPr>
            <a:cxnSpLocks noChangeShapeType="1"/>
            <a:stCxn id="92289"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2"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3" name="Straight Connector 314"/>
          <p:cNvCxnSpPr>
            <a:cxnSpLocks noChangeShapeType="1"/>
            <a:endCxn id="92212"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4" name="Straight Connector 315"/>
          <p:cNvCxnSpPr>
            <a:cxnSpLocks noChangeShapeType="1"/>
            <a:endCxn id="92212"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5"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6"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2197" name="Straight Connector 318"/>
          <p:cNvCxnSpPr>
            <a:cxnSpLocks noChangeShapeType="1"/>
            <a:stCxn id="92297"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92198"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t>global</a:t>
            </a:r>
            <a:br>
              <a:rPr lang="en-US" i="1"/>
            </a:br>
            <a:r>
              <a:rPr lang="en-US" i="1"/>
              <a:t>ISP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9421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4211" name="Group 5"/>
          <p:cNvGrpSpPr>
            <a:grpSpLocks/>
          </p:cNvGrpSpPr>
          <p:nvPr/>
        </p:nvGrpSpPr>
        <p:grpSpPr bwMode="auto">
          <a:xfrm>
            <a:off x="450850" y="1849438"/>
            <a:ext cx="8437563" cy="4559300"/>
            <a:chOff x="154891" y="1905681"/>
            <a:chExt cx="8436427" cy="4559651"/>
          </a:xfrm>
        </p:grpSpPr>
        <p:grpSp>
          <p:nvGrpSpPr>
            <p:cNvPr id="94481" name="Group 2"/>
            <p:cNvGrpSpPr>
              <a:grpSpLocks/>
            </p:cNvGrpSpPr>
            <p:nvPr/>
          </p:nvGrpSpPr>
          <p:grpSpPr bwMode="auto">
            <a:xfrm>
              <a:off x="1529396" y="2297655"/>
              <a:ext cx="648422" cy="418253"/>
              <a:chOff x="3053396" y="4304255"/>
              <a:chExt cx="648422" cy="418253"/>
            </a:xfrm>
          </p:grpSpPr>
          <p:sp>
            <p:nvSpPr>
              <p:cNvPr id="945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3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2" name="Group 131"/>
            <p:cNvGrpSpPr>
              <a:grpSpLocks/>
            </p:cNvGrpSpPr>
            <p:nvPr/>
          </p:nvGrpSpPr>
          <p:grpSpPr bwMode="auto">
            <a:xfrm>
              <a:off x="373696" y="3097755"/>
              <a:ext cx="648422" cy="418253"/>
              <a:chOff x="3053396" y="4304255"/>
              <a:chExt cx="648422" cy="418253"/>
            </a:xfrm>
          </p:grpSpPr>
          <p:sp>
            <p:nvSpPr>
              <p:cNvPr id="945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3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3" name="Group 135"/>
            <p:cNvGrpSpPr>
              <a:grpSpLocks/>
            </p:cNvGrpSpPr>
            <p:nvPr/>
          </p:nvGrpSpPr>
          <p:grpSpPr bwMode="auto">
            <a:xfrm>
              <a:off x="6037896" y="2551655"/>
              <a:ext cx="648422" cy="418253"/>
              <a:chOff x="3053396" y="4304255"/>
              <a:chExt cx="648422" cy="418253"/>
            </a:xfrm>
          </p:grpSpPr>
          <p:sp>
            <p:nvSpPr>
              <p:cNvPr id="945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3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4" name="Group 138"/>
            <p:cNvGrpSpPr>
              <a:grpSpLocks/>
            </p:cNvGrpSpPr>
            <p:nvPr/>
          </p:nvGrpSpPr>
          <p:grpSpPr bwMode="auto">
            <a:xfrm>
              <a:off x="945196" y="5409155"/>
              <a:ext cx="648422" cy="418253"/>
              <a:chOff x="3053396" y="4304255"/>
              <a:chExt cx="648422" cy="418253"/>
            </a:xfrm>
          </p:grpSpPr>
          <p:sp>
            <p:nvSpPr>
              <p:cNvPr id="945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2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5" name="Group 141"/>
            <p:cNvGrpSpPr>
              <a:grpSpLocks/>
            </p:cNvGrpSpPr>
            <p:nvPr/>
          </p:nvGrpSpPr>
          <p:grpSpPr bwMode="auto">
            <a:xfrm>
              <a:off x="526096" y="4786855"/>
              <a:ext cx="648422" cy="418253"/>
              <a:chOff x="3053396" y="4304255"/>
              <a:chExt cx="648422" cy="418253"/>
            </a:xfrm>
          </p:grpSpPr>
          <p:sp>
            <p:nvSpPr>
              <p:cNvPr id="945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2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6" name="Group 144"/>
            <p:cNvGrpSpPr>
              <a:grpSpLocks/>
            </p:cNvGrpSpPr>
            <p:nvPr/>
          </p:nvGrpSpPr>
          <p:grpSpPr bwMode="auto">
            <a:xfrm>
              <a:off x="297496" y="4126455"/>
              <a:ext cx="648422" cy="418253"/>
              <a:chOff x="3053396" y="4304255"/>
              <a:chExt cx="648422" cy="418253"/>
            </a:xfrm>
          </p:grpSpPr>
          <p:sp>
            <p:nvSpPr>
              <p:cNvPr id="945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2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7" name="Group 147"/>
            <p:cNvGrpSpPr>
              <a:grpSpLocks/>
            </p:cNvGrpSpPr>
            <p:nvPr/>
          </p:nvGrpSpPr>
          <p:grpSpPr bwMode="auto">
            <a:xfrm>
              <a:off x="6787196" y="2983455"/>
              <a:ext cx="648422" cy="418253"/>
              <a:chOff x="3053396" y="4304255"/>
              <a:chExt cx="648422" cy="418253"/>
            </a:xfrm>
          </p:grpSpPr>
          <p:sp>
            <p:nvSpPr>
              <p:cNvPr id="945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2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8" name="Group 150"/>
            <p:cNvGrpSpPr>
              <a:grpSpLocks/>
            </p:cNvGrpSpPr>
            <p:nvPr/>
          </p:nvGrpSpPr>
          <p:grpSpPr bwMode="auto">
            <a:xfrm>
              <a:off x="3129596" y="2056355"/>
              <a:ext cx="648422" cy="418253"/>
              <a:chOff x="3053396" y="4304255"/>
              <a:chExt cx="648422" cy="418253"/>
            </a:xfrm>
          </p:grpSpPr>
          <p:sp>
            <p:nvSpPr>
              <p:cNvPr id="945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2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89" name="Group 153"/>
            <p:cNvGrpSpPr>
              <a:grpSpLocks/>
            </p:cNvGrpSpPr>
            <p:nvPr/>
          </p:nvGrpSpPr>
          <p:grpSpPr bwMode="auto">
            <a:xfrm>
              <a:off x="754696" y="2704055"/>
              <a:ext cx="648422" cy="418253"/>
              <a:chOff x="3053396" y="4304255"/>
              <a:chExt cx="648422" cy="418253"/>
            </a:xfrm>
          </p:grpSpPr>
          <p:sp>
            <p:nvSpPr>
              <p:cNvPr id="945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1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0" name="Group 156"/>
            <p:cNvGrpSpPr>
              <a:grpSpLocks/>
            </p:cNvGrpSpPr>
            <p:nvPr/>
          </p:nvGrpSpPr>
          <p:grpSpPr bwMode="auto">
            <a:xfrm>
              <a:off x="4043996" y="2030955"/>
              <a:ext cx="648422" cy="418253"/>
              <a:chOff x="3053396" y="4304255"/>
              <a:chExt cx="648422" cy="418253"/>
            </a:xfrm>
          </p:grpSpPr>
          <p:sp>
            <p:nvSpPr>
              <p:cNvPr id="945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1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1" name="Group 160"/>
            <p:cNvGrpSpPr>
              <a:grpSpLocks/>
            </p:cNvGrpSpPr>
            <p:nvPr/>
          </p:nvGrpSpPr>
          <p:grpSpPr bwMode="auto">
            <a:xfrm>
              <a:off x="7104696" y="5663155"/>
              <a:ext cx="648422" cy="418253"/>
              <a:chOff x="3053396" y="4304255"/>
              <a:chExt cx="648422" cy="418253"/>
            </a:xfrm>
          </p:grpSpPr>
          <p:sp>
            <p:nvSpPr>
              <p:cNvPr id="945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1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2" name="Group 163"/>
            <p:cNvGrpSpPr>
              <a:grpSpLocks/>
            </p:cNvGrpSpPr>
            <p:nvPr/>
          </p:nvGrpSpPr>
          <p:grpSpPr bwMode="auto">
            <a:xfrm>
              <a:off x="7942896" y="5015455"/>
              <a:ext cx="648422" cy="418253"/>
              <a:chOff x="3053396" y="4304255"/>
              <a:chExt cx="648422" cy="418253"/>
            </a:xfrm>
          </p:grpSpPr>
          <p:sp>
            <p:nvSpPr>
              <p:cNvPr id="945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1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3" name="Group 166"/>
            <p:cNvGrpSpPr>
              <a:grpSpLocks/>
            </p:cNvGrpSpPr>
            <p:nvPr/>
          </p:nvGrpSpPr>
          <p:grpSpPr bwMode="auto">
            <a:xfrm>
              <a:off x="7714296" y="4101055"/>
              <a:ext cx="648422" cy="418253"/>
              <a:chOff x="3053396" y="4304255"/>
              <a:chExt cx="648422" cy="418253"/>
            </a:xfrm>
          </p:grpSpPr>
          <p:sp>
            <p:nvSpPr>
              <p:cNvPr id="945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1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4" name="Group 169"/>
            <p:cNvGrpSpPr>
              <a:grpSpLocks/>
            </p:cNvGrpSpPr>
            <p:nvPr/>
          </p:nvGrpSpPr>
          <p:grpSpPr bwMode="auto">
            <a:xfrm>
              <a:off x="4869496" y="5904455"/>
              <a:ext cx="648422" cy="418253"/>
              <a:chOff x="3053396" y="4304255"/>
              <a:chExt cx="648422" cy="418253"/>
            </a:xfrm>
          </p:grpSpPr>
          <p:sp>
            <p:nvSpPr>
              <p:cNvPr id="945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0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5" name="Group 172"/>
            <p:cNvGrpSpPr>
              <a:grpSpLocks/>
            </p:cNvGrpSpPr>
            <p:nvPr/>
          </p:nvGrpSpPr>
          <p:grpSpPr bwMode="auto">
            <a:xfrm>
              <a:off x="3955096" y="6044155"/>
              <a:ext cx="648422" cy="418253"/>
              <a:chOff x="3053396" y="4304255"/>
              <a:chExt cx="648422" cy="418253"/>
            </a:xfrm>
          </p:grpSpPr>
          <p:sp>
            <p:nvSpPr>
              <p:cNvPr id="945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0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4496" name="Group 175"/>
            <p:cNvGrpSpPr>
              <a:grpSpLocks/>
            </p:cNvGrpSpPr>
            <p:nvPr/>
          </p:nvGrpSpPr>
          <p:grpSpPr bwMode="auto">
            <a:xfrm>
              <a:off x="2735896" y="5891755"/>
              <a:ext cx="648422" cy="418253"/>
              <a:chOff x="3053396" y="4304255"/>
              <a:chExt cx="648422" cy="418253"/>
            </a:xfrm>
          </p:grpSpPr>
          <p:sp>
            <p:nvSpPr>
              <p:cNvPr id="945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0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9449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449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449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450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450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450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
        <p:nvSpPr>
          <p:cNvPr id="94212"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atin typeface="Gill Sans MT" pitchFamily="34" charset="0"/>
              </a:rPr>
              <a:t>But if one global ISP is viable business, there will be competitors ….</a:t>
            </a:r>
          </a:p>
        </p:txBody>
      </p:sp>
      <p:grpSp>
        <p:nvGrpSpPr>
          <p:cNvPr id="94213" name="Group 8"/>
          <p:cNvGrpSpPr>
            <a:grpSpLocks/>
          </p:cNvGrpSpPr>
          <p:nvPr/>
        </p:nvGrpSpPr>
        <p:grpSpPr bwMode="auto">
          <a:xfrm>
            <a:off x="4546600" y="3746500"/>
            <a:ext cx="3225800" cy="1117600"/>
            <a:chOff x="7848600" y="2044700"/>
            <a:chExt cx="3200399" cy="1371600"/>
          </a:xfrm>
        </p:grpSpPr>
        <p:sp>
          <p:nvSpPr>
            <p:cNvPr id="9439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4399" name="Group 133"/>
            <p:cNvGrpSpPr>
              <a:grpSpLocks/>
            </p:cNvGrpSpPr>
            <p:nvPr/>
          </p:nvGrpSpPr>
          <p:grpSpPr bwMode="auto">
            <a:xfrm>
              <a:off x="8526482" y="2160804"/>
              <a:ext cx="532759" cy="184809"/>
              <a:chOff x="2356" y="1300"/>
              <a:chExt cx="555" cy="194"/>
            </a:xfrm>
          </p:grpSpPr>
          <p:sp>
            <p:nvSpPr>
              <p:cNvPr id="9447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7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7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76" name="Group 137"/>
              <p:cNvGrpSpPr>
                <a:grpSpLocks/>
              </p:cNvGrpSpPr>
              <p:nvPr/>
            </p:nvGrpSpPr>
            <p:grpSpPr bwMode="auto">
              <a:xfrm>
                <a:off x="2468" y="1332"/>
                <a:ext cx="310" cy="60"/>
                <a:chOff x="2468" y="1332"/>
                <a:chExt cx="310" cy="60"/>
              </a:xfrm>
            </p:grpSpPr>
            <p:sp>
              <p:nvSpPr>
                <p:cNvPr id="9447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8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7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7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4400" name="Straight Connector 10"/>
            <p:cNvCxnSpPr>
              <a:cxnSpLocks noChangeShapeType="1"/>
              <a:stCxn id="9447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408" name="Straight Connector 304"/>
            <p:cNvCxnSpPr>
              <a:cxnSpLocks noChangeShapeType="1"/>
              <a:endCxn id="9447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4409"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B</a:t>
              </a:r>
            </a:p>
          </p:txBody>
        </p:sp>
        <p:grpSp>
          <p:nvGrpSpPr>
            <p:cNvPr id="94410" name="Group 133"/>
            <p:cNvGrpSpPr>
              <a:grpSpLocks/>
            </p:cNvGrpSpPr>
            <p:nvPr/>
          </p:nvGrpSpPr>
          <p:grpSpPr bwMode="auto">
            <a:xfrm>
              <a:off x="9555206" y="2650627"/>
              <a:ext cx="532759" cy="184809"/>
              <a:chOff x="2356" y="1300"/>
              <a:chExt cx="555" cy="194"/>
            </a:xfrm>
          </p:grpSpPr>
          <p:sp>
            <p:nvSpPr>
              <p:cNvPr id="9446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6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6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68" name="Group 137"/>
              <p:cNvGrpSpPr>
                <a:grpSpLocks/>
              </p:cNvGrpSpPr>
              <p:nvPr/>
            </p:nvGrpSpPr>
            <p:grpSpPr bwMode="auto">
              <a:xfrm>
                <a:off x="2468" y="1332"/>
                <a:ext cx="310" cy="60"/>
                <a:chOff x="2468" y="1332"/>
                <a:chExt cx="310" cy="60"/>
              </a:xfrm>
            </p:grpSpPr>
            <p:sp>
              <p:nvSpPr>
                <p:cNvPr id="9447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7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6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7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1" name="Group 133"/>
            <p:cNvGrpSpPr>
              <a:grpSpLocks/>
            </p:cNvGrpSpPr>
            <p:nvPr/>
          </p:nvGrpSpPr>
          <p:grpSpPr bwMode="auto">
            <a:xfrm>
              <a:off x="8772607" y="2725609"/>
              <a:ext cx="532759" cy="184809"/>
              <a:chOff x="2356" y="1300"/>
              <a:chExt cx="555" cy="194"/>
            </a:xfrm>
          </p:grpSpPr>
          <p:sp>
            <p:nvSpPr>
              <p:cNvPr id="9445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5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5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60" name="Group 137"/>
              <p:cNvGrpSpPr>
                <a:grpSpLocks/>
              </p:cNvGrpSpPr>
              <p:nvPr/>
            </p:nvGrpSpPr>
            <p:grpSpPr bwMode="auto">
              <a:xfrm>
                <a:off x="2468" y="1332"/>
                <a:ext cx="310" cy="60"/>
                <a:chOff x="2468" y="1332"/>
                <a:chExt cx="310" cy="60"/>
              </a:xfrm>
            </p:grpSpPr>
            <p:sp>
              <p:nvSpPr>
                <p:cNvPr id="9446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6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6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6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2" name="Group 133"/>
            <p:cNvGrpSpPr>
              <a:grpSpLocks/>
            </p:cNvGrpSpPr>
            <p:nvPr/>
          </p:nvGrpSpPr>
          <p:grpSpPr bwMode="auto">
            <a:xfrm>
              <a:off x="9060908" y="2428111"/>
              <a:ext cx="532759" cy="184809"/>
              <a:chOff x="2356" y="1300"/>
              <a:chExt cx="555" cy="194"/>
            </a:xfrm>
          </p:grpSpPr>
          <p:sp>
            <p:nvSpPr>
              <p:cNvPr id="944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52" name="Group 137"/>
              <p:cNvGrpSpPr>
                <a:grpSpLocks/>
              </p:cNvGrpSpPr>
              <p:nvPr/>
            </p:nvGrpSpPr>
            <p:grpSpPr bwMode="auto">
              <a:xfrm>
                <a:off x="2468" y="1332"/>
                <a:ext cx="310" cy="60"/>
                <a:chOff x="2468" y="1332"/>
                <a:chExt cx="310" cy="60"/>
              </a:xfrm>
            </p:grpSpPr>
            <p:sp>
              <p:nvSpPr>
                <p:cNvPr id="9445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5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5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5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3" name="Group 133"/>
            <p:cNvGrpSpPr>
              <a:grpSpLocks/>
            </p:cNvGrpSpPr>
            <p:nvPr/>
          </p:nvGrpSpPr>
          <p:grpSpPr bwMode="auto">
            <a:xfrm>
              <a:off x="10005281" y="2289952"/>
              <a:ext cx="532759" cy="184809"/>
              <a:chOff x="2356" y="1300"/>
              <a:chExt cx="555" cy="194"/>
            </a:xfrm>
          </p:grpSpPr>
          <p:sp>
            <p:nvSpPr>
              <p:cNvPr id="944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44" name="Group 137"/>
              <p:cNvGrpSpPr>
                <a:grpSpLocks/>
              </p:cNvGrpSpPr>
              <p:nvPr/>
            </p:nvGrpSpPr>
            <p:grpSpPr bwMode="auto">
              <a:xfrm>
                <a:off x="2468" y="1332"/>
                <a:ext cx="310" cy="60"/>
                <a:chOff x="2468" y="1332"/>
                <a:chExt cx="310" cy="60"/>
              </a:xfrm>
            </p:grpSpPr>
            <p:sp>
              <p:nvSpPr>
                <p:cNvPr id="9444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4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4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4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4" name="Group 133"/>
            <p:cNvGrpSpPr>
              <a:grpSpLocks/>
            </p:cNvGrpSpPr>
            <p:nvPr/>
          </p:nvGrpSpPr>
          <p:grpSpPr bwMode="auto">
            <a:xfrm>
              <a:off x="10232661" y="2882876"/>
              <a:ext cx="532759" cy="184809"/>
              <a:chOff x="2356" y="1300"/>
              <a:chExt cx="555" cy="194"/>
            </a:xfrm>
          </p:grpSpPr>
          <p:sp>
            <p:nvSpPr>
              <p:cNvPr id="944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36" name="Group 137"/>
              <p:cNvGrpSpPr>
                <a:grpSpLocks/>
              </p:cNvGrpSpPr>
              <p:nvPr/>
            </p:nvGrpSpPr>
            <p:grpSpPr bwMode="auto">
              <a:xfrm>
                <a:off x="2468" y="1332"/>
                <a:ext cx="310" cy="60"/>
                <a:chOff x="2468" y="1332"/>
                <a:chExt cx="310" cy="60"/>
              </a:xfrm>
            </p:grpSpPr>
            <p:sp>
              <p:nvSpPr>
                <p:cNvPr id="9443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4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3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3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5" name="Group 133"/>
            <p:cNvGrpSpPr>
              <a:grpSpLocks/>
            </p:cNvGrpSpPr>
            <p:nvPr/>
          </p:nvGrpSpPr>
          <p:grpSpPr bwMode="auto">
            <a:xfrm>
              <a:off x="9330660" y="3072767"/>
              <a:ext cx="532759" cy="184809"/>
              <a:chOff x="2356" y="1300"/>
              <a:chExt cx="555" cy="194"/>
            </a:xfrm>
          </p:grpSpPr>
          <p:sp>
            <p:nvSpPr>
              <p:cNvPr id="9442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28" name="Group 137"/>
              <p:cNvGrpSpPr>
                <a:grpSpLocks/>
              </p:cNvGrpSpPr>
              <p:nvPr/>
            </p:nvGrpSpPr>
            <p:grpSpPr bwMode="auto">
              <a:xfrm>
                <a:off x="2468" y="1332"/>
                <a:ext cx="310" cy="60"/>
                <a:chOff x="2468" y="1332"/>
                <a:chExt cx="310" cy="60"/>
              </a:xfrm>
            </p:grpSpPr>
            <p:sp>
              <p:nvSpPr>
                <p:cNvPr id="944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2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3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416" name="Group 133"/>
            <p:cNvGrpSpPr>
              <a:grpSpLocks/>
            </p:cNvGrpSpPr>
            <p:nvPr/>
          </p:nvGrpSpPr>
          <p:grpSpPr bwMode="auto">
            <a:xfrm>
              <a:off x="8438032" y="3018963"/>
              <a:ext cx="532759" cy="184809"/>
              <a:chOff x="2356" y="1300"/>
              <a:chExt cx="555" cy="194"/>
            </a:xfrm>
          </p:grpSpPr>
          <p:sp>
            <p:nvSpPr>
              <p:cNvPr id="944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4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4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420" name="Group 137"/>
              <p:cNvGrpSpPr>
                <a:grpSpLocks/>
              </p:cNvGrpSpPr>
              <p:nvPr/>
            </p:nvGrpSpPr>
            <p:grpSpPr bwMode="auto">
              <a:xfrm>
                <a:off x="2468" y="1332"/>
                <a:ext cx="310" cy="60"/>
                <a:chOff x="2468" y="1332"/>
                <a:chExt cx="310" cy="60"/>
              </a:xfrm>
            </p:grpSpPr>
            <p:sp>
              <p:nvSpPr>
                <p:cNvPr id="944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4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42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42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4214" name="Group 331"/>
          <p:cNvGrpSpPr>
            <a:grpSpLocks/>
          </p:cNvGrpSpPr>
          <p:nvPr/>
        </p:nvGrpSpPr>
        <p:grpSpPr bwMode="auto">
          <a:xfrm>
            <a:off x="1803400" y="2755900"/>
            <a:ext cx="3467100" cy="1193800"/>
            <a:chOff x="7848600" y="2044700"/>
            <a:chExt cx="3200399" cy="1371600"/>
          </a:xfrm>
        </p:grpSpPr>
        <p:sp>
          <p:nvSpPr>
            <p:cNvPr id="9431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4316" name="Group 133"/>
            <p:cNvGrpSpPr>
              <a:grpSpLocks/>
            </p:cNvGrpSpPr>
            <p:nvPr/>
          </p:nvGrpSpPr>
          <p:grpSpPr bwMode="auto">
            <a:xfrm>
              <a:off x="8526482" y="2160804"/>
              <a:ext cx="532759" cy="184809"/>
              <a:chOff x="2356" y="1300"/>
              <a:chExt cx="555" cy="194"/>
            </a:xfrm>
          </p:grpSpPr>
          <p:sp>
            <p:nvSpPr>
              <p:cNvPr id="94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93" name="Group 137"/>
              <p:cNvGrpSpPr>
                <a:grpSpLocks/>
              </p:cNvGrpSpPr>
              <p:nvPr/>
            </p:nvGrpSpPr>
            <p:grpSpPr bwMode="auto">
              <a:xfrm>
                <a:off x="2468" y="1332"/>
                <a:ext cx="310" cy="60"/>
                <a:chOff x="2468" y="1332"/>
                <a:chExt cx="310" cy="60"/>
              </a:xfrm>
            </p:grpSpPr>
            <p:sp>
              <p:nvSpPr>
                <p:cNvPr id="943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9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9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4317" name="Straight Connector 334"/>
            <p:cNvCxnSpPr>
              <a:cxnSpLocks noChangeShapeType="1"/>
              <a:stCxn id="9439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1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1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325" name="Straight Connector 342"/>
            <p:cNvCxnSpPr>
              <a:cxnSpLocks noChangeShapeType="1"/>
              <a:endCxn id="9439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4326"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dirty="0"/>
                <a:t>ISP A</a:t>
              </a:r>
            </a:p>
          </p:txBody>
        </p:sp>
        <p:grpSp>
          <p:nvGrpSpPr>
            <p:cNvPr id="94327" name="Group 133"/>
            <p:cNvGrpSpPr>
              <a:grpSpLocks/>
            </p:cNvGrpSpPr>
            <p:nvPr/>
          </p:nvGrpSpPr>
          <p:grpSpPr bwMode="auto">
            <a:xfrm>
              <a:off x="9555206" y="2650627"/>
              <a:ext cx="532759" cy="184809"/>
              <a:chOff x="2356" y="1300"/>
              <a:chExt cx="555" cy="194"/>
            </a:xfrm>
          </p:grpSpPr>
          <p:sp>
            <p:nvSpPr>
              <p:cNvPr id="943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85" name="Group 137"/>
              <p:cNvGrpSpPr>
                <a:grpSpLocks/>
              </p:cNvGrpSpPr>
              <p:nvPr/>
            </p:nvGrpSpPr>
            <p:grpSpPr bwMode="auto">
              <a:xfrm>
                <a:off x="2468" y="1332"/>
                <a:ext cx="310" cy="60"/>
                <a:chOff x="2468" y="1332"/>
                <a:chExt cx="310" cy="60"/>
              </a:xfrm>
            </p:grpSpPr>
            <p:sp>
              <p:nvSpPr>
                <p:cNvPr id="943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8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8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28" name="Group 133"/>
            <p:cNvGrpSpPr>
              <a:grpSpLocks/>
            </p:cNvGrpSpPr>
            <p:nvPr/>
          </p:nvGrpSpPr>
          <p:grpSpPr bwMode="auto">
            <a:xfrm>
              <a:off x="8772607" y="2725609"/>
              <a:ext cx="532759" cy="184809"/>
              <a:chOff x="2356" y="1300"/>
              <a:chExt cx="555" cy="194"/>
            </a:xfrm>
          </p:grpSpPr>
          <p:sp>
            <p:nvSpPr>
              <p:cNvPr id="943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77" name="Group 137"/>
              <p:cNvGrpSpPr>
                <a:grpSpLocks/>
              </p:cNvGrpSpPr>
              <p:nvPr/>
            </p:nvGrpSpPr>
            <p:grpSpPr bwMode="auto">
              <a:xfrm>
                <a:off x="2468" y="1332"/>
                <a:ext cx="310" cy="60"/>
                <a:chOff x="2468" y="1332"/>
                <a:chExt cx="310" cy="60"/>
              </a:xfrm>
            </p:grpSpPr>
            <p:sp>
              <p:nvSpPr>
                <p:cNvPr id="943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7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7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29" name="Group 133"/>
            <p:cNvGrpSpPr>
              <a:grpSpLocks/>
            </p:cNvGrpSpPr>
            <p:nvPr/>
          </p:nvGrpSpPr>
          <p:grpSpPr bwMode="auto">
            <a:xfrm>
              <a:off x="9060908" y="2428111"/>
              <a:ext cx="532759" cy="184809"/>
              <a:chOff x="2356" y="1300"/>
              <a:chExt cx="555" cy="194"/>
            </a:xfrm>
          </p:grpSpPr>
          <p:sp>
            <p:nvSpPr>
              <p:cNvPr id="943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69" name="Group 137"/>
              <p:cNvGrpSpPr>
                <a:grpSpLocks/>
              </p:cNvGrpSpPr>
              <p:nvPr/>
            </p:nvGrpSpPr>
            <p:grpSpPr bwMode="auto">
              <a:xfrm>
                <a:off x="2468" y="1332"/>
                <a:ext cx="310" cy="60"/>
                <a:chOff x="2468" y="1332"/>
                <a:chExt cx="310" cy="60"/>
              </a:xfrm>
            </p:grpSpPr>
            <p:sp>
              <p:nvSpPr>
                <p:cNvPr id="9437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7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7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7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30" name="Group 133"/>
            <p:cNvGrpSpPr>
              <a:grpSpLocks/>
            </p:cNvGrpSpPr>
            <p:nvPr/>
          </p:nvGrpSpPr>
          <p:grpSpPr bwMode="auto">
            <a:xfrm>
              <a:off x="10005281" y="2289952"/>
              <a:ext cx="532759" cy="184809"/>
              <a:chOff x="2356" y="1300"/>
              <a:chExt cx="555" cy="194"/>
            </a:xfrm>
          </p:grpSpPr>
          <p:sp>
            <p:nvSpPr>
              <p:cNvPr id="943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61" name="Group 137"/>
              <p:cNvGrpSpPr>
                <a:grpSpLocks/>
              </p:cNvGrpSpPr>
              <p:nvPr/>
            </p:nvGrpSpPr>
            <p:grpSpPr bwMode="auto">
              <a:xfrm>
                <a:off x="2468" y="1332"/>
                <a:ext cx="310" cy="60"/>
                <a:chOff x="2468" y="1332"/>
                <a:chExt cx="310" cy="60"/>
              </a:xfrm>
            </p:grpSpPr>
            <p:sp>
              <p:nvSpPr>
                <p:cNvPr id="9436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6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6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6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31" name="Group 133"/>
            <p:cNvGrpSpPr>
              <a:grpSpLocks/>
            </p:cNvGrpSpPr>
            <p:nvPr/>
          </p:nvGrpSpPr>
          <p:grpSpPr bwMode="auto">
            <a:xfrm>
              <a:off x="10232661" y="2882876"/>
              <a:ext cx="532759" cy="184809"/>
              <a:chOff x="2356" y="1300"/>
              <a:chExt cx="555" cy="194"/>
            </a:xfrm>
          </p:grpSpPr>
          <p:sp>
            <p:nvSpPr>
              <p:cNvPr id="943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53" name="Group 137"/>
              <p:cNvGrpSpPr>
                <a:grpSpLocks/>
              </p:cNvGrpSpPr>
              <p:nvPr/>
            </p:nvGrpSpPr>
            <p:grpSpPr bwMode="auto">
              <a:xfrm>
                <a:off x="2468" y="1332"/>
                <a:ext cx="310" cy="60"/>
                <a:chOff x="2468" y="1332"/>
                <a:chExt cx="310" cy="60"/>
              </a:xfrm>
            </p:grpSpPr>
            <p:sp>
              <p:nvSpPr>
                <p:cNvPr id="943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5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5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32" name="Group 133"/>
            <p:cNvGrpSpPr>
              <a:grpSpLocks/>
            </p:cNvGrpSpPr>
            <p:nvPr/>
          </p:nvGrpSpPr>
          <p:grpSpPr bwMode="auto">
            <a:xfrm>
              <a:off x="9330660" y="3072767"/>
              <a:ext cx="532759" cy="184809"/>
              <a:chOff x="2356" y="1300"/>
              <a:chExt cx="555" cy="194"/>
            </a:xfrm>
          </p:grpSpPr>
          <p:sp>
            <p:nvSpPr>
              <p:cNvPr id="943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45" name="Group 137"/>
              <p:cNvGrpSpPr>
                <a:grpSpLocks/>
              </p:cNvGrpSpPr>
              <p:nvPr/>
            </p:nvGrpSpPr>
            <p:grpSpPr bwMode="auto">
              <a:xfrm>
                <a:off x="2468" y="1332"/>
                <a:ext cx="310" cy="60"/>
                <a:chOff x="2468" y="1332"/>
                <a:chExt cx="310" cy="60"/>
              </a:xfrm>
            </p:grpSpPr>
            <p:sp>
              <p:nvSpPr>
                <p:cNvPr id="943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4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4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333" name="Group 133"/>
            <p:cNvGrpSpPr>
              <a:grpSpLocks/>
            </p:cNvGrpSpPr>
            <p:nvPr/>
          </p:nvGrpSpPr>
          <p:grpSpPr bwMode="auto">
            <a:xfrm>
              <a:off x="8438032" y="3018963"/>
              <a:ext cx="532759" cy="184809"/>
              <a:chOff x="2356" y="1300"/>
              <a:chExt cx="555" cy="194"/>
            </a:xfrm>
          </p:grpSpPr>
          <p:sp>
            <p:nvSpPr>
              <p:cNvPr id="943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37" name="Group 137"/>
              <p:cNvGrpSpPr>
                <a:grpSpLocks/>
              </p:cNvGrpSpPr>
              <p:nvPr/>
            </p:nvGrpSpPr>
            <p:grpSpPr bwMode="auto">
              <a:xfrm>
                <a:off x="2468" y="1332"/>
                <a:ext cx="310" cy="60"/>
                <a:chOff x="2468" y="1332"/>
                <a:chExt cx="310" cy="60"/>
              </a:xfrm>
            </p:grpSpPr>
            <p:sp>
              <p:nvSpPr>
                <p:cNvPr id="943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3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3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4215" name="Group 416"/>
          <p:cNvGrpSpPr>
            <a:grpSpLocks/>
          </p:cNvGrpSpPr>
          <p:nvPr/>
        </p:nvGrpSpPr>
        <p:grpSpPr bwMode="auto">
          <a:xfrm>
            <a:off x="1498600" y="4165600"/>
            <a:ext cx="3086100" cy="1168400"/>
            <a:chOff x="7848600" y="2044700"/>
            <a:chExt cx="3200399" cy="1371600"/>
          </a:xfrm>
        </p:grpSpPr>
        <p:sp>
          <p:nvSpPr>
            <p:cNvPr id="9423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4233" name="Group 133"/>
            <p:cNvGrpSpPr>
              <a:grpSpLocks/>
            </p:cNvGrpSpPr>
            <p:nvPr/>
          </p:nvGrpSpPr>
          <p:grpSpPr bwMode="auto">
            <a:xfrm>
              <a:off x="8526482" y="2160804"/>
              <a:ext cx="532759" cy="184809"/>
              <a:chOff x="2356" y="1300"/>
              <a:chExt cx="555" cy="194"/>
            </a:xfrm>
          </p:grpSpPr>
          <p:sp>
            <p:nvSpPr>
              <p:cNvPr id="9430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10" name="Group 137"/>
              <p:cNvGrpSpPr>
                <a:grpSpLocks/>
              </p:cNvGrpSpPr>
              <p:nvPr/>
            </p:nvGrpSpPr>
            <p:grpSpPr bwMode="auto">
              <a:xfrm>
                <a:off x="2468" y="1332"/>
                <a:ext cx="310" cy="60"/>
                <a:chOff x="2468" y="1332"/>
                <a:chExt cx="310" cy="60"/>
              </a:xfrm>
            </p:grpSpPr>
            <p:sp>
              <p:nvSpPr>
                <p:cNvPr id="943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1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1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4234" name="Straight Connector 419"/>
            <p:cNvCxnSpPr>
              <a:cxnSpLocks noChangeShapeType="1"/>
              <a:stCxn id="9431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3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3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3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3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3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4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4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4242" name="Straight Connector 427"/>
            <p:cNvCxnSpPr>
              <a:cxnSpLocks noChangeShapeType="1"/>
              <a:endCxn id="9430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4243"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C</a:t>
              </a:r>
            </a:p>
          </p:txBody>
        </p:sp>
        <p:grpSp>
          <p:nvGrpSpPr>
            <p:cNvPr id="94244" name="Group 133"/>
            <p:cNvGrpSpPr>
              <a:grpSpLocks/>
            </p:cNvGrpSpPr>
            <p:nvPr/>
          </p:nvGrpSpPr>
          <p:grpSpPr bwMode="auto">
            <a:xfrm>
              <a:off x="9555206" y="2650627"/>
              <a:ext cx="532759" cy="184809"/>
              <a:chOff x="2356" y="1300"/>
              <a:chExt cx="555" cy="194"/>
            </a:xfrm>
          </p:grpSpPr>
          <p:sp>
            <p:nvSpPr>
              <p:cNvPr id="942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3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3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302" name="Group 137"/>
              <p:cNvGrpSpPr>
                <a:grpSpLocks/>
              </p:cNvGrpSpPr>
              <p:nvPr/>
            </p:nvGrpSpPr>
            <p:grpSpPr bwMode="auto">
              <a:xfrm>
                <a:off x="2468" y="1332"/>
                <a:ext cx="310" cy="60"/>
                <a:chOff x="2468" y="1332"/>
                <a:chExt cx="310" cy="60"/>
              </a:xfrm>
            </p:grpSpPr>
            <p:sp>
              <p:nvSpPr>
                <p:cNvPr id="943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3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30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30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45" name="Group 133"/>
            <p:cNvGrpSpPr>
              <a:grpSpLocks/>
            </p:cNvGrpSpPr>
            <p:nvPr/>
          </p:nvGrpSpPr>
          <p:grpSpPr bwMode="auto">
            <a:xfrm>
              <a:off x="8772607" y="2725609"/>
              <a:ext cx="532759" cy="184809"/>
              <a:chOff x="2356" y="1300"/>
              <a:chExt cx="555" cy="194"/>
            </a:xfrm>
          </p:grpSpPr>
          <p:sp>
            <p:nvSpPr>
              <p:cNvPr id="942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94" name="Group 137"/>
              <p:cNvGrpSpPr>
                <a:grpSpLocks/>
              </p:cNvGrpSpPr>
              <p:nvPr/>
            </p:nvGrpSpPr>
            <p:grpSpPr bwMode="auto">
              <a:xfrm>
                <a:off x="2468" y="1332"/>
                <a:ext cx="310" cy="60"/>
                <a:chOff x="2468" y="1332"/>
                <a:chExt cx="310" cy="60"/>
              </a:xfrm>
            </p:grpSpPr>
            <p:sp>
              <p:nvSpPr>
                <p:cNvPr id="942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9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9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46" name="Group 133"/>
            <p:cNvGrpSpPr>
              <a:grpSpLocks/>
            </p:cNvGrpSpPr>
            <p:nvPr/>
          </p:nvGrpSpPr>
          <p:grpSpPr bwMode="auto">
            <a:xfrm>
              <a:off x="9060908" y="2428111"/>
              <a:ext cx="532759" cy="184809"/>
              <a:chOff x="2356" y="1300"/>
              <a:chExt cx="555" cy="194"/>
            </a:xfrm>
          </p:grpSpPr>
          <p:sp>
            <p:nvSpPr>
              <p:cNvPr id="942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86" name="Group 137"/>
              <p:cNvGrpSpPr>
                <a:grpSpLocks/>
              </p:cNvGrpSpPr>
              <p:nvPr/>
            </p:nvGrpSpPr>
            <p:grpSpPr bwMode="auto">
              <a:xfrm>
                <a:off x="2468" y="1332"/>
                <a:ext cx="310" cy="60"/>
                <a:chOff x="2468" y="1332"/>
                <a:chExt cx="310" cy="60"/>
              </a:xfrm>
            </p:grpSpPr>
            <p:sp>
              <p:nvSpPr>
                <p:cNvPr id="942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8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8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47" name="Group 133"/>
            <p:cNvGrpSpPr>
              <a:grpSpLocks/>
            </p:cNvGrpSpPr>
            <p:nvPr/>
          </p:nvGrpSpPr>
          <p:grpSpPr bwMode="auto">
            <a:xfrm>
              <a:off x="10005281" y="2289952"/>
              <a:ext cx="532759" cy="184809"/>
              <a:chOff x="2356" y="1300"/>
              <a:chExt cx="555" cy="194"/>
            </a:xfrm>
          </p:grpSpPr>
          <p:sp>
            <p:nvSpPr>
              <p:cNvPr id="942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78" name="Group 137"/>
              <p:cNvGrpSpPr>
                <a:grpSpLocks/>
              </p:cNvGrpSpPr>
              <p:nvPr/>
            </p:nvGrpSpPr>
            <p:grpSpPr bwMode="auto">
              <a:xfrm>
                <a:off x="2468" y="1332"/>
                <a:ext cx="310" cy="60"/>
                <a:chOff x="2468" y="1332"/>
                <a:chExt cx="310" cy="60"/>
              </a:xfrm>
            </p:grpSpPr>
            <p:sp>
              <p:nvSpPr>
                <p:cNvPr id="942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7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8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48" name="Group 133"/>
            <p:cNvGrpSpPr>
              <a:grpSpLocks/>
            </p:cNvGrpSpPr>
            <p:nvPr/>
          </p:nvGrpSpPr>
          <p:grpSpPr bwMode="auto">
            <a:xfrm>
              <a:off x="10232661" y="2882876"/>
              <a:ext cx="532759" cy="184809"/>
              <a:chOff x="2356" y="1300"/>
              <a:chExt cx="555" cy="194"/>
            </a:xfrm>
          </p:grpSpPr>
          <p:sp>
            <p:nvSpPr>
              <p:cNvPr id="942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70" name="Group 137"/>
              <p:cNvGrpSpPr>
                <a:grpSpLocks/>
              </p:cNvGrpSpPr>
              <p:nvPr/>
            </p:nvGrpSpPr>
            <p:grpSpPr bwMode="auto">
              <a:xfrm>
                <a:off x="2468" y="1332"/>
                <a:ext cx="310" cy="60"/>
                <a:chOff x="2468" y="1332"/>
                <a:chExt cx="310" cy="60"/>
              </a:xfrm>
            </p:grpSpPr>
            <p:sp>
              <p:nvSpPr>
                <p:cNvPr id="942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7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7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49" name="Group 133"/>
            <p:cNvGrpSpPr>
              <a:grpSpLocks/>
            </p:cNvGrpSpPr>
            <p:nvPr/>
          </p:nvGrpSpPr>
          <p:grpSpPr bwMode="auto">
            <a:xfrm>
              <a:off x="9330660" y="3072767"/>
              <a:ext cx="532759" cy="184809"/>
              <a:chOff x="2356" y="1300"/>
              <a:chExt cx="555" cy="194"/>
            </a:xfrm>
          </p:grpSpPr>
          <p:sp>
            <p:nvSpPr>
              <p:cNvPr id="942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62" name="Group 137"/>
              <p:cNvGrpSpPr>
                <a:grpSpLocks/>
              </p:cNvGrpSpPr>
              <p:nvPr/>
            </p:nvGrpSpPr>
            <p:grpSpPr bwMode="auto">
              <a:xfrm>
                <a:off x="2468" y="1332"/>
                <a:ext cx="310" cy="60"/>
                <a:chOff x="2468" y="1332"/>
                <a:chExt cx="310" cy="60"/>
              </a:xfrm>
            </p:grpSpPr>
            <p:sp>
              <p:nvSpPr>
                <p:cNvPr id="942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6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6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4250" name="Group 133"/>
            <p:cNvGrpSpPr>
              <a:grpSpLocks/>
            </p:cNvGrpSpPr>
            <p:nvPr/>
          </p:nvGrpSpPr>
          <p:grpSpPr bwMode="auto">
            <a:xfrm>
              <a:off x="8438032" y="3018963"/>
              <a:ext cx="532759" cy="184809"/>
              <a:chOff x="2356" y="1300"/>
              <a:chExt cx="555" cy="194"/>
            </a:xfrm>
          </p:grpSpPr>
          <p:sp>
            <p:nvSpPr>
              <p:cNvPr id="942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42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42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4254" name="Group 137"/>
              <p:cNvGrpSpPr>
                <a:grpSpLocks/>
              </p:cNvGrpSpPr>
              <p:nvPr/>
            </p:nvGrpSpPr>
            <p:grpSpPr bwMode="auto">
              <a:xfrm>
                <a:off x="2468" y="1332"/>
                <a:ext cx="310" cy="60"/>
                <a:chOff x="2468" y="1332"/>
                <a:chExt cx="310" cy="60"/>
              </a:xfrm>
            </p:grpSpPr>
            <p:sp>
              <p:nvSpPr>
                <p:cNvPr id="942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42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42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425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cxnSp>
        <p:nvCxnSpPr>
          <p:cNvPr id="94216" name="Straight Connector 12"/>
          <p:cNvCxnSpPr>
            <a:cxnSpLocks noChangeShapeType="1"/>
            <a:endCxn id="94392"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17" name="Straight Connector 500"/>
          <p:cNvCxnSpPr>
            <a:cxnSpLocks noChangeShapeType="1"/>
            <a:endCxn id="94394"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18" name="Straight Connector 501"/>
          <p:cNvCxnSpPr>
            <a:cxnSpLocks noChangeShapeType="1"/>
            <a:endCxn id="94390"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19" name="Straight Connector 502"/>
          <p:cNvCxnSpPr>
            <a:cxnSpLocks noChangeShapeType="1"/>
            <a:endCxn id="94360"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0" name="Straight Connector 503"/>
          <p:cNvCxnSpPr>
            <a:cxnSpLocks noChangeShapeType="1"/>
            <a:endCxn id="94360"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1" name="Straight Connector 504"/>
          <p:cNvCxnSpPr>
            <a:cxnSpLocks noChangeShapeType="1"/>
            <a:endCxn id="94443"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2"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3" name="Straight Connector 506"/>
          <p:cNvCxnSpPr>
            <a:cxnSpLocks noChangeShapeType="1"/>
            <a:stCxn id="94509" idx="4"/>
            <a:endCxn id="94438"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4"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5" name="Straight Connector 508"/>
          <p:cNvCxnSpPr>
            <a:cxnSpLocks noChangeShapeType="1"/>
            <a:endCxn id="94425"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6" name="Straight Connector 509"/>
          <p:cNvCxnSpPr>
            <a:cxnSpLocks noChangeShapeType="1"/>
            <a:stCxn id="94507"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7"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8" name="Straight Connector 511"/>
          <p:cNvCxnSpPr>
            <a:cxnSpLocks noChangeShapeType="1"/>
            <a:stCxn id="94504"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29"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30" name="Straight Connector 513"/>
          <p:cNvCxnSpPr>
            <a:cxnSpLocks noChangeShapeType="1"/>
            <a:endCxn id="94255"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4231" name="Straight Connector 514"/>
          <p:cNvCxnSpPr>
            <a:cxnSpLocks noChangeShapeType="1"/>
            <a:endCxn id="94311"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96258"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6259" name="Group 5"/>
          <p:cNvGrpSpPr>
            <a:grpSpLocks/>
          </p:cNvGrpSpPr>
          <p:nvPr/>
        </p:nvGrpSpPr>
        <p:grpSpPr bwMode="auto">
          <a:xfrm>
            <a:off x="450850" y="1849438"/>
            <a:ext cx="8437563" cy="4559300"/>
            <a:chOff x="154891" y="1905681"/>
            <a:chExt cx="8436427" cy="4559651"/>
          </a:xfrm>
        </p:grpSpPr>
        <p:grpSp>
          <p:nvGrpSpPr>
            <p:cNvPr id="96552" name="Group 2"/>
            <p:cNvGrpSpPr>
              <a:grpSpLocks/>
            </p:cNvGrpSpPr>
            <p:nvPr/>
          </p:nvGrpSpPr>
          <p:grpSpPr bwMode="auto">
            <a:xfrm>
              <a:off x="1529396" y="2297655"/>
              <a:ext cx="648422" cy="418253"/>
              <a:chOff x="3053396" y="4304255"/>
              <a:chExt cx="648422" cy="418253"/>
            </a:xfrm>
          </p:grpSpPr>
          <p:sp>
            <p:nvSpPr>
              <p:cNvPr id="966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60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3" name="Group 131"/>
            <p:cNvGrpSpPr>
              <a:grpSpLocks/>
            </p:cNvGrpSpPr>
            <p:nvPr/>
          </p:nvGrpSpPr>
          <p:grpSpPr bwMode="auto">
            <a:xfrm>
              <a:off x="373696" y="3097755"/>
              <a:ext cx="648422" cy="418253"/>
              <a:chOff x="3053396" y="4304255"/>
              <a:chExt cx="648422" cy="418253"/>
            </a:xfrm>
          </p:grpSpPr>
          <p:sp>
            <p:nvSpPr>
              <p:cNvPr id="966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60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4" name="Group 135"/>
            <p:cNvGrpSpPr>
              <a:grpSpLocks/>
            </p:cNvGrpSpPr>
            <p:nvPr/>
          </p:nvGrpSpPr>
          <p:grpSpPr bwMode="auto">
            <a:xfrm>
              <a:off x="6037896" y="2551655"/>
              <a:ext cx="648422" cy="418253"/>
              <a:chOff x="3053396" y="4304255"/>
              <a:chExt cx="648422" cy="418253"/>
            </a:xfrm>
          </p:grpSpPr>
          <p:sp>
            <p:nvSpPr>
              <p:cNvPr id="966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60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5" name="Group 138"/>
            <p:cNvGrpSpPr>
              <a:grpSpLocks/>
            </p:cNvGrpSpPr>
            <p:nvPr/>
          </p:nvGrpSpPr>
          <p:grpSpPr bwMode="auto">
            <a:xfrm>
              <a:off x="945196" y="5409155"/>
              <a:ext cx="648422" cy="418253"/>
              <a:chOff x="3053396" y="4304255"/>
              <a:chExt cx="648422" cy="418253"/>
            </a:xfrm>
          </p:grpSpPr>
          <p:sp>
            <p:nvSpPr>
              <p:cNvPr id="965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9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6" name="Group 141"/>
            <p:cNvGrpSpPr>
              <a:grpSpLocks/>
            </p:cNvGrpSpPr>
            <p:nvPr/>
          </p:nvGrpSpPr>
          <p:grpSpPr bwMode="auto">
            <a:xfrm>
              <a:off x="526096" y="4786855"/>
              <a:ext cx="648422" cy="418253"/>
              <a:chOff x="3053396" y="4304255"/>
              <a:chExt cx="648422" cy="418253"/>
            </a:xfrm>
          </p:grpSpPr>
          <p:sp>
            <p:nvSpPr>
              <p:cNvPr id="965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9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7" name="Group 144"/>
            <p:cNvGrpSpPr>
              <a:grpSpLocks/>
            </p:cNvGrpSpPr>
            <p:nvPr/>
          </p:nvGrpSpPr>
          <p:grpSpPr bwMode="auto">
            <a:xfrm>
              <a:off x="297496" y="4126455"/>
              <a:ext cx="648422" cy="418253"/>
              <a:chOff x="3053396" y="4304255"/>
              <a:chExt cx="648422" cy="418253"/>
            </a:xfrm>
          </p:grpSpPr>
          <p:sp>
            <p:nvSpPr>
              <p:cNvPr id="965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9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8" name="Group 147"/>
            <p:cNvGrpSpPr>
              <a:grpSpLocks/>
            </p:cNvGrpSpPr>
            <p:nvPr/>
          </p:nvGrpSpPr>
          <p:grpSpPr bwMode="auto">
            <a:xfrm>
              <a:off x="6787196" y="2983455"/>
              <a:ext cx="648422" cy="418253"/>
              <a:chOff x="3053396" y="4304255"/>
              <a:chExt cx="648422" cy="418253"/>
            </a:xfrm>
          </p:grpSpPr>
          <p:sp>
            <p:nvSpPr>
              <p:cNvPr id="965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9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59" name="Group 150"/>
            <p:cNvGrpSpPr>
              <a:grpSpLocks/>
            </p:cNvGrpSpPr>
            <p:nvPr/>
          </p:nvGrpSpPr>
          <p:grpSpPr bwMode="auto">
            <a:xfrm>
              <a:off x="3129596" y="2056355"/>
              <a:ext cx="648422" cy="418253"/>
              <a:chOff x="3053396" y="4304255"/>
              <a:chExt cx="648422" cy="418253"/>
            </a:xfrm>
          </p:grpSpPr>
          <p:sp>
            <p:nvSpPr>
              <p:cNvPr id="965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9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0" name="Group 153"/>
            <p:cNvGrpSpPr>
              <a:grpSpLocks/>
            </p:cNvGrpSpPr>
            <p:nvPr/>
          </p:nvGrpSpPr>
          <p:grpSpPr bwMode="auto">
            <a:xfrm>
              <a:off x="754696" y="2704055"/>
              <a:ext cx="648422" cy="418253"/>
              <a:chOff x="3053396" y="4304255"/>
              <a:chExt cx="648422" cy="418253"/>
            </a:xfrm>
          </p:grpSpPr>
          <p:sp>
            <p:nvSpPr>
              <p:cNvPr id="965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8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1" name="Group 156"/>
            <p:cNvGrpSpPr>
              <a:grpSpLocks/>
            </p:cNvGrpSpPr>
            <p:nvPr/>
          </p:nvGrpSpPr>
          <p:grpSpPr bwMode="auto">
            <a:xfrm>
              <a:off x="4043996" y="2030955"/>
              <a:ext cx="648422" cy="418253"/>
              <a:chOff x="3053396" y="4304255"/>
              <a:chExt cx="648422" cy="418253"/>
            </a:xfrm>
          </p:grpSpPr>
          <p:sp>
            <p:nvSpPr>
              <p:cNvPr id="965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8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2" name="Group 160"/>
            <p:cNvGrpSpPr>
              <a:grpSpLocks/>
            </p:cNvGrpSpPr>
            <p:nvPr/>
          </p:nvGrpSpPr>
          <p:grpSpPr bwMode="auto">
            <a:xfrm>
              <a:off x="7104696" y="5663155"/>
              <a:ext cx="648422" cy="418253"/>
              <a:chOff x="3053396" y="4304255"/>
              <a:chExt cx="648422" cy="418253"/>
            </a:xfrm>
          </p:grpSpPr>
          <p:sp>
            <p:nvSpPr>
              <p:cNvPr id="965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8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3" name="Group 163"/>
            <p:cNvGrpSpPr>
              <a:grpSpLocks/>
            </p:cNvGrpSpPr>
            <p:nvPr/>
          </p:nvGrpSpPr>
          <p:grpSpPr bwMode="auto">
            <a:xfrm>
              <a:off x="7942896" y="5015455"/>
              <a:ext cx="648422" cy="418253"/>
              <a:chOff x="3053396" y="4304255"/>
              <a:chExt cx="648422" cy="418253"/>
            </a:xfrm>
          </p:grpSpPr>
          <p:sp>
            <p:nvSpPr>
              <p:cNvPr id="965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8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4" name="Group 166"/>
            <p:cNvGrpSpPr>
              <a:grpSpLocks/>
            </p:cNvGrpSpPr>
            <p:nvPr/>
          </p:nvGrpSpPr>
          <p:grpSpPr bwMode="auto">
            <a:xfrm>
              <a:off x="7714296" y="4101055"/>
              <a:ext cx="648422" cy="418253"/>
              <a:chOff x="3053396" y="4304255"/>
              <a:chExt cx="648422" cy="418253"/>
            </a:xfrm>
          </p:grpSpPr>
          <p:sp>
            <p:nvSpPr>
              <p:cNvPr id="965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8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5" name="Group 169"/>
            <p:cNvGrpSpPr>
              <a:grpSpLocks/>
            </p:cNvGrpSpPr>
            <p:nvPr/>
          </p:nvGrpSpPr>
          <p:grpSpPr bwMode="auto">
            <a:xfrm>
              <a:off x="4869496" y="5904455"/>
              <a:ext cx="648422" cy="418253"/>
              <a:chOff x="3053396" y="4304255"/>
              <a:chExt cx="648422" cy="418253"/>
            </a:xfrm>
          </p:grpSpPr>
          <p:sp>
            <p:nvSpPr>
              <p:cNvPr id="965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7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6" name="Group 172"/>
            <p:cNvGrpSpPr>
              <a:grpSpLocks/>
            </p:cNvGrpSpPr>
            <p:nvPr/>
          </p:nvGrpSpPr>
          <p:grpSpPr bwMode="auto">
            <a:xfrm>
              <a:off x="3955096" y="6044155"/>
              <a:ext cx="648422" cy="418253"/>
              <a:chOff x="3053396" y="4304255"/>
              <a:chExt cx="648422" cy="418253"/>
            </a:xfrm>
          </p:grpSpPr>
          <p:sp>
            <p:nvSpPr>
              <p:cNvPr id="965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7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6567" name="Group 175"/>
            <p:cNvGrpSpPr>
              <a:grpSpLocks/>
            </p:cNvGrpSpPr>
            <p:nvPr/>
          </p:nvGrpSpPr>
          <p:grpSpPr bwMode="auto">
            <a:xfrm>
              <a:off x="2735896" y="5891755"/>
              <a:ext cx="648422" cy="418253"/>
              <a:chOff x="3053396" y="4304255"/>
              <a:chExt cx="648422" cy="418253"/>
            </a:xfrm>
          </p:grpSpPr>
          <p:sp>
            <p:nvSpPr>
              <p:cNvPr id="965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7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9656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656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657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657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657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657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
        <p:nvSpPr>
          <p:cNvPr id="96260"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atin typeface="Gill Sans MT" pitchFamily="34" charset="0"/>
              </a:rPr>
              <a:t>But if one global ISP is viable business, there will be competitors ….  which must be interconnected</a:t>
            </a:r>
          </a:p>
        </p:txBody>
      </p:sp>
      <p:grpSp>
        <p:nvGrpSpPr>
          <p:cNvPr id="96261" name="Group 8"/>
          <p:cNvGrpSpPr>
            <a:grpSpLocks/>
          </p:cNvGrpSpPr>
          <p:nvPr/>
        </p:nvGrpSpPr>
        <p:grpSpPr bwMode="auto">
          <a:xfrm>
            <a:off x="4546600" y="3746500"/>
            <a:ext cx="3225800" cy="1117600"/>
            <a:chOff x="7848600" y="2044700"/>
            <a:chExt cx="3200399" cy="1371600"/>
          </a:xfrm>
        </p:grpSpPr>
        <p:sp>
          <p:nvSpPr>
            <p:cNvPr id="96469"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6470" name="Group 133"/>
            <p:cNvGrpSpPr>
              <a:grpSpLocks/>
            </p:cNvGrpSpPr>
            <p:nvPr/>
          </p:nvGrpSpPr>
          <p:grpSpPr bwMode="auto">
            <a:xfrm>
              <a:off x="8526482" y="2160804"/>
              <a:ext cx="532759" cy="184809"/>
              <a:chOff x="2356" y="1300"/>
              <a:chExt cx="555" cy="194"/>
            </a:xfrm>
          </p:grpSpPr>
          <p:sp>
            <p:nvSpPr>
              <p:cNvPr id="965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47" name="Group 137"/>
              <p:cNvGrpSpPr>
                <a:grpSpLocks/>
              </p:cNvGrpSpPr>
              <p:nvPr/>
            </p:nvGrpSpPr>
            <p:grpSpPr bwMode="auto">
              <a:xfrm>
                <a:off x="2468" y="1332"/>
                <a:ext cx="310" cy="60"/>
                <a:chOff x="2468" y="1332"/>
                <a:chExt cx="310" cy="60"/>
              </a:xfrm>
            </p:grpSpPr>
            <p:sp>
              <p:nvSpPr>
                <p:cNvPr id="965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48"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49"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6471" name="Straight Connector 10"/>
            <p:cNvCxnSpPr>
              <a:cxnSpLocks noChangeShapeType="1"/>
              <a:stCxn id="9654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2"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3"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4"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5"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6"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7"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8"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479" name="Straight Connector 304"/>
            <p:cNvCxnSpPr>
              <a:cxnSpLocks noChangeShapeType="1"/>
              <a:endCxn id="9654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6480"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B</a:t>
              </a:r>
            </a:p>
          </p:txBody>
        </p:sp>
        <p:grpSp>
          <p:nvGrpSpPr>
            <p:cNvPr id="96481" name="Group 133"/>
            <p:cNvGrpSpPr>
              <a:grpSpLocks/>
            </p:cNvGrpSpPr>
            <p:nvPr/>
          </p:nvGrpSpPr>
          <p:grpSpPr bwMode="auto">
            <a:xfrm>
              <a:off x="9555206" y="2650627"/>
              <a:ext cx="532759" cy="184809"/>
              <a:chOff x="2356" y="1300"/>
              <a:chExt cx="555" cy="194"/>
            </a:xfrm>
          </p:grpSpPr>
          <p:sp>
            <p:nvSpPr>
              <p:cNvPr id="965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39" name="Group 137"/>
              <p:cNvGrpSpPr>
                <a:grpSpLocks/>
              </p:cNvGrpSpPr>
              <p:nvPr/>
            </p:nvGrpSpPr>
            <p:grpSpPr bwMode="auto">
              <a:xfrm>
                <a:off x="2468" y="1332"/>
                <a:ext cx="310" cy="60"/>
                <a:chOff x="2468" y="1332"/>
                <a:chExt cx="310" cy="60"/>
              </a:xfrm>
            </p:grpSpPr>
            <p:sp>
              <p:nvSpPr>
                <p:cNvPr id="965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4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2" name="Group 133"/>
            <p:cNvGrpSpPr>
              <a:grpSpLocks/>
            </p:cNvGrpSpPr>
            <p:nvPr/>
          </p:nvGrpSpPr>
          <p:grpSpPr bwMode="auto">
            <a:xfrm>
              <a:off x="8772607" y="2725609"/>
              <a:ext cx="532759" cy="184809"/>
              <a:chOff x="2356" y="1300"/>
              <a:chExt cx="555" cy="194"/>
            </a:xfrm>
          </p:grpSpPr>
          <p:sp>
            <p:nvSpPr>
              <p:cNvPr id="965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31" name="Group 137"/>
              <p:cNvGrpSpPr>
                <a:grpSpLocks/>
              </p:cNvGrpSpPr>
              <p:nvPr/>
            </p:nvGrpSpPr>
            <p:grpSpPr bwMode="auto">
              <a:xfrm>
                <a:off x="2468" y="1332"/>
                <a:ext cx="310" cy="60"/>
                <a:chOff x="2468" y="1332"/>
                <a:chExt cx="310" cy="60"/>
              </a:xfrm>
            </p:grpSpPr>
            <p:sp>
              <p:nvSpPr>
                <p:cNvPr id="965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32"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33"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3" name="Group 133"/>
            <p:cNvGrpSpPr>
              <a:grpSpLocks/>
            </p:cNvGrpSpPr>
            <p:nvPr/>
          </p:nvGrpSpPr>
          <p:grpSpPr bwMode="auto">
            <a:xfrm>
              <a:off x="9060908" y="2428111"/>
              <a:ext cx="532759" cy="184809"/>
              <a:chOff x="2356" y="1300"/>
              <a:chExt cx="555" cy="194"/>
            </a:xfrm>
          </p:grpSpPr>
          <p:sp>
            <p:nvSpPr>
              <p:cNvPr id="965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23" name="Group 137"/>
              <p:cNvGrpSpPr>
                <a:grpSpLocks/>
              </p:cNvGrpSpPr>
              <p:nvPr/>
            </p:nvGrpSpPr>
            <p:grpSpPr bwMode="auto">
              <a:xfrm>
                <a:off x="2468" y="1332"/>
                <a:ext cx="310" cy="60"/>
                <a:chOff x="2468" y="1332"/>
                <a:chExt cx="310" cy="60"/>
              </a:xfrm>
            </p:grpSpPr>
            <p:sp>
              <p:nvSpPr>
                <p:cNvPr id="965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24"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25"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4" name="Group 133"/>
            <p:cNvGrpSpPr>
              <a:grpSpLocks/>
            </p:cNvGrpSpPr>
            <p:nvPr/>
          </p:nvGrpSpPr>
          <p:grpSpPr bwMode="auto">
            <a:xfrm>
              <a:off x="10005281" y="2289952"/>
              <a:ext cx="532759" cy="184809"/>
              <a:chOff x="2356" y="1300"/>
              <a:chExt cx="555" cy="194"/>
            </a:xfrm>
          </p:grpSpPr>
          <p:sp>
            <p:nvSpPr>
              <p:cNvPr id="965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15" name="Group 137"/>
              <p:cNvGrpSpPr>
                <a:grpSpLocks/>
              </p:cNvGrpSpPr>
              <p:nvPr/>
            </p:nvGrpSpPr>
            <p:grpSpPr bwMode="auto">
              <a:xfrm>
                <a:off x="2468" y="1332"/>
                <a:ext cx="310" cy="60"/>
                <a:chOff x="2468" y="1332"/>
                <a:chExt cx="310" cy="60"/>
              </a:xfrm>
            </p:grpSpPr>
            <p:sp>
              <p:nvSpPr>
                <p:cNvPr id="965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16"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17"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5" name="Group 133"/>
            <p:cNvGrpSpPr>
              <a:grpSpLocks/>
            </p:cNvGrpSpPr>
            <p:nvPr/>
          </p:nvGrpSpPr>
          <p:grpSpPr bwMode="auto">
            <a:xfrm>
              <a:off x="10232661" y="2882876"/>
              <a:ext cx="532759" cy="184809"/>
              <a:chOff x="2356" y="1300"/>
              <a:chExt cx="555" cy="194"/>
            </a:xfrm>
          </p:grpSpPr>
          <p:sp>
            <p:nvSpPr>
              <p:cNvPr id="965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5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5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507" name="Group 137"/>
              <p:cNvGrpSpPr>
                <a:grpSpLocks/>
              </p:cNvGrpSpPr>
              <p:nvPr/>
            </p:nvGrpSpPr>
            <p:grpSpPr bwMode="auto">
              <a:xfrm>
                <a:off x="2468" y="1332"/>
                <a:ext cx="310" cy="60"/>
                <a:chOff x="2468" y="1332"/>
                <a:chExt cx="310" cy="60"/>
              </a:xfrm>
            </p:grpSpPr>
            <p:sp>
              <p:nvSpPr>
                <p:cNvPr id="965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0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0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6" name="Group 133"/>
            <p:cNvGrpSpPr>
              <a:grpSpLocks/>
            </p:cNvGrpSpPr>
            <p:nvPr/>
          </p:nvGrpSpPr>
          <p:grpSpPr bwMode="auto">
            <a:xfrm>
              <a:off x="9330660" y="3072767"/>
              <a:ext cx="532759" cy="184809"/>
              <a:chOff x="2356" y="1300"/>
              <a:chExt cx="555" cy="194"/>
            </a:xfrm>
          </p:grpSpPr>
          <p:sp>
            <p:nvSpPr>
              <p:cNvPr id="964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99" name="Group 137"/>
              <p:cNvGrpSpPr>
                <a:grpSpLocks/>
              </p:cNvGrpSpPr>
              <p:nvPr/>
            </p:nvGrpSpPr>
            <p:grpSpPr bwMode="auto">
              <a:xfrm>
                <a:off x="2468" y="1332"/>
                <a:ext cx="310" cy="60"/>
                <a:chOff x="2468" y="1332"/>
                <a:chExt cx="310" cy="60"/>
              </a:xfrm>
            </p:grpSpPr>
            <p:sp>
              <p:nvSpPr>
                <p:cNvPr id="965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5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50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501"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87" name="Group 133"/>
            <p:cNvGrpSpPr>
              <a:grpSpLocks/>
            </p:cNvGrpSpPr>
            <p:nvPr/>
          </p:nvGrpSpPr>
          <p:grpSpPr bwMode="auto">
            <a:xfrm>
              <a:off x="8438032" y="3018963"/>
              <a:ext cx="532759" cy="184809"/>
              <a:chOff x="2356" y="1300"/>
              <a:chExt cx="555" cy="194"/>
            </a:xfrm>
          </p:grpSpPr>
          <p:sp>
            <p:nvSpPr>
              <p:cNvPr id="964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91" name="Group 137"/>
              <p:cNvGrpSpPr>
                <a:grpSpLocks/>
              </p:cNvGrpSpPr>
              <p:nvPr/>
            </p:nvGrpSpPr>
            <p:grpSpPr bwMode="auto">
              <a:xfrm>
                <a:off x="2468" y="1332"/>
                <a:ext cx="310" cy="60"/>
                <a:chOff x="2468" y="1332"/>
                <a:chExt cx="310" cy="60"/>
              </a:xfrm>
            </p:grpSpPr>
            <p:sp>
              <p:nvSpPr>
                <p:cNvPr id="964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9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93"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6262" name="Group 331"/>
          <p:cNvGrpSpPr>
            <a:grpSpLocks/>
          </p:cNvGrpSpPr>
          <p:nvPr/>
        </p:nvGrpSpPr>
        <p:grpSpPr bwMode="auto">
          <a:xfrm>
            <a:off x="1803400" y="2755900"/>
            <a:ext cx="3467100" cy="1193800"/>
            <a:chOff x="7848600" y="2044700"/>
            <a:chExt cx="3200399" cy="1371600"/>
          </a:xfrm>
        </p:grpSpPr>
        <p:sp>
          <p:nvSpPr>
            <p:cNvPr id="96386"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6387" name="Group 133"/>
            <p:cNvGrpSpPr>
              <a:grpSpLocks/>
            </p:cNvGrpSpPr>
            <p:nvPr/>
          </p:nvGrpSpPr>
          <p:grpSpPr bwMode="auto">
            <a:xfrm>
              <a:off x="8526482" y="2160804"/>
              <a:ext cx="532759" cy="184809"/>
              <a:chOff x="2356" y="1300"/>
              <a:chExt cx="555" cy="194"/>
            </a:xfrm>
          </p:grpSpPr>
          <p:sp>
            <p:nvSpPr>
              <p:cNvPr id="964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64" name="Group 137"/>
              <p:cNvGrpSpPr>
                <a:grpSpLocks/>
              </p:cNvGrpSpPr>
              <p:nvPr/>
            </p:nvGrpSpPr>
            <p:grpSpPr bwMode="auto">
              <a:xfrm>
                <a:off x="2468" y="1332"/>
                <a:ext cx="310" cy="60"/>
                <a:chOff x="2468" y="1332"/>
                <a:chExt cx="310" cy="60"/>
              </a:xfrm>
            </p:grpSpPr>
            <p:sp>
              <p:nvSpPr>
                <p:cNvPr id="964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6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6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6388" name="Straight Connector 334"/>
            <p:cNvCxnSpPr>
              <a:cxnSpLocks noChangeShapeType="1"/>
              <a:stCxn id="96466"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89"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0"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1"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2"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3"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4"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5"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96" name="Straight Connector 342"/>
            <p:cNvCxnSpPr>
              <a:cxnSpLocks noChangeShapeType="1"/>
              <a:endCxn id="96461"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6397"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A</a:t>
              </a:r>
            </a:p>
          </p:txBody>
        </p:sp>
        <p:grpSp>
          <p:nvGrpSpPr>
            <p:cNvPr id="96398" name="Group 133"/>
            <p:cNvGrpSpPr>
              <a:grpSpLocks/>
            </p:cNvGrpSpPr>
            <p:nvPr/>
          </p:nvGrpSpPr>
          <p:grpSpPr bwMode="auto">
            <a:xfrm>
              <a:off x="9555206" y="2650627"/>
              <a:ext cx="532759" cy="184809"/>
              <a:chOff x="2356" y="1300"/>
              <a:chExt cx="555" cy="194"/>
            </a:xfrm>
          </p:grpSpPr>
          <p:sp>
            <p:nvSpPr>
              <p:cNvPr id="964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56" name="Group 137"/>
              <p:cNvGrpSpPr>
                <a:grpSpLocks/>
              </p:cNvGrpSpPr>
              <p:nvPr/>
            </p:nvGrpSpPr>
            <p:grpSpPr bwMode="auto">
              <a:xfrm>
                <a:off x="2468" y="1332"/>
                <a:ext cx="310" cy="60"/>
                <a:chOff x="2468" y="1332"/>
                <a:chExt cx="310" cy="60"/>
              </a:xfrm>
            </p:grpSpPr>
            <p:sp>
              <p:nvSpPr>
                <p:cNvPr id="964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5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58"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99" name="Group 133"/>
            <p:cNvGrpSpPr>
              <a:grpSpLocks/>
            </p:cNvGrpSpPr>
            <p:nvPr/>
          </p:nvGrpSpPr>
          <p:grpSpPr bwMode="auto">
            <a:xfrm>
              <a:off x="8772607" y="2725609"/>
              <a:ext cx="532759" cy="184809"/>
              <a:chOff x="2356" y="1300"/>
              <a:chExt cx="555" cy="194"/>
            </a:xfrm>
          </p:grpSpPr>
          <p:sp>
            <p:nvSpPr>
              <p:cNvPr id="964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48" name="Group 137"/>
              <p:cNvGrpSpPr>
                <a:grpSpLocks/>
              </p:cNvGrpSpPr>
              <p:nvPr/>
            </p:nvGrpSpPr>
            <p:grpSpPr bwMode="auto">
              <a:xfrm>
                <a:off x="2468" y="1332"/>
                <a:ext cx="310" cy="60"/>
                <a:chOff x="2468" y="1332"/>
                <a:chExt cx="310" cy="60"/>
              </a:xfrm>
            </p:grpSpPr>
            <p:sp>
              <p:nvSpPr>
                <p:cNvPr id="964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4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50"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00" name="Group 133"/>
            <p:cNvGrpSpPr>
              <a:grpSpLocks/>
            </p:cNvGrpSpPr>
            <p:nvPr/>
          </p:nvGrpSpPr>
          <p:grpSpPr bwMode="auto">
            <a:xfrm>
              <a:off x="9060908" y="2428111"/>
              <a:ext cx="532759" cy="184809"/>
              <a:chOff x="2356" y="1300"/>
              <a:chExt cx="555" cy="194"/>
            </a:xfrm>
          </p:grpSpPr>
          <p:sp>
            <p:nvSpPr>
              <p:cNvPr id="964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40" name="Group 137"/>
              <p:cNvGrpSpPr>
                <a:grpSpLocks/>
              </p:cNvGrpSpPr>
              <p:nvPr/>
            </p:nvGrpSpPr>
            <p:grpSpPr bwMode="auto">
              <a:xfrm>
                <a:off x="2468" y="1332"/>
                <a:ext cx="310" cy="60"/>
                <a:chOff x="2468" y="1332"/>
                <a:chExt cx="310" cy="60"/>
              </a:xfrm>
            </p:grpSpPr>
            <p:sp>
              <p:nvSpPr>
                <p:cNvPr id="964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4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42"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01" name="Group 133"/>
            <p:cNvGrpSpPr>
              <a:grpSpLocks/>
            </p:cNvGrpSpPr>
            <p:nvPr/>
          </p:nvGrpSpPr>
          <p:grpSpPr bwMode="auto">
            <a:xfrm>
              <a:off x="10005281" y="2289952"/>
              <a:ext cx="532759" cy="184809"/>
              <a:chOff x="2356" y="1300"/>
              <a:chExt cx="555" cy="194"/>
            </a:xfrm>
          </p:grpSpPr>
          <p:sp>
            <p:nvSpPr>
              <p:cNvPr id="964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32" name="Group 137"/>
              <p:cNvGrpSpPr>
                <a:grpSpLocks/>
              </p:cNvGrpSpPr>
              <p:nvPr/>
            </p:nvGrpSpPr>
            <p:grpSpPr bwMode="auto">
              <a:xfrm>
                <a:off x="2468" y="1332"/>
                <a:ext cx="310" cy="60"/>
                <a:chOff x="2468" y="1332"/>
                <a:chExt cx="310" cy="60"/>
              </a:xfrm>
            </p:grpSpPr>
            <p:sp>
              <p:nvSpPr>
                <p:cNvPr id="964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33"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34"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02" name="Group 133"/>
            <p:cNvGrpSpPr>
              <a:grpSpLocks/>
            </p:cNvGrpSpPr>
            <p:nvPr/>
          </p:nvGrpSpPr>
          <p:grpSpPr bwMode="auto">
            <a:xfrm>
              <a:off x="10232661" y="2882876"/>
              <a:ext cx="532759" cy="184809"/>
              <a:chOff x="2356" y="1300"/>
              <a:chExt cx="555" cy="194"/>
            </a:xfrm>
          </p:grpSpPr>
          <p:sp>
            <p:nvSpPr>
              <p:cNvPr id="964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24" name="Group 137"/>
              <p:cNvGrpSpPr>
                <a:grpSpLocks/>
              </p:cNvGrpSpPr>
              <p:nvPr/>
            </p:nvGrpSpPr>
            <p:grpSpPr bwMode="auto">
              <a:xfrm>
                <a:off x="2468" y="1332"/>
                <a:ext cx="310" cy="60"/>
                <a:chOff x="2468" y="1332"/>
                <a:chExt cx="310" cy="60"/>
              </a:xfrm>
            </p:grpSpPr>
            <p:sp>
              <p:nvSpPr>
                <p:cNvPr id="964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25"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26"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03" name="Group 133"/>
            <p:cNvGrpSpPr>
              <a:grpSpLocks/>
            </p:cNvGrpSpPr>
            <p:nvPr/>
          </p:nvGrpSpPr>
          <p:grpSpPr bwMode="auto">
            <a:xfrm>
              <a:off x="9330660" y="3072767"/>
              <a:ext cx="532759" cy="184809"/>
              <a:chOff x="2356" y="1300"/>
              <a:chExt cx="555" cy="194"/>
            </a:xfrm>
          </p:grpSpPr>
          <p:sp>
            <p:nvSpPr>
              <p:cNvPr id="964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16" name="Group 137"/>
              <p:cNvGrpSpPr>
                <a:grpSpLocks/>
              </p:cNvGrpSpPr>
              <p:nvPr/>
            </p:nvGrpSpPr>
            <p:grpSpPr bwMode="auto">
              <a:xfrm>
                <a:off x="2468" y="1332"/>
                <a:ext cx="310" cy="60"/>
                <a:chOff x="2468" y="1332"/>
                <a:chExt cx="310" cy="60"/>
              </a:xfrm>
            </p:grpSpPr>
            <p:sp>
              <p:nvSpPr>
                <p:cNvPr id="964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1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1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404" name="Group 133"/>
            <p:cNvGrpSpPr>
              <a:grpSpLocks/>
            </p:cNvGrpSpPr>
            <p:nvPr/>
          </p:nvGrpSpPr>
          <p:grpSpPr bwMode="auto">
            <a:xfrm>
              <a:off x="8438032" y="3018963"/>
              <a:ext cx="532759" cy="184809"/>
              <a:chOff x="2356" y="1300"/>
              <a:chExt cx="555" cy="194"/>
            </a:xfrm>
          </p:grpSpPr>
          <p:sp>
            <p:nvSpPr>
              <p:cNvPr id="964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4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4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408" name="Group 137"/>
              <p:cNvGrpSpPr>
                <a:grpSpLocks/>
              </p:cNvGrpSpPr>
              <p:nvPr/>
            </p:nvGrpSpPr>
            <p:grpSpPr bwMode="auto">
              <a:xfrm>
                <a:off x="2468" y="1332"/>
                <a:ext cx="310" cy="60"/>
                <a:chOff x="2468" y="1332"/>
                <a:chExt cx="310" cy="60"/>
              </a:xfrm>
            </p:grpSpPr>
            <p:sp>
              <p:nvSpPr>
                <p:cNvPr id="964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4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409"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410"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6263" name="Group 416"/>
          <p:cNvGrpSpPr>
            <a:grpSpLocks/>
          </p:cNvGrpSpPr>
          <p:nvPr/>
        </p:nvGrpSpPr>
        <p:grpSpPr bwMode="auto">
          <a:xfrm>
            <a:off x="1498600" y="4165600"/>
            <a:ext cx="3086100" cy="1168400"/>
            <a:chOff x="7848600" y="2044700"/>
            <a:chExt cx="3200399" cy="1371600"/>
          </a:xfrm>
        </p:grpSpPr>
        <p:sp>
          <p:nvSpPr>
            <p:cNvPr id="96303"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6304" name="Group 133"/>
            <p:cNvGrpSpPr>
              <a:grpSpLocks/>
            </p:cNvGrpSpPr>
            <p:nvPr/>
          </p:nvGrpSpPr>
          <p:grpSpPr bwMode="auto">
            <a:xfrm>
              <a:off x="8526482" y="2160804"/>
              <a:ext cx="532759" cy="184809"/>
              <a:chOff x="2356" y="1300"/>
              <a:chExt cx="555" cy="194"/>
            </a:xfrm>
          </p:grpSpPr>
          <p:sp>
            <p:nvSpPr>
              <p:cNvPr id="96378"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81" name="Group 137"/>
              <p:cNvGrpSpPr>
                <a:grpSpLocks/>
              </p:cNvGrpSpPr>
              <p:nvPr/>
            </p:nvGrpSpPr>
            <p:grpSpPr bwMode="auto">
              <a:xfrm>
                <a:off x="2468" y="1332"/>
                <a:ext cx="310" cy="60"/>
                <a:chOff x="2468" y="1332"/>
                <a:chExt cx="310" cy="60"/>
              </a:xfrm>
            </p:grpSpPr>
            <p:sp>
              <p:nvSpPr>
                <p:cNvPr id="963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82"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83"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6305" name="Straight Connector 419"/>
            <p:cNvCxnSpPr>
              <a:cxnSpLocks noChangeShapeType="1"/>
              <a:stCxn id="9638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06"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07"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08"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09"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10"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11"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12"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6313" name="Straight Connector 427"/>
            <p:cNvCxnSpPr>
              <a:cxnSpLocks noChangeShapeType="1"/>
              <a:endCxn id="9637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6314"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C</a:t>
              </a:r>
            </a:p>
          </p:txBody>
        </p:sp>
        <p:grpSp>
          <p:nvGrpSpPr>
            <p:cNvPr id="96315" name="Group 133"/>
            <p:cNvGrpSpPr>
              <a:grpSpLocks/>
            </p:cNvGrpSpPr>
            <p:nvPr/>
          </p:nvGrpSpPr>
          <p:grpSpPr bwMode="auto">
            <a:xfrm>
              <a:off x="9555206" y="2650627"/>
              <a:ext cx="532759" cy="184809"/>
              <a:chOff x="2356" y="1300"/>
              <a:chExt cx="555" cy="194"/>
            </a:xfrm>
          </p:grpSpPr>
          <p:sp>
            <p:nvSpPr>
              <p:cNvPr id="963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73" name="Group 137"/>
              <p:cNvGrpSpPr>
                <a:grpSpLocks/>
              </p:cNvGrpSpPr>
              <p:nvPr/>
            </p:nvGrpSpPr>
            <p:grpSpPr bwMode="auto">
              <a:xfrm>
                <a:off x="2468" y="1332"/>
                <a:ext cx="310" cy="60"/>
                <a:chOff x="2468" y="1332"/>
                <a:chExt cx="310" cy="60"/>
              </a:xfrm>
            </p:grpSpPr>
            <p:sp>
              <p:nvSpPr>
                <p:cNvPr id="963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74"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75"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16" name="Group 133"/>
            <p:cNvGrpSpPr>
              <a:grpSpLocks/>
            </p:cNvGrpSpPr>
            <p:nvPr/>
          </p:nvGrpSpPr>
          <p:grpSpPr bwMode="auto">
            <a:xfrm>
              <a:off x="8772607" y="2725609"/>
              <a:ext cx="532759" cy="184809"/>
              <a:chOff x="2356" y="1300"/>
              <a:chExt cx="555" cy="194"/>
            </a:xfrm>
          </p:grpSpPr>
          <p:sp>
            <p:nvSpPr>
              <p:cNvPr id="963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65" name="Group 137"/>
              <p:cNvGrpSpPr>
                <a:grpSpLocks/>
              </p:cNvGrpSpPr>
              <p:nvPr/>
            </p:nvGrpSpPr>
            <p:grpSpPr bwMode="auto">
              <a:xfrm>
                <a:off x="2468" y="1332"/>
                <a:ext cx="310" cy="60"/>
                <a:chOff x="2468" y="1332"/>
                <a:chExt cx="310" cy="60"/>
              </a:xfrm>
            </p:grpSpPr>
            <p:sp>
              <p:nvSpPr>
                <p:cNvPr id="963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66"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67"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17" name="Group 133"/>
            <p:cNvGrpSpPr>
              <a:grpSpLocks/>
            </p:cNvGrpSpPr>
            <p:nvPr/>
          </p:nvGrpSpPr>
          <p:grpSpPr bwMode="auto">
            <a:xfrm>
              <a:off x="9060908" y="2428111"/>
              <a:ext cx="532759" cy="184809"/>
              <a:chOff x="2356" y="1300"/>
              <a:chExt cx="555" cy="194"/>
            </a:xfrm>
          </p:grpSpPr>
          <p:sp>
            <p:nvSpPr>
              <p:cNvPr id="963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57" name="Group 137"/>
              <p:cNvGrpSpPr>
                <a:grpSpLocks/>
              </p:cNvGrpSpPr>
              <p:nvPr/>
            </p:nvGrpSpPr>
            <p:grpSpPr bwMode="auto">
              <a:xfrm>
                <a:off x="2468" y="1332"/>
                <a:ext cx="310" cy="60"/>
                <a:chOff x="2468" y="1332"/>
                <a:chExt cx="310" cy="60"/>
              </a:xfrm>
            </p:grpSpPr>
            <p:sp>
              <p:nvSpPr>
                <p:cNvPr id="963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18" name="Group 133"/>
            <p:cNvGrpSpPr>
              <a:grpSpLocks/>
            </p:cNvGrpSpPr>
            <p:nvPr/>
          </p:nvGrpSpPr>
          <p:grpSpPr bwMode="auto">
            <a:xfrm>
              <a:off x="10005281" y="2289952"/>
              <a:ext cx="532759" cy="184809"/>
              <a:chOff x="2356" y="1300"/>
              <a:chExt cx="555" cy="194"/>
            </a:xfrm>
          </p:grpSpPr>
          <p:sp>
            <p:nvSpPr>
              <p:cNvPr id="963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49" name="Group 137"/>
              <p:cNvGrpSpPr>
                <a:grpSpLocks/>
              </p:cNvGrpSpPr>
              <p:nvPr/>
            </p:nvGrpSpPr>
            <p:grpSpPr bwMode="auto">
              <a:xfrm>
                <a:off x="2468" y="1332"/>
                <a:ext cx="310" cy="60"/>
                <a:chOff x="2468" y="1332"/>
                <a:chExt cx="310" cy="60"/>
              </a:xfrm>
            </p:grpSpPr>
            <p:sp>
              <p:nvSpPr>
                <p:cNvPr id="963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5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19" name="Group 133"/>
            <p:cNvGrpSpPr>
              <a:grpSpLocks/>
            </p:cNvGrpSpPr>
            <p:nvPr/>
          </p:nvGrpSpPr>
          <p:grpSpPr bwMode="auto">
            <a:xfrm>
              <a:off x="10232661" y="2882876"/>
              <a:ext cx="532759" cy="184809"/>
              <a:chOff x="2356" y="1300"/>
              <a:chExt cx="555" cy="194"/>
            </a:xfrm>
          </p:grpSpPr>
          <p:sp>
            <p:nvSpPr>
              <p:cNvPr id="963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41" name="Group 137"/>
              <p:cNvGrpSpPr>
                <a:grpSpLocks/>
              </p:cNvGrpSpPr>
              <p:nvPr/>
            </p:nvGrpSpPr>
            <p:grpSpPr bwMode="auto">
              <a:xfrm>
                <a:off x="2468" y="1332"/>
                <a:ext cx="310" cy="60"/>
                <a:chOff x="2468" y="1332"/>
                <a:chExt cx="310" cy="60"/>
              </a:xfrm>
            </p:grpSpPr>
            <p:sp>
              <p:nvSpPr>
                <p:cNvPr id="963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4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4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20" name="Group 133"/>
            <p:cNvGrpSpPr>
              <a:grpSpLocks/>
            </p:cNvGrpSpPr>
            <p:nvPr/>
          </p:nvGrpSpPr>
          <p:grpSpPr bwMode="auto">
            <a:xfrm>
              <a:off x="9330660" y="3072767"/>
              <a:ext cx="532759" cy="184809"/>
              <a:chOff x="2356" y="1300"/>
              <a:chExt cx="555" cy="194"/>
            </a:xfrm>
          </p:grpSpPr>
          <p:sp>
            <p:nvSpPr>
              <p:cNvPr id="963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33" name="Group 137"/>
              <p:cNvGrpSpPr>
                <a:grpSpLocks/>
              </p:cNvGrpSpPr>
              <p:nvPr/>
            </p:nvGrpSpPr>
            <p:grpSpPr bwMode="auto">
              <a:xfrm>
                <a:off x="2468" y="1332"/>
                <a:ext cx="310" cy="60"/>
                <a:chOff x="2468" y="1332"/>
                <a:chExt cx="310" cy="60"/>
              </a:xfrm>
            </p:grpSpPr>
            <p:sp>
              <p:nvSpPr>
                <p:cNvPr id="963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3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3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6321" name="Group 133"/>
            <p:cNvGrpSpPr>
              <a:grpSpLocks/>
            </p:cNvGrpSpPr>
            <p:nvPr/>
          </p:nvGrpSpPr>
          <p:grpSpPr bwMode="auto">
            <a:xfrm>
              <a:off x="8438032" y="3018963"/>
              <a:ext cx="532759" cy="184809"/>
              <a:chOff x="2356" y="1300"/>
              <a:chExt cx="555" cy="194"/>
            </a:xfrm>
          </p:grpSpPr>
          <p:sp>
            <p:nvSpPr>
              <p:cNvPr id="963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63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63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6325" name="Group 137"/>
              <p:cNvGrpSpPr>
                <a:grpSpLocks/>
              </p:cNvGrpSpPr>
              <p:nvPr/>
            </p:nvGrpSpPr>
            <p:grpSpPr bwMode="auto">
              <a:xfrm>
                <a:off x="2468" y="1332"/>
                <a:ext cx="310" cy="60"/>
                <a:chOff x="2468" y="1332"/>
                <a:chExt cx="310" cy="60"/>
              </a:xfrm>
            </p:grpSpPr>
            <p:sp>
              <p:nvSpPr>
                <p:cNvPr id="963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63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632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632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cxnSp>
        <p:nvCxnSpPr>
          <p:cNvPr id="96264" name="Straight Connector 12"/>
          <p:cNvCxnSpPr>
            <a:cxnSpLocks noChangeShapeType="1"/>
            <a:endCxn id="96463"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65" name="Straight Connector 500"/>
          <p:cNvCxnSpPr>
            <a:cxnSpLocks noChangeShapeType="1"/>
            <a:endCxn id="96465"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66" name="Straight Connector 501"/>
          <p:cNvCxnSpPr>
            <a:cxnSpLocks noChangeShapeType="1"/>
            <a:endCxn id="96461"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67" name="Straight Connector 502"/>
          <p:cNvCxnSpPr>
            <a:cxnSpLocks noChangeShapeType="1"/>
            <a:endCxn id="96431"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68" name="Straight Connector 503"/>
          <p:cNvCxnSpPr>
            <a:cxnSpLocks noChangeShapeType="1"/>
            <a:endCxn id="96431"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69" name="Straight Connector 504"/>
          <p:cNvCxnSpPr>
            <a:cxnSpLocks noChangeShapeType="1"/>
            <a:endCxn id="96514"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0"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1" name="Straight Connector 506"/>
          <p:cNvCxnSpPr>
            <a:cxnSpLocks noChangeShapeType="1"/>
            <a:stCxn id="96580" idx="4"/>
            <a:endCxn id="96509"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2"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3" name="Straight Connector 508"/>
          <p:cNvCxnSpPr>
            <a:cxnSpLocks noChangeShapeType="1"/>
            <a:endCxn id="96496"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4" name="Straight Connector 509"/>
          <p:cNvCxnSpPr>
            <a:cxnSpLocks noChangeShapeType="1"/>
            <a:stCxn id="96578"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5"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6" name="Straight Connector 511"/>
          <p:cNvCxnSpPr>
            <a:cxnSpLocks noChangeShapeType="1"/>
            <a:stCxn id="96575"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7"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8" name="Straight Connector 513"/>
          <p:cNvCxnSpPr>
            <a:cxnSpLocks noChangeShapeType="1"/>
            <a:endCxn id="96326"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6279" name="Straight Connector 514"/>
          <p:cNvCxnSpPr>
            <a:cxnSpLocks noChangeShapeType="1"/>
            <a:endCxn id="96382"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96298" name="Group 16"/>
            <p:cNvGrpSpPr>
              <a:grpSpLocks/>
            </p:cNvGrpSpPr>
            <p:nvPr/>
          </p:nvGrpSpPr>
          <p:grpSpPr bwMode="auto">
            <a:xfrm>
              <a:off x="5677190" y="2871032"/>
              <a:ext cx="530938" cy="338554"/>
              <a:chOff x="5573768" y="2726239"/>
              <a:chExt cx="530938" cy="338554"/>
            </a:xfrm>
          </p:grpSpPr>
          <p:sp>
            <p:nvSpPr>
              <p:cNvPr id="96301"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96302"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96299"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6300"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96292" name="Straight Connector 515"/>
            <p:cNvCxnSpPr>
              <a:cxnSpLocks noChangeShapeType="1"/>
              <a:stCxn id="96348"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nvGrpSpPr>
            <p:cNvPr id="96293" name="Group 518"/>
            <p:cNvGrpSpPr>
              <a:grpSpLocks/>
            </p:cNvGrpSpPr>
            <p:nvPr/>
          </p:nvGrpSpPr>
          <p:grpSpPr bwMode="auto">
            <a:xfrm>
              <a:off x="3932901" y="3934211"/>
              <a:ext cx="530938" cy="338554"/>
              <a:chOff x="5573768" y="2726239"/>
              <a:chExt cx="530938" cy="338554"/>
            </a:xfrm>
          </p:grpSpPr>
          <p:sp>
            <p:nvSpPr>
              <p:cNvPr id="96296"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96297"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96294" name="Straight Connector 519"/>
            <p:cNvCxnSpPr>
              <a:cxnSpLocks noChangeShapeType="1"/>
              <a:stCxn id="96296" idx="6"/>
              <a:endCxn id="96548"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6295"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96289" name="Straight Connector 7"/>
            <p:cNvCxnSpPr>
              <a:cxnSpLocks noChangeShapeType="1"/>
              <a:stCxn id="96421" idx="5"/>
              <a:endCxn id="96546"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6290" name="Straight Connector 415"/>
            <p:cNvCxnSpPr>
              <a:cxnSpLocks noChangeShapeType="1"/>
              <a:endCxn id="96380"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6291" name="Straight Connector 523"/>
            <p:cNvCxnSpPr>
              <a:cxnSpLocks noChangeShapeType="1"/>
              <a:stCxn id="96343"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45257" name="Group 39945"/>
          <p:cNvGrpSpPr>
            <a:grpSpLocks/>
          </p:cNvGrpSpPr>
          <p:nvPr/>
        </p:nvGrpSpPr>
        <p:grpSpPr bwMode="auto">
          <a:xfrm>
            <a:off x="4686300" y="4864100"/>
            <a:ext cx="1914525" cy="741363"/>
            <a:chOff x="4686300" y="4864100"/>
            <a:chExt cx="1914118" cy="740879"/>
          </a:xfrm>
        </p:grpSpPr>
        <p:sp>
          <p:nvSpPr>
            <p:cNvPr id="96287"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solidFill>
                    <a:srgbClr val="CC0000"/>
                  </a:solidFill>
                </a:rPr>
                <a:t>peering link</a:t>
              </a:r>
            </a:p>
          </p:txBody>
        </p:sp>
        <p:cxnSp>
          <p:nvCxnSpPr>
            <p:cNvPr id="96288"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96285"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solidFill>
                    <a:srgbClr val="CC0000"/>
                  </a:solidFill>
                </a:rPr>
                <a:t>Internet exchange point</a:t>
              </a:r>
            </a:p>
          </p:txBody>
        </p:sp>
        <p:cxnSp>
          <p:nvCxnSpPr>
            <p:cNvPr id="96286" name="Straight Connector 39948"/>
            <p:cNvCxnSpPr>
              <a:cxnSpLocks noChangeShapeType="1"/>
              <a:endCxn id="96302"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983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8307" name="Group 5"/>
          <p:cNvGrpSpPr>
            <a:grpSpLocks/>
          </p:cNvGrpSpPr>
          <p:nvPr/>
        </p:nvGrpSpPr>
        <p:grpSpPr bwMode="auto">
          <a:xfrm>
            <a:off x="450850" y="1849438"/>
            <a:ext cx="8437563" cy="4559300"/>
            <a:chOff x="154891" y="1905681"/>
            <a:chExt cx="8436427" cy="4559651"/>
          </a:xfrm>
        </p:grpSpPr>
        <p:grpSp>
          <p:nvGrpSpPr>
            <p:cNvPr id="98599" name="Group 2"/>
            <p:cNvGrpSpPr>
              <a:grpSpLocks/>
            </p:cNvGrpSpPr>
            <p:nvPr/>
          </p:nvGrpSpPr>
          <p:grpSpPr bwMode="auto">
            <a:xfrm>
              <a:off x="1529396" y="2297655"/>
              <a:ext cx="648422" cy="418253"/>
              <a:chOff x="3053396" y="4304255"/>
              <a:chExt cx="648422" cy="418253"/>
            </a:xfrm>
          </p:grpSpPr>
          <p:sp>
            <p:nvSpPr>
              <p:cNvPr id="986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5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0" name="Group 131"/>
            <p:cNvGrpSpPr>
              <a:grpSpLocks/>
            </p:cNvGrpSpPr>
            <p:nvPr/>
          </p:nvGrpSpPr>
          <p:grpSpPr bwMode="auto">
            <a:xfrm>
              <a:off x="373696" y="3097755"/>
              <a:ext cx="648422" cy="418253"/>
              <a:chOff x="3053396" y="4304255"/>
              <a:chExt cx="648422" cy="418253"/>
            </a:xfrm>
          </p:grpSpPr>
          <p:sp>
            <p:nvSpPr>
              <p:cNvPr id="986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5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1" name="Group 135"/>
            <p:cNvGrpSpPr>
              <a:grpSpLocks/>
            </p:cNvGrpSpPr>
            <p:nvPr/>
          </p:nvGrpSpPr>
          <p:grpSpPr bwMode="auto">
            <a:xfrm>
              <a:off x="6037896" y="2551655"/>
              <a:ext cx="648422" cy="418253"/>
              <a:chOff x="3053396" y="4304255"/>
              <a:chExt cx="648422" cy="418253"/>
            </a:xfrm>
          </p:grpSpPr>
          <p:sp>
            <p:nvSpPr>
              <p:cNvPr id="986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4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2" name="Group 138"/>
            <p:cNvGrpSpPr>
              <a:grpSpLocks/>
            </p:cNvGrpSpPr>
            <p:nvPr/>
          </p:nvGrpSpPr>
          <p:grpSpPr bwMode="auto">
            <a:xfrm>
              <a:off x="945196" y="5409155"/>
              <a:ext cx="648422" cy="418253"/>
              <a:chOff x="3053396" y="4304255"/>
              <a:chExt cx="648422" cy="418253"/>
            </a:xfrm>
          </p:grpSpPr>
          <p:sp>
            <p:nvSpPr>
              <p:cNvPr id="986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4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3" name="Group 141"/>
            <p:cNvGrpSpPr>
              <a:grpSpLocks/>
            </p:cNvGrpSpPr>
            <p:nvPr/>
          </p:nvGrpSpPr>
          <p:grpSpPr bwMode="auto">
            <a:xfrm>
              <a:off x="526096" y="4786855"/>
              <a:ext cx="648422" cy="418253"/>
              <a:chOff x="3053396" y="4304255"/>
              <a:chExt cx="648422" cy="418253"/>
            </a:xfrm>
          </p:grpSpPr>
          <p:sp>
            <p:nvSpPr>
              <p:cNvPr id="986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4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4" name="Group 144"/>
            <p:cNvGrpSpPr>
              <a:grpSpLocks/>
            </p:cNvGrpSpPr>
            <p:nvPr/>
          </p:nvGrpSpPr>
          <p:grpSpPr bwMode="auto">
            <a:xfrm>
              <a:off x="297496" y="4126455"/>
              <a:ext cx="648422" cy="418253"/>
              <a:chOff x="3053396" y="4304255"/>
              <a:chExt cx="648422" cy="418253"/>
            </a:xfrm>
          </p:grpSpPr>
          <p:sp>
            <p:nvSpPr>
              <p:cNvPr id="986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4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5" name="Group 147"/>
            <p:cNvGrpSpPr>
              <a:grpSpLocks/>
            </p:cNvGrpSpPr>
            <p:nvPr/>
          </p:nvGrpSpPr>
          <p:grpSpPr bwMode="auto">
            <a:xfrm>
              <a:off x="6787196" y="2983455"/>
              <a:ext cx="648422" cy="418253"/>
              <a:chOff x="3053396" y="4304255"/>
              <a:chExt cx="648422" cy="418253"/>
            </a:xfrm>
          </p:grpSpPr>
          <p:sp>
            <p:nvSpPr>
              <p:cNvPr id="986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4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6" name="Group 150"/>
            <p:cNvGrpSpPr>
              <a:grpSpLocks/>
            </p:cNvGrpSpPr>
            <p:nvPr/>
          </p:nvGrpSpPr>
          <p:grpSpPr bwMode="auto">
            <a:xfrm>
              <a:off x="3129596" y="2056355"/>
              <a:ext cx="648422" cy="418253"/>
              <a:chOff x="3053396" y="4304255"/>
              <a:chExt cx="648422" cy="418253"/>
            </a:xfrm>
          </p:grpSpPr>
          <p:sp>
            <p:nvSpPr>
              <p:cNvPr id="986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3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7" name="Group 153"/>
            <p:cNvGrpSpPr>
              <a:grpSpLocks/>
            </p:cNvGrpSpPr>
            <p:nvPr/>
          </p:nvGrpSpPr>
          <p:grpSpPr bwMode="auto">
            <a:xfrm>
              <a:off x="754696" y="2704055"/>
              <a:ext cx="648422" cy="418253"/>
              <a:chOff x="3053396" y="4304255"/>
              <a:chExt cx="648422" cy="418253"/>
            </a:xfrm>
          </p:grpSpPr>
          <p:sp>
            <p:nvSpPr>
              <p:cNvPr id="986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3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8" name="Group 156"/>
            <p:cNvGrpSpPr>
              <a:grpSpLocks/>
            </p:cNvGrpSpPr>
            <p:nvPr/>
          </p:nvGrpSpPr>
          <p:grpSpPr bwMode="auto">
            <a:xfrm>
              <a:off x="4043996" y="2030955"/>
              <a:ext cx="648422" cy="418253"/>
              <a:chOff x="3053396" y="4304255"/>
              <a:chExt cx="648422" cy="418253"/>
            </a:xfrm>
          </p:grpSpPr>
          <p:sp>
            <p:nvSpPr>
              <p:cNvPr id="986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3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09" name="Group 160"/>
            <p:cNvGrpSpPr>
              <a:grpSpLocks/>
            </p:cNvGrpSpPr>
            <p:nvPr/>
          </p:nvGrpSpPr>
          <p:grpSpPr bwMode="auto">
            <a:xfrm>
              <a:off x="7104696" y="5663155"/>
              <a:ext cx="648422" cy="418253"/>
              <a:chOff x="3053396" y="4304255"/>
              <a:chExt cx="648422" cy="418253"/>
            </a:xfrm>
          </p:grpSpPr>
          <p:sp>
            <p:nvSpPr>
              <p:cNvPr id="986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3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10" name="Group 163"/>
            <p:cNvGrpSpPr>
              <a:grpSpLocks/>
            </p:cNvGrpSpPr>
            <p:nvPr/>
          </p:nvGrpSpPr>
          <p:grpSpPr bwMode="auto">
            <a:xfrm>
              <a:off x="7942896" y="5015455"/>
              <a:ext cx="648422" cy="418253"/>
              <a:chOff x="3053396" y="4304255"/>
              <a:chExt cx="648422" cy="418253"/>
            </a:xfrm>
          </p:grpSpPr>
          <p:sp>
            <p:nvSpPr>
              <p:cNvPr id="986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3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11" name="Group 166"/>
            <p:cNvGrpSpPr>
              <a:grpSpLocks/>
            </p:cNvGrpSpPr>
            <p:nvPr/>
          </p:nvGrpSpPr>
          <p:grpSpPr bwMode="auto">
            <a:xfrm>
              <a:off x="7714296" y="4101055"/>
              <a:ext cx="648422" cy="418253"/>
              <a:chOff x="3053396" y="4304255"/>
              <a:chExt cx="648422" cy="418253"/>
            </a:xfrm>
          </p:grpSpPr>
          <p:sp>
            <p:nvSpPr>
              <p:cNvPr id="986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2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12" name="Group 169"/>
            <p:cNvGrpSpPr>
              <a:grpSpLocks/>
            </p:cNvGrpSpPr>
            <p:nvPr/>
          </p:nvGrpSpPr>
          <p:grpSpPr bwMode="auto">
            <a:xfrm>
              <a:off x="4869496" y="5904455"/>
              <a:ext cx="648422" cy="418253"/>
              <a:chOff x="3053396" y="4304255"/>
              <a:chExt cx="648422" cy="418253"/>
            </a:xfrm>
          </p:grpSpPr>
          <p:sp>
            <p:nvSpPr>
              <p:cNvPr id="986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2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13" name="Group 172"/>
            <p:cNvGrpSpPr>
              <a:grpSpLocks/>
            </p:cNvGrpSpPr>
            <p:nvPr/>
          </p:nvGrpSpPr>
          <p:grpSpPr bwMode="auto">
            <a:xfrm>
              <a:off x="3955096" y="6044155"/>
              <a:ext cx="648422" cy="418253"/>
              <a:chOff x="3053396" y="4304255"/>
              <a:chExt cx="648422" cy="418253"/>
            </a:xfrm>
          </p:grpSpPr>
          <p:sp>
            <p:nvSpPr>
              <p:cNvPr id="986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2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98614" name="Group 175"/>
            <p:cNvGrpSpPr>
              <a:grpSpLocks/>
            </p:cNvGrpSpPr>
            <p:nvPr/>
          </p:nvGrpSpPr>
          <p:grpSpPr bwMode="auto">
            <a:xfrm>
              <a:off x="2735896" y="5891755"/>
              <a:ext cx="648422" cy="418253"/>
              <a:chOff x="3053396" y="4304255"/>
              <a:chExt cx="648422" cy="418253"/>
            </a:xfrm>
          </p:grpSpPr>
          <p:sp>
            <p:nvSpPr>
              <p:cNvPr id="986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2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98615"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8616"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8617"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8618"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8619"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98620"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
        <p:nvSpPr>
          <p:cNvPr id="98308"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atin typeface="Gill Sans MT" pitchFamily="34" charset="0"/>
              </a:rPr>
              <a:t>… and regional networks may arise to connect access nets to ISPS </a:t>
            </a:r>
          </a:p>
        </p:txBody>
      </p:sp>
      <p:grpSp>
        <p:nvGrpSpPr>
          <p:cNvPr id="98309" name="Group 8"/>
          <p:cNvGrpSpPr>
            <a:grpSpLocks/>
          </p:cNvGrpSpPr>
          <p:nvPr/>
        </p:nvGrpSpPr>
        <p:grpSpPr bwMode="auto">
          <a:xfrm>
            <a:off x="4546600" y="3746500"/>
            <a:ext cx="3225800" cy="1117600"/>
            <a:chOff x="7848600" y="2044700"/>
            <a:chExt cx="3200399" cy="1371600"/>
          </a:xfrm>
        </p:grpSpPr>
        <p:sp>
          <p:nvSpPr>
            <p:cNvPr id="98516"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8517" name="Group 133"/>
            <p:cNvGrpSpPr>
              <a:grpSpLocks/>
            </p:cNvGrpSpPr>
            <p:nvPr/>
          </p:nvGrpSpPr>
          <p:grpSpPr bwMode="auto">
            <a:xfrm>
              <a:off x="8526482" y="2160804"/>
              <a:ext cx="532759" cy="184809"/>
              <a:chOff x="2356" y="1300"/>
              <a:chExt cx="555" cy="194"/>
            </a:xfrm>
          </p:grpSpPr>
          <p:sp>
            <p:nvSpPr>
              <p:cNvPr id="985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94" name="Group 137"/>
              <p:cNvGrpSpPr>
                <a:grpSpLocks/>
              </p:cNvGrpSpPr>
              <p:nvPr/>
            </p:nvGrpSpPr>
            <p:grpSpPr bwMode="auto">
              <a:xfrm>
                <a:off x="2468" y="1332"/>
                <a:ext cx="310" cy="60"/>
                <a:chOff x="2468" y="1332"/>
                <a:chExt cx="310" cy="60"/>
              </a:xfrm>
            </p:grpSpPr>
            <p:sp>
              <p:nvSpPr>
                <p:cNvPr id="985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95"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96"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8518" name="Straight Connector 10"/>
            <p:cNvCxnSpPr>
              <a:cxnSpLocks noChangeShapeType="1"/>
              <a:stCxn id="98596"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19"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0"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1"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2"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3"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4"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5"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526" name="Straight Connector 304"/>
            <p:cNvCxnSpPr>
              <a:cxnSpLocks noChangeShapeType="1"/>
              <a:endCxn id="98591"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8527"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B</a:t>
              </a:r>
            </a:p>
          </p:txBody>
        </p:sp>
        <p:grpSp>
          <p:nvGrpSpPr>
            <p:cNvPr id="98528" name="Group 133"/>
            <p:cNvGrpSpPr>
              <a:grpSpLocks/>
            </p:cNvGrpSpPr>
            <p:nvPr/>
          </p:nvGrpSpPr>
          <p:grpSpPr bwMode="auto">
            <a:xfrm>
              <a:off x="9555206" y="2650627"/>
              <a:ext cx="532759" cy="184809"/>
              <a:chOff x="2356" y="1300"/>
              <a:chExt cx="555" cy="194"/>
            </a:xfrm>
          </p:grpSpPr>
          <p:sp>
            <p:nvSpPr>
              <p:cNvPr id="985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86" name="Group 137"/>
              <p:cNvGrpSpPr>
                <a:grpSpLocks/>
              </p:cNvGrpSpPr>
              <p:nvPr/>
            </p:nvGrpSpPr>
            <p:grpSpPr bwMode="auto">
              <a:xfrm>
                <a:off x="2468" y="1332"/>
                <a:ext cx="310" cy="60"/>
                <a:chOff x="2468" y="1332"/>
                <a:chExt cx="310" cy="60"/>
              </a:xfrm>
            </p:grpSpPr>
            <p:sp>
              <p:nvSpPr>
                <p:cNvPr id="985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8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8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29" name="Group 133"/>
            <p:cNvGrpSpPr>
              <a:grpSpLocks/>
            </p:cNvGrpSpPr>
            <p:nvPr/>
          </p:nvGrpSpPr>
          <p:grpSpPr bwMode="auto">
            <a:xfrm>
              <a:off x="8772607" y="2725609"/>
              <a:ext cx="532759" cy="184809"/>
              <a:chOff x="2356" y="1300"/>
              <a:chExt cx="555" cy="194"/>
            </a:xfrm>
          </p:grpSpPr>
          <p:sp>
            <p:nvSpPr>
              <p:cNvPr id="985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78" name="Group 137"/>
              <p:cNvGrpSpPr>
                <a:grpSpLocks/>
              </p:cNvGrpSpPr>
              <p:nvPr/>
            </p:nvGrpSpPr>
            <p:grpSpPr bwMode="auto">
              <a:xfrm>
                <a:off x="2468" y="1332"/>
                <a:ext cx="310" cy="60"/>
                <a:chOff x="2468" y="1332"/>
                <a:chExt cx="310" cy="60"/>
              </a:xfrm>
            </p:grpSpPr>
            <p:sp>
              <p:nvSpPr>
                <p:cNvPr id="985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79"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80"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30" name="Group 133"/>
            <p:cNvGrpSpPr>
              <a:grpSpLocks/>
            </p:cNvGrpSpPr>
            <p:nvPr/>
          </p:nvGrpSpPr>
          <p:grpSpPr bwMode="auto">
            <a:xfrm>
              <a:off x="9060908" y="2428111"/>
              <a:ext cx="532759" cy="184809"/>
              <a:chOff x="2356" y="1300"/>
              <a:chExt cx="555" cy="194"/>
            </a:xfrm>
          </p:grpSpPr>
          <p:sp>
            <p:nvSpPr>
              <p:cNvPr id="985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70" name="Group 137"/>
              <p:cNvGrpSpPr>
                <a:grpSpLocks/>
              </p:cNvGrpSpPr>
              <p:nvPr/>
            </p:nvGrpSpPr>
            <p:grpSpPr bwMode="auto">
              <a:xfrm>
                <a:off x="2468" y="1332"/>
                <a:ext cx="310" cy="60"/>
                <a:chOff x="2468" y="1332"/>
                <a:chExt cx="310" cy="60"/>
              </a:xfrm>
            </p:grpSpPr>
            <p:sp>
              <p:nvSpPr>
                <p:cNvPr id="985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71"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72"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31" name="Group 133"/>
            <p:cNvGrpSpPr>
              <a:grpSpLocks/>
            </p:cNvGrpSpPr>
            <p:nvPr/>
          </p:nvGrpSpPr>
          <p:grpSpPr bwMode="auto">
            <a:xfrm>
              <a:off x="10005281" y="2289952"/>
              <a:ext cx="532759" cy="184809"/>
              <a:chOff x="2356" y="1300"/>
              <a:chExt cx="555" cy="194"/>
            </a:xfrm>
          </p:grpSpPr>
          <p:sp>
            <p:nvSpPr>
              <p:cNvPr id="985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62" name="Group 137"/>
              <p:cNvGrpSpPr>
                <a:grpSpLocks/>
              </p:cNvGrpSpPr>
              <p:nvPr/>
            </p:nvGrpSpPr>
            <p:grpSpPr bwMode="auto">
              <a:xfrm>
                <a:off x="2468" y="1332"/>
                <a:ext cx="310" cy="60"/>
                <a:chOff x="2468" y="1332"/>
                <a:chExt cx="310" cy="60"/>
              </a:xfrm>
            </p:grpSpPr>
            <p:sp>
              <p:nvSpPr>
                <p:cNvPr id="985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63"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6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32" name="Group 133"/>
            <p:cNvGrpSpPr>
              <a:grpSpLocks/>
            </p:cNvGrpSpPr>
            <p:nvPr/>
          </p:nvGrpSpPr>
          <p:grpSpPr bwMode="auto">
            <a:xfrm>
              <a:off x="10232661" y="2882876"/>
              <a:ext cx="532759" cy="184809"/>
              <a:chOff x="2356" y="1300"/>
              <a:chExt cx="555" cy="194"/>
            </a:xfrm>
          </p:grpSpPr>
          <p:sp>
            <p:nvSpPr>
              <p:cNvPr id="985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54" name="Group 137"/>
              <p:cNvGrpSpPr>
                <a:grpSpLocks/>
              </p:cNvGrpSpPr>
              <p:nvPr/>
            </p:nvGrpSpPr>
            <p:grpSpPr bwMode="auto">
              <a:xfrm>
                <a:off x="2468" y="1332"/>
                <a:ext cx="310" cy="60"/>
                <a:chOff x="2468" y="1332"/>
                <a:chExt cx="310" cy="60"/>
              </a:xfrm>
            </p:grpSpPr>
            <p:sp>
              <p:nvSpPr>
                <p:cNvPr id="985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5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33" name="Group 133"/>
            <p:cNvGrpSpPr>
              <a:grpSpLocks/>
            </p:cNvGrpSpPr>
            <p:nvPr/>
          </p:nvGrpSpPr>
          <p:grpSpPr bwMode="auto">
            <a:xfrm>
              <a:off x="9330660" y="3072767"/>
              <a:ext cx="532759" cy="184809"/>
              <a:chOff x="2356" y="1300"/>
              <a:chExt cx="555" cy="194"/>
            </a:xfrm>
          </p:grpSpPr>
          <p:sp>
            <p:nvSpPr>
              <p:cNvPr id="985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46" name="Group 137"/>
              <p:cNvGrpSpPr>
                <a:grpSpLocks/>
              </p:cNvGrpSpPr>
              <p:nvPr/>
            </p:nvGrpSpPr>
            <p:grpSpPr bwMode="auto">
              <a:xfrm>
                <a:off x="2468" y="1332"/>
                <a:ext cx="310" cy="60"/>
                <a:chOff x="2468" y="1332"/>
                <a:chExt cx="310" cy="60"/>
              </a:xfrm>
            </p:grpSpPr>
            <p:sp>
              <p:nvSpPr>
                <p:cNvPr id="985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47"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48"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534" name="Group 133"/>
            <p:cNvGrpSpPr>
              <a:grpSpLocks/>
            </p:cNvGrpSpPr>
            <p:nvPr/>
          </p:nvGrpSpPr>
          <p:grpSpPr bwMode="auto">
            <a:xfrm>
              <a:off x="8438032" y="3018963"/>
              <a:ext cx="532759" cy="184809"/>
              <a:chOff x="2356" y="1300"/>
              <a:chExt cx="555" cy="194"/>
            </a:xfrm>
          </p:grpSpPr>
          <p:sp>
            <p:nvSpPr>
              <p:cNvPr id="985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38" name="Group 137"/>
              <p:cNvGrpSpPr>
                <a:grpSpLocks/>
              </p:cNvGrpSpPr>
              <p:nvPr/>
            </p:nvGrpSpPr>
            <p:grpSpPr bwMode="auto">
              <a:xfrm>
                <a:off x="2468" y="1332"/>
                <a:ext cx="310" cy="60"/>
                <a:chOff x="2468" y="1332"/>
                <a:chExt cx="310" cy="60"/>
              </a:xfrm>
            </p:grpSpPr>
            <p:sp>
              <p:nvSpPr>
                <p:cNvPr id="985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3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40"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8310" name="Group 331"/>
          <p:cNvGrpSpPr>
            <a:grpSpLocks/>
          </p:cNvGrpSpPr>
          <p:nvPr/>
        </p:nvGrpSpPr>
        <p:grpSpPr bwMode="auto">
          <a:xfrm>
            <a:off x="1803400" y="2755900"/>
            <a:ext cx="3467100" cy="1193800"/>
            <a:chOff x="7848600" y="2044700"/>
            <a:chExt cx="3200399" cy="1371600"/>
          </a:xfrm>
        </p:grpSpPr>
        <p:sp>
          <p:nvSpPr>
            <p:cNvPr id="98433"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8434" name="Group 133"/>
            <p:cNvGrpSpPr>
              <a:grpSpLocks/>
            </p:cNvGrpSpPr>
            <p:nvPr/>
          </p:nvGrpSpPr>
          <p:grpSpPr bwMode="auto">
            <a:xfrm>
              <a:off x="8526482" y="2160804"/>
              <a:ext cx="532759" cy="184809"/>
              <a:chOff x="2356" y="1300"/>
              <a:chExt cx="555" cy="194"/>
            </a:xfrm>
          </p:grpSpPr>
          <p:sp>
            <p:nvSpPr>
              <p:cNvPr id="985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11" name="Group 137"/>
              <p:cNvGrpSpPr>
                <a:grpSpLocks/>
              </p:cNvGrpSpPr>
              <p:nvPr/>
            </p:nvGrpSpPr>
            <p:grpSpPr bwMode="auto">
              <a:xfrm>
                <a:off x="2468" y="1332"/>
                <a:ext cx="310" cy="60"/>
                <a:chOff x="2468" y="1332"/>
                <a:chExt cx="310" cy="60"/>
              </a:xfrm>
            </p:grpSpPr>
            <p:sp>
              <p:nvSpPr>
                <p:cNvPr id="985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1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1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8435" name="Straight Connector 334"/>
            <p:cNvCxnSpPr>
              <a:cxnSpLocks noChangeShapeType="1"/>
              <a:stCxn id="9851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36"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37"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38"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39"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40"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41"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42"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443" name="Straight Connector 342"/>
            <p:cNvCxnSpPr>
              <a:cxnSpLocks noChangeShapeType="1"/>
              <a:endCxn id="9850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8444"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A</a:t>
              </a:r>
            </a:p>
          </p:txBody>
        </p:sp>
        <p:grpSp>
          <p:nvGrpSpPr>
            <p:cNvPr id="98445" name="Group 133"/>
            <p:cNvGrpSpPr>
              <a:grpSpLocks/>
            </p:cNvGrpSpPr>
            <p:nvPr/>
          </p:nvGrpSpPr>
          <p:grpSpPr bwMode="auto">
            <a:xfrm>
              <a:off x="9555206" y="2650627"/>
              <a:ext cx="532759" cy="184809"/>
              <a:chOff x="2356" y="1300"/>
              <a:chExt cx="555" cy="194"/>
            </a:xfrm>
          </p:grpSpPr>
          <p:sp>
            <p:nvSpPr>
              <p:cNvPr id="985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5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5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503" name="Group 137"/>
              <p:cNvGrpSpPr>
                <a:grpSpLocks/>
              </p:cNvGrpSpPr>
              <p:nvPr/>
            </p:nvGrpSpPr>
            <p:grpSpPr bwMode="auto">
              <a:xfrm>
                <a:off x="2468" y="1332"/>
                <a:ext cx="310" cy="60"/>
                <a:chOff x="2468" y="1332"/>
                <a:chExt cx="310" cy="60"/>
              </a:xfrm>
            </p:grpSpPr>
            <p:sp>
              <p:nvSpPr>
                <p:cNvPr id="985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5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50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505"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46" name="Group 133"/>
            <p:cNvGrpSpPr>
              <a:grpSpLocks/>
            </p:cNvGrpSpPr>
            <p:nvPr/>
          </p:nvGrpSpPr>
          <p:grpSpPr bwMode="auto">
            <a:xfrm>
              <a:off x="8772607" y="2725609"/>
              <a:ext cx="532759" cy="184809"/>
              <a:chOff x="2356" y="1300"/>
              <a:chExt cx="555" cy="194"/>
            </a:xfrm>
          </p:grpSpPr>
          <p:sp>
            <p:nvSpPr>
              <p:cNvPr id="984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95" name="Group 137"/>
              <p:cNvGrpSpPr>
                <a:grpSpLocks/>
              </p:cNvGrpSpPr>
              <p:nvPr/>
            </p:nvGrpSpPr>
            <p:grpSpPr bwMode="auto">
              <a:xfrm>
                <a:off x="2468" y="1332"/>
                <a:ext cx="310" cy="60"/>
                <a:chOff x="2468" y="1332"/>
                <a:chExt cx="310" cy="60"/>
              </a:xfrm>
            </p:grpSpPr>
            <p:sp>
              <p:nvSpPr>
                <p:cNvPr id="984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9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9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47" name="Group 133"/>
            <p:cNvGrpSpPr>
              <a:grpSpLocks/>
            </p:cNvGrpSpPr>
            <p:nvPr/>
          </p:nvGrpSpPr>
          <p:grpSpPr bwMode="auto">
            <a:xfrm>
              <a:off x="9060908" y="2428111"/>
              <a:ext cx="532759" cy="184809"/>
              <a:chOff x="2356" y="1300"/>
              <a:chExt cx="555" cy="194"/>
            </a:xfrm>
          </p:grpSpPr>
          <p:sp>
            <p:nvSpPr>
              <p:cNvPr id="984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87" name="Group 137"/>
              <p:cNvGrpSpPr>
                <a:grpSpLocks/>
              </p:cNvGrpSpPr>
              <p:nvPr/>
            </p:nvGrpSpPr>
            <p:grpSpPr bwMode="auto">
              <a:xfrm>
                <a:off x="2468" y="1332"/>
                <a:ext cx="310" cy="60"/>
                <a:chOff x="2468" y="1332"/>
                <a:chExt cx="310" cy="60"/>
              </a:xfrm>
            </p:grpSpPr>
            <p:sp>
              <p:nvSpPr>
                <p:cNvPr id="98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8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8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48" name="Group 133"/>
            <p:cNvGrpSpPr>
              <a:grpSpLocks/>
            </p:cNvGrpSpPr>
            <p:nvPr/>
          </p:nvGrpSpPr>
          <p:grpSpPr bwMode="auto">
            <a:xfrm>
              <a:off x="10005281" y="2289952"/>
              <a:ext cx="532759" cy="184809"/>
              <a:chOff x="2356" y="1300"/>
              <a:chExt cx="555" cy="194"/>
            </a:xfrm>
          </p:grpSpPr>
          <p:sp>
            <p:nvSpPr>
              <p:cNvPr id="98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79" name="Group 137"/>
              <p:cNvGrpSpPr>
                <a:grpSpLocks/>
              </p:cNvGrpSpPr>
              <p:nvPr/>
            </p:nvGrpSpPr>
            <p:grpSpPr bwMode="auto">
              <a:xfrm>
                <a:off x="2468" y="1332"/>
                <a:ext cx="310" cy="60"/>
                <a:chOff x="2468" y="1332"/>
                <a:chExt cx="310" cy="60"/>
              </a:xfrm>
            </p:grpSpPr>
            <p:sp>
              <p:nvSpPr>
                <p:cNvPr id="98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80"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81"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49" name="Group 133"/>
            <p:cNvGrpSpPr>
              <a:grpSpLocks/>
            </p:cNvGrpSpPr>
            <p:nvPr/>
          </p:nvGrpSpPr>
          <p:grpSpPr bwMode="auto">
            <a:xfrm>
              <a:off x="10232661" y="2882876"/>
              <a:ext cx="532759" cy="184809"/>
              <a:chOff x="2356" y="1300"/>
              <a:chExt cx="555" cy="194"/>
            </a:xfrm>
          </p:grpSpPr>
          <p:sp>
            <p:nvSpPr>
              <p:cNvPr id="98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71" name="Group 137"/>
              <p:cNvGrpSpPr>
                <a:grpSpLocks/>
              </p:cNvGrpSpPr>
              <p:nvPr/>
            </p:nvGrpSpPr>
            <p:grpSpPr bwMode="auto">
              <a:xfrm>
                <a:off x="2468" y="1332"/>
                <a:ext cx="310" cy="60"/>
                <a:chOff x="2468" y="1332"/>
                <a:chExt cx="310" cy="60"/>
              </a:xfrm>
            </p:grpSpPr>
            <p:sp>
              <p:nvSpPr>
                <p:cNvPr id="98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72"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73"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50" name="Group 133"/>
            <p:cNvGrpSpPr>
              <a:grpSpLocks/>
            </p:cNvGrpSpPr>
            <p:nvPr/>
          </p:nvGrpSpPr>
          <p:grpSpPr bwMode="auto">
            <a:xfrm>
              <a:off x="9330660" y="3072767"/>
              <a:ext cx="532759" cy="184809"/>
              <a:chOff x="2356" y="1300"/>
              <a:chExt cx="555" cy="194"/>
            </a:xfrm>
          </p:grpSpPr>
          <p:sp>
            <p:nvSpPr>
              <p:cNvPr id="98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63" name="Group 137"/>
              <p:cNvGrpSpPr>
                <a:grpSpLocks/>
              </p:cNvGrpSpPr>
              <p:nvPr/>
            </p:nvGrpSpPr>
            <p:grpSpPr bwMode="auto">
              <a:xfrm>
                <a:off x="2468" y="1332"/>
                <a:ext cx="310" cy="60"/>
                <a:chOff x="2468" y="1332"/>
                <a:chExt cx="310" cy="60"/>
              </a:xfrm>
            </p:grpSpPr>
            <p:sp>
              <p:nvSpPr>
                <p:cNvPr id="98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6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65"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451" name="Group 133"/>
            <p:cNvGrpSpPr>
              <a:grpSpLocks/>
            </p:cNvGrpSpPr>
            <p:nvPr/>
          </p:nvGrpSpPr>
          <p:grpSpPr bwMode="auto">
            <a:xfrm>
              <a:off x="8438032" y="3018963"/>
              <a:ext cx="532759" cy="184809"/>
              <a:chOff x="2356" y="1300"/>
              <a:chExt cx="555" cy="194"/>
            </a:xfrm>
          </p:grpSpPr>
          <p:sp>
            <p:nvSpPr>
              <p:cNvPr id="98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55" name="Group 137"/>
              <p:cNvGrpSpPr>
                <a:grpSpLocks/>
              </p:cNvGrpSpPr>
              <p:nvPr/>
            </p:nvGrpSpPr>
            <p:grpSpPr bwMode="auto">
              <a:xfrm>
                <a:off x="2468" y="1332"/>
                <a:ext cx="310" cy="60"/>
                <a:chOff x="2468" y="1332"/>
                <a:chExt cx="310" cy="60"/>
              </a:xfrm>
            </p:grpSpPr>
            <p:sp>
              <p:nvSpPr>
                <p:cNvPr id="984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56"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57"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98311" name="Group 416"/>
          <p:cNvGrpSpPr>
            <a:grpSpLocks/>
          </p:cNvGrpSpPr>
          <p:nvPr/>
        </p:nvGrpSpPr>
        <p:grpSpPr bwMode="auto">
          <a:xfrm>
            <a:off x="1498600" y="4165600"/>
            <a:ext cx="3086100" cy="1168400"/>
            <a:chOff x="7848600" y="2044700"/>
            <a:chExt cx="3200399" cy="1371600"/>
          </a:xfrm>
        </p:grpSpPr>
        <p:sp>
          <p:nvSpPr>
            <p:cNvPr id="98350"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98351" name="Group 133"/>
            <p:cNvGrpSpPr>
              <a:grpSpLocks/>
            </p:cNvGrpSpPr>
            <p:nvPr/>
          </p:nvGrpSpPr>
          <p:grpSpPr bwMode="auto">
            <a:xfrm>
              <a:off x="8526482" y="2160804"/>
              <a:ext cx="532759" cy="184809"/>
              <a:chOff x="2356" y="1300"/>
              <a:chExt cx="555" cy="194"/>
            </a:xfrm>
          </p:grpSpPr>
          <p:sp>
            <p:nvSpPr>
              <p:cNvPr id="98425"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2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2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28" name="Group 137"/>
              <p:cNvGrpSpPr>
                <a:grpSpLocks/>
              </p:cNvGrpSpPr>
              <p:nvPr/>
            </p:nvGrpSpPr>
            <p:grpSpPr bwMode="auto">
              <a:xfrm>
                <a:off x="2468" y="1332"/>
                <a:ext cx="310" cy="60"/>
                <a:chOff x="2468" y="1332"/>
                <a:chExt cx="310" cy="60"/>
              </a:xfrm>
            </p:grpSpPr>
            <p:sp>
              <p:nvSpPr>
                <p:cNvPr id="9843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3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29"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30"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98352" name="Straight Connector 419"/>
            <p:cNvCxnSpPr>
              <a:cxnSpLocks noChangeShapeType="1"/>
              <a:stCxn id="9843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3"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4"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5"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6"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7"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8"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59"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98360" name="Straight Connector 427"/>
            <p:cNvCxnSpPr>
              <a:cxnSpLocks noChangeShapeType="1"/>
              <a:endCxn id="9842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98361"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C</a:t>
              </a:r>
            </a:p>
          </p:txBody>
        </p:sp>
        <p:grpSp>
          <p:nvGrpSpPr>
            <p:cNvPr id="98362" name="Group 133"/>
            <p:cNvGrpSpPr>
              <a:grpSpLocks/>
            </p:cNvGrpSpPr>
            <p:nvPr/>
          </p:nvGrpSpPr>
          <p:grpSpPr bwMode="auto">
            <a:xfrm>
              <a:off x="9555206" y="2650627"/>
              <a:ext cx="532759" cy="184809"/>
              <a:chOff x="2356" y="1300"/>
              <a:chExt cx="555" cy="194"/>
            </a:xfrm>
          </p:grpSpPr>
          <p:sp>
            <p:nvSpPr>
              <p:cNvPr id="9841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1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1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20" name="Group 137"/>
              <p:cNvGrpSpPr>
                <a:grpSpLocks/>
              </p:cNvGrpSpPr>
              <p:nvPr/>
            </p:nvGrpSpPr>
            <p:grpSpPr bwMode="auto">
              <a:xfrm>
                <a:off x="2468" y="1332"/>
                <a:ext cx="310" cy="60"/>
                <a:chOff x="2468" y="1332"/>
                <a:chExt cx="310" cy="60"/>
              </a:xfrm>
            </p:grpSpPr>
            <p:sp>
              <p:nvSpPr>
                <p:cNvPr id="9842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2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2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2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3" name="Group 133"/>
            <p:cNvGrpSpPr>
              <a:grpSpLocks/>
            </p:cNvGrpSpPr>
            <p:nvPr/>
          </p:nvGrpSpPr>
          <p:grpSpPr bwMode="auto">
            <a:xfrm>
              <a:off x="8772607" y="2725609"/>
              <a:ext cx="532759" cy="184809"/>
              <a:chOff x="2356" y="1300"/>
              <a:chExt cx="555" cy="194"/>
            </a:xfrm>
          </p:grpSpPr>
          <p:sp>
            <p:nvSpPr>
              <p:cNvPr id="9840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1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1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12" name="Group 137"/>
              <p:cNvGrpSpPr>
                <a:grpSpLocks/>
              </p:cNvGrpSpPr>
              <p:nvPr/>
            </p:nvGrpSpPr>
            <p:grpSpPr bwMode="auto">
              <a:xfrm>
                <a:off x="2468" y="1332"/>
                <a:ext cx="310" cy="60"/>
                <a:chOff x="2468" y="1332"/>
                <a:chExt cx="310" cy="60"/>
              </a:xfrm>
            </p:grpSpPr>
            <p:sp>
              <p:nvSpPr>
                <p:cNvPr id="9841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1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13"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14"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4" name="Group 133"/>
            <p:cNvGrpSpPr>
              <a:grpSpLocks/>
            </p:cNvGrpSpPr>
            <p:nvPr/>
          </p:nvGrpSpPr>
          <p:grpSpPr bwMode="auto">
            <a:xfrm>
              <a:off x="9060908" y="2428111"/>
              <a:ext cx="532759" cy="184809"/>
              <a:chOff x="2356" y="1300"/>
              <a:chExt cx="555" cy="194"/>
            </a:xfrm>
          </p:grpSpPr>
          <p:sp>
            <p:nvSpPr>
              <p:cNvPr id="9840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40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40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404" name="Group 137"/>
              <p:cNvGrpSpPr>
                <a:grpSpLocks/>
              </p:cNvGrpSpPr>
              <p:nvPr/>
            </p:nvGrpSpPr>
            <p:grpSpPr bwMode="auto">
              <a:xfrm>
                <a:off x="2468" y="1332"/>
                <a:ext cx="310" cy="60"/>
                <a:chOff x="2468" y="1332"/>
                <a:chExt cx="310" cy="60"/>
              </a:xfrm>
            </p:grpSpPr>
            <p:sp>
              <p:nvSpPr>
                <p:cNvPr id="9840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0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40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40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5" name="Group 133"/>
            <p:cNvGrpSpPr>
              <a:grpSpLocks/>
            </p:cNvGrpSpPr>
            <p:nvPr/>
          </p:nvGrpSpPr>
          <p:grpSpPr bwMode="auto">
            <a:xfrm>
              <a:off x="10005281" y="2289952"/>
              <a:ext cx="532759" cy="184809"/>
              <a:chOff x="2356" y="1300"/>
              <a:chExt cx="555" cy="194"/>
            </a:xfrm>
          </p:grpSpPr>
          <p:sp>
            <p:nvSpPr>
              <p:cNvPr id="983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3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3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396" name="Group 137"/>
              <p:cNvGrpSpPr>
                <a:grpSpLocks/>
              </p:cNvGrpSpPr>
              <p:nvPr/>
            </p:nvGrpSpPr>
            <p:grpSpPr bwMode="auto">
              <a:xfrm>
                <a:off x="2468" y="1332"/>
                <a:ext cx="310" cy="60"/>
                <a:chOff x="2468" y="1332"/>
                <a:chExt cx="310" cy="60"/>
              </a:xfrm>
            </p:grpSpPr>
            <p:sp>
              <p:nvSpPr>
                <p:cNvPr id="9839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40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39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39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6" name="Group 133"/>
            <p:cNvGrpSpPr>
              <a:grpSpLocks/>
            </p:cNvGrpSpPr>
            <p:nvPr/>
          </p:nvGrpSpPr>
          <p:grpSpPr bwMode="auto">
            <a:xfrm>
              <a:off x="10232661" y="2882876"/>
              <a:ext cx="532759" cy="184809"/>
              <a:chOff x="2356" y="1300"/>
              <a:chExt cx="555" cy="194"/>
            </a:xfrm>
          </p:grpSpPr>
          <p:sp>
            <p:nvSpPr>
              <p:cNvPr id="983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3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3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388" name="Group 137"/>
              <p:cNvGrpSpPr>
                <a:grpSpLocks/>
              </p:cNvGrpSpPr>
              <p:nvPr/>
            </p:nvGrpSpPr>
            <p:grpSpPr bwMode="auto">
              <a:xfrm>
                <a:off x="2468" y="1332"/>
                <a:ext cx="310" cy="60"/>
                <a:chOff x="2468" y="1332"/>
                <a:chExt cx="310" cy="60"/>
              </a:xfrm>
            </p:grpSpPr>
            <p:sp>
              <p:nvSpPr>
                <p:cNvPr id="9839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39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38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39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7" name="Group 133"/>
            <p:cNvGrpSpPr>
              <a:grpSpLocks/>
            </p:cNvGrpSpPr>
            <p:nvPr/>
          </p:nvGrpSpPr>
          <p:grpSpPr bwMode="auto">
            <a:xfrm>
              <a:off x="9330660" y="3072767"/>
              <a:ext cx="532759" cy="184809"/>
              <a:chOff x="2356" y="1300"/>
              <a:chExt cx="555" cy="194"/>
            </a:xfrm>
          </p:grpSpPr>
          <p:sp>
            <p:nvSpPr>
              <p:cNvPr id="983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3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3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380" name="Group 137"/>
              <p:cNvGrpSpPr>
                <a:grpSpLocks/>
              </p:cNvGrpSpPr>
              <p:nvPr/>
            </p:nvGrpSpPr>
            <p:grpSpPr bwMode="auto">
              <a:xfrm>
                <a:off x="2468" y="1332"/>
                <a:ext cx="310" cy="60"/>
                <a:chOff x="2468" y="1332"/>
                <a:chExt cx="310" cy="60"/>
              </a:xfrm>
            </p:grpSpPr>
            <p:sp>
              <p:nvSpPr>
                <p:cNvPr id="983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3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38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38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98368" name="Group 133"/>
            <p:cNvGrpSpPr>
              <a:grpSpLocks/>
            </p:cNvGrpSpPr>
            <p:nvPr/>
          </p:nvGrpSpPr>
          <p:grpSpPr bwMode="auto">
            <a:xfrm>
              <a:off x="8438032" y="3018963"/>
              <a:ext cx="532759" cy="184809"/>
              <a:chOff x="2356" y="1300"/>
              <a:chExt cx="555" cy="194"/>
            </a:xfrm>
          </p:grpSpPr>
          <p:sp>
            <p:nvSpPr>
              <p:cNvPr id="983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983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983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98372" name="Group 137"/>
              <p:cNvGrpSpPr>
                <a:grpSpLocks/>
              </p:cNvGrpSpPr>
              <p:nvPr/>
            </p:nvGrpSpPr>
            <p:grpSpPr bwMode="auto">
              <a:xfrm>
                <a:off x="2468" y="1332"/>
                <a:ext cx="310" cy="60"/>
                <a:chOff x="2468" y="1332"/>
                <a:chExt cx="310" cy="60"/>
              </a:xfrm>
            </p:grpSpPr>
            <p:sp>
              <p:nvSpPr>
                <p:cNvPr id="983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83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983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9837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cxnSp>
        <p:nvCxnSpPr>
          <p:cNvPr id="98312" name="Straight Connector 12"/>
          <p:cNvCxnSpPr>
            <a:cxnSpLocks noChangeShapeType="1"/>
            <a:endCxn id="98510"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3" name="Straight Connector 500"/>
          <p:cNvCxnSpPr>
            <a:cxnSpLocks noChangeShapeType="1"/>
            <a:stCxn id="98635" idx="8"/>
            <a:endCxn id="98333"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4" name="Straight Connector 501"/>
          <p:cNvCxnSpPr>
            <a:cxnSpLocks noChangeShapeType="1"/>
            <a:endCxn id="98333"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5" name="Straight Connector 502"/>
          <p:cNvCxnSpPr>
            <a:cxnSpLocks noChangeShapeType="1"/>
            <a:endCxn id="98478"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6" name="Straight Connector 503"/>
          <p:cNvCxnSpPr>
            <a:cxnSpLocks noChangeShapeType="1"/>
            <a:endCxn id="98478"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7" name="Straight Connector 504"/>
          <p:cNvCxnSpPr>
            <a:cxnSpLocks noChangeShapeType="1"/>
            <a:endCxn id="98561"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8"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19" name="Straight Connector 506"/>
          <p:cNvCxnSpPr>
            <a:cxnSpLocks noChangeShapeType="1"/>
            <a:stCxn id="98627" idx="4"/>
            <a:endCxn id="98556"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0"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1" name="Straight Connector 508"/>
          <p:cNvCxnSpPr>
            <a:cxnSpLocks noChangeShapeType="1"/>
            <a:endCxn id="98543"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2" name="Straight Connector 509"/>
          <p:cNvCxnSpPr>
            <a:cxnSpLocks noChangeShapeType="1"/>
            <a:stCxn id="98625" idx="0"/>
            <a:endCxn id="98331"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3"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4" name="Straight Connector 511"/>
          <p:cNvCxnSpPr>
            <a:cxnSpLocks noChangeShapeType="1"/>
            <a:stCxn id="98622"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5"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6" name="Straight Connector 513"/>
          <p:cNvCxnSpPr>
            <a:cxnSpLocks noChangeShapeType="1"/>
            <a:stCxn id="98644"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27" name="Straight Connector 514"/>
          <p:cNvCxnSpPr>
            <a:cxnSpLocks noChangeShapeType="1"/>
            <a:endCxn id="98333"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98328" name="Group 20"/>
          <p:cNvGrpSpPr>
            <a:grpSpLocks/>
          </p:cNvGrpSpPr>
          <p:nvPr/>
        </p:nvGrpSpPr>
        <p:grpSpPr bwMode="auto">
          <a:xfrm>
            <a:off x="4713288" y="2871788"/>
            <a:ext cx="2117725" cy="1082675"/>
            <a:chOff x="4712800" y="2871032"/>
            <a:chExt cx="2117908" cy="1082781"/>
          </a:xfrm>
        </p:grpSpPr>
        <p:grpSp>
          <p:nvGrpSpPr>
            <p:cNvPr id="98345" name="Group 16"/>
            <p:cNvGrpSpPr>
              <a:grpSpLocks/>
            </p:cNvGrpSpPr>
            <p:nvPr/>
          </p:nvGrpSpPr>
          <p:grpSpPr bwMode="auto">
            <a:xfrm>
              <a:off x="5677190" y="2871032"/>
              <a:ext cx="530938" cy="338554"/>
              <a:chOff x="5573768" y="2726239"/>
              <a:chExt cx="530938" cy="338554"/>
            </a:xfrm>
          </p:grpSpPr>
          <p:sp>
            <p:nvSpPr>
              <p:cNvPr id="98348"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98349"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98346"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8347"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98329" name="Group 39937"/>
          <p:cNvGrpSpPr>
            <a:grpSpLocks/>
          </p:cNvGrpSpPr>
          <p:nvPr/>
        </p:nvGrpSpPr>
        <p:grpSpPr bwMode="auto">
          <a:xfrm>
            <a:off x="3692525" y="3789363"/>
            <a:ext cx="1538288" cy="585787"/>
            <a:chOff x="3692946" y="3789212"/>
            <a:chExt cx="1537885" cy="585306"/>
          </a:xfrm>
        </p:grpSpPr>
        <p:cxnSp>
          <p:nvCxnSpPr>
            <p:cNvPr id="98339" name="Straight Connector 515"/>
            <p:cNvCxnSpPr>
              <a:cxnSpLocks noChangeShapeType="1"/>
              <a:stCxn id="98395"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nvGrpSpPr>
            <p:cNvPr id="98340" name="Group 518"/>
            <p:cNvGrpSpPr>
              <a:grpSpLocks/>
            </p:cNvGrpSpPr>
            <p:nvPr/>
          </p:nvGrpSpPr>
          <p:grpSpPr bwMode="auto">
            <a:xfrm>
              <a:off x="3932901" y="3934211"/>
              <a:ext cx="530938" cy="338554"/>
              <a:chOff x="5573768" y="2726239"/>
              <a:chExt cx="530938" cy="338554"/>
            </a:xfrm>
          </p:grpSpPr>
          <p:sp>
            <p:nvSpPr>
              <p:cNvPr id="98343"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98344"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98341" name="Straight Connector 519"/>
            <p:cNvCxnSpPr>
              <a:cxnSpLocks noChangeShapeType="1"/>
              <a:stCxn id="98343" idx="6"/>
              <a:endCxn id="98595"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8342"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98330" name="Group 39939"/>
          <p:cNvGrpSpPr>
            <a:grpSpLocks/>
          </p:cNvGrpSpPr>
          <p:nvPr/>
        </p:nvGrpSpPr>
        <p:grpSpPr bwMode="auto">
          <a:xfrm>
            <a:off x="2406650" y="3633788"/>
            <a:ext cx="2901950" cy="1296987"/>
            <a:chOff x="2407287" y="3633041"/>
            <a:chExt cx="2900648" cy="1297685"/>
          </a:xfrm>
        </p:grpSpPr>
        <p:cxnSp>
          <p:nvCxnSpPr>
            <p:cNvPr id="98336" name="Straight Connector 7"/>
            <p:cNvCxnSpPr>
              <a:cxnSpLocks noChangeShapeType="1"/>
              <a:stCxn id="98468" idx="5"/>
              <a:endCxn id="98593"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8337" name="Straight Connector 415"/>
            <p:cNvCxnSpPr>
              <a:cxnSpLocks noChangeShapeType="1"/>
              <a:endCxn id="98427"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98338" name="Straight Connector 523"/>
            <p:cNvCxnSpPr>
              <a:cxnSpLocks noChangeShapeType="1"/>
              <a:stCxn id="98390"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sp>
        <p:nvSpPr>
          <p:cNvPr id="98331"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en-US"/>
          </a:p>
        </p:txBody>
      </p:sp>
      <p:sp>
        <p:nvSpPr>
          <p:cNvPr id="98332"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regional net</a:t>
            </a:r>
          </a:p>
        </p:txBody>
      </p:sp>
      <p:sp>
        <p:nvSpPr>
          <p:cNvPr id="98333"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en-US"/>
          </a:p>
        </p:txBody>
      </p:sp>
      <p:cxnSp>
        <p:nvCxnSpPr>
          <p:cNvPr id="98334" name="Straight Connector 39941"/>
          <p:cNvCxnSpPr>
            <a:cxnSpLocks noChangeShapeType="1"/>
            <a:stCxn id="98333" idx="0"/>
            <a:endCxn id="98456"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8335" name="Straight Connector 524"/>
          <p:cNvCxnSpPr>
            <a:cxnSpLocks noChangeShapeType="1"/>
            <a:endCxn id="98429"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34818" name="Rectangle 2"/>
          <p:cNvSpPr>
            <a:spLocks noGrp="1" noChangeArrowheads="1"/>
          </p:cNvSpPr>
          <p:nvPr>
            <p:ph type="title" idx="4294967295"/>
          </p:nvPr>
        </p:nvSpPr>
        <p:spPr>
          <a:xfrm>
            <a:off x="212725" y="190500"/>
            <a:ext cx="8382000" cy="936625"/>
          </a:xfrm>
        </p:spPr>
        <p:txBody>
          <a:bodyPr/>
          <a:lstStyle/>
          <a:p>
            <a:pPr eaLnBrk="1" hangingPunct="1"/>
            <a:r>
              <a:rPr lang="en-US" sz="3600">
                <a:ea typeface="ＭＳ Ｐゴシック" pitchFamily="34" charset="-128"/>
              </a:rPr>
              <a:t>What</a:t>
            </a:r>
            <a:r>
              <a:rPr lang="ja-JP" altLang="en-US" sz="3600">
                <a:ea typeface="ＭＳ Ｐゴシック" pitchFamily="34" charset="-128"/>
              </a:rPr>
              <a:t>’</a:t>
            </a:r>
            <a:r>
              <a:rPr lang="en-US" altLang="ja-JP" sz="3600">
                <a:ea typeface="ＭＳ Ｐゴシック" pitchFamily="34" charset="-128"/>
              </a:rPr>
              <a:t>s the Internet: </a:t>
            </a:r>
            <a:r>
              <a:rPr lang="ja-JP" altLang="en-US" sz="3600">
                <a:ea typeface="ＭＳ Ｐゴシック" pitchFamily="34" charset="-128"/>
              </a:rPr>
              <a:t>“</a:t>
            </a:r>
            <a:r>
              <a:rPr lang="en-US" altLang="ja-JP" sz="3600">
                <a:ea typeface="ＭＳ Ｐゴシック" pitchFamily="34" charset="-128"/>
              </a:rPr>
              <a:t>nuts and bolts</a:t>
            </a:r>
            <a:r>
              <a:rPr lang="ja-JP" altLang="en-US" sz="3600">
                <a:ea typeface="ＭＳ Ｐゴシック" pitchFamily="34" charset="-128"/>
              </a:rPr>
              <a:t>”</a:t>
            </a:r>
            <a:r>
              <a:rPr lang="en-US" altLang="ja-JP" sz="3600">
                <a:ea typeface="ＭＳ Ｐゴシック" pitchFamily="34" charset="-128"/>
              </a:rPr>
              <a:t> view</a:t>
            </a:r>
            <a:endParaRPr lang="en-US">
              <a:ea typeface="ＭＳ Ｐゴシック" pitchFamily="34" charset="-128"/>
            </a:endParaRPr>
          </a:p>
        </p:txBody>
      </p:sp>
      <p:sp>
        <p:nvSpPr>
          <p:cNvPr id="4099" name="Rectangle 3"/>
          <p:cNvSpPr>
            <a:spLocks noGrp="1" noChangeArrowheads="1"/>
          </p:cNvSpPr>
          <p:nvPr>
            <p:ph type="body" sz="half" idx="4294967295"/>
          </p:nvPr>
        </p:nvSpPr>
        <p:spPr>
          <a:xfrm>
            <a:off x="1657350" y="1436688"/>
            <a:ext cx="3779838" cy="1271587"/>
          </a:xfrm>
        </p:spPr>
        <p:txBody>
          <a:bodyPr/>
          <a:lstStyle/>
          <a:p>
            <a:pPr marL="231775" indent="-231775" eaLnBrk="1" hangingPunct="1">
              <a:spcBef>
                <a:spcPct val="15000"/>
              </a:spcBef>
              <a:buSzPct val="75000"/>
            </a:pPr>
            <a:r>
              <a:rPr lang="en-US" sz="2400">
                <a:ea typeface="ＭＳ Ｐゴシック" pitchFamily="34" charset="-128"/>
              </a:rPr>
              <a:t>millions of connected computing devices: </a:t>
            </a:r>
          </a:p>
          <a:p>
            <a:pPr marL="631825" lvl="1" indent="-231775" eaLnBrk="1" hangingPunct="1">
              <a:spcBef>
                <a:spcPct val="15000"/>
              </a:spcBef>
              <a:buSzPct val="75000"/>
            </a:pPr>
            <a:r>
              <a:rPr lang="en-US" i="1">
                <a:solidFill>
                  <a:srgbClr val="CC0000"/>
                </a:solidFill>
                <a:ea typeface="ＭＳ Ｐゴシック" pitchFamily="34" charset="-128"/>
              </a:rPr>
              <a:t>hosts </a:t>
            </a:r>
            <a:r>
              <a:rPr lang="en-US" i="1">
                <a:ea typeface="ＭＳ Ｐゴシック" pitchFamily="34" charset="-128"/>
              </a:rPr>
              <a:t>=</a:t>
            </a:r>
            <a:r>
              <a:rPr lang="en-US" i="1">
                <a:solidFill>
                  <a:srgbClr val="CC0000"/>
                </a:solidFill>
                <a:ea typeface="ＭＳ Ｐゴシック" pitchFamily="34" charset="-128"/>
              </a:rPr>
              <a:t> end systems</a:t>
            </a:r>
            <a:r>
              <a:rPr lang="en-US" i="1">
                <a:solidFill>
                  <a:srgbClr val="FF0000"/>
                </a:solidFill>
                <a:ea typeface="ＭＳ Ｐゴシック" pitchFamily="34" charset="-128"/>
              </a:rPr>
              <a:t> </a:t>
            </a:r>
          </a:p>
          <a:p>
            <a:pPr marL="631825" lvl="1" indent="-231775" eaLnBrk="1" hangingPunct="1">
              <a:buSzPct val="75000"/>
            </a:pPr>
            <a:r>
              <a:rPr lang="en-US"/>
              <a:t>running </a:t>
            </a:r>
            <a:r>
              <a:rPr lang="en-US" i="1">
                <a:solidFill>
                  <a:srgbClr val="CC0000"/>
                </a:solidFill>
              </a:rPr>
              <a:t>network apps</a:t>
            </a:r>
            <a:endParaRPr lang="en-US">
              <a:solidFill>
                <a:srgbClr val="CC0000"/>
              </a:solidFill>
            </a:endParaRPr>
          </a:p>
        </p:txBody>
      </p:sp>
      <p:sp>
        <p:nvSpPr>
          <p:cNvPr id="4766" name="Rectangle 670"/>
          <p:cNvSpPr>
            <a:spLocks noChangeArrowheads="1"/>
          </p:cNvSpPr>
          <p:nvPr/>
        </p:nvSpPr>
        <p:spPr bwMode="auto">
          <a:xfrm>
            <a:off x="1695450" y="3152775"/>
            <a:ext cx="3368675" cy="188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indent="-231775">
              <a:lnSpc>
                <a:spcPct val="85000"/>
              </a:lnSpc>
              <a:spcBef>
                <a:spcPct val="20000"/>
              </a:spcBef>
              <a:buClr>
                <a:srgbClr val="000099"/>
              </a:buClr>
              <a:buSzPct val="75000"/>
              <a:buFont typeface="Wingdings" pitchFamily="2" charset="2"/>
              <a:buChar char="v"/>
            </a:pPr>
            <a:r>
              <a:rPr lang="en-US" i="1">
                <a:solidFill>
                  <a:srgbClr val="CC0000"/>
                </a:solidFill>
                <a:latin typeface="Gill Sans MT" pitchFamily="34" charset="0"/>
              </a:rPr>
              <a:t>communication links</a:t>
            </a:r>
            <a:endParaRPr lang="en-US">
              <a:solidFill>
                <a:srgbClr val="CC0000"/>
              </a:solidFill>
              <a:latin typeface="Gill Sans MT" pitchFamily="34" charset="0"/>
            </a:endParaRPr>
          </a:p>
          <a:p>
            <a:pPr marL="747713" lvl="1" indent="-285750">
              <a:lnSpc>
                <a:spcPct val="80000"/>
              </a:lnSpc>
              <a:spcBef>
                <a:spcPct val="10000"/>
              </a:spcBef>
              <a:buClr>
                <a:srgbClr val="000099"/>
              </a:buClr>
              <a:buFont typeface="Wingdings" pitchFamily="2" charset="2"/>
              <a:buChar char="§"/>
            </a:pPr>
            <a:r>
              <a:rPr lang="en-US">
                <a:latin typeface="Gill Sans MT" pitchFamily="34" charset="0"/>
              </a:rPr>
              <a:t>fiber, copper, radio, satellite</a:t>
            </a:r>
          </a:p>
          <a:p>
            <a:pPr marL="747713" lvl="1" indent="-285750">
              <a:lnSpc>
                <a:spcPct val="80000"/>
              </a:lnSpc>
              <a:spcBef>
                <a:spcPct val="10000"/>
              </a:spcBef>
              <a:buClr>
                <a:srgbClr val="000099"/>
              </a:buClr>
              <a:buFont typeface="Wingdings" pitchFamily="2" charset="2"/>
              <a:buChar char="§"/>
            </a:pPr>
            <a:r>
              <a:rPr lang="en-US">
                <a:latin typeface="Gill Sans MT" pitchFamily="34" charset="0"/>
              </a:rPr>
              <a:t>transmission rate: </a:t>
            </a:r>
            <a:r>
              <a:rPr lang="en-US" i="1">
                <a:solidFill>
                  <a:srgbClr val="CC0000"/>
                </a:solidFill>
                <a:latin typeface="Gill Sans MT" pitchFamily="34" charset="0"/>
              </a:rPr>
              <a:t>bandwidth</a:t>
            </a:r>
            <a:endParaRPr lang="en-US">
              <a:solidFill>
                <a:srgbClr val="CC0000"/>
              </a:solidFill>
              <a:latin typeface="Gill Sans MT" pitchFamily="34" charset="0"/>
            </a:endParaRPr>
          </a:p>
        </p:txBody>
      </p:sp>
      <p:sp>
        <p:nvSpPr>
          <p:cNvPr id="4767" name="Rectangle 671"/>
          <p:cNvSpPr>
            <a:spLocks noChangeArrowheads="1"/>
          </p:cNvSpPr>
          <p:nvPr/>
        </p:nvSpPr>
        <p:spPr bwMode="auto">
          <a:xfrm>
            <a:off x="1811338" y="5307013"/>
            <a:ext cx="3779837" cy="155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indent="-231775">
              <a:lnSpc>
                <a:spcPct val="85000"/>
              </a:lnSpc>
              <a:spcBef>
                <a:spcPct val="20000"/>
              </a:spcBef>
              <a:buClr>
                <a:srgbClr val="000099"/>
              </a:buClr>
              <a:buSzPct val="75000"/>
              <a:buFont typeface="Wingdings" pitchFamily="2" charset="2"/>
              <a:buChar char="v"/>
            </a:pPr>
            <a:r>
              <a:rPr lang="en-US" i="1">
                <a:solidFill>
                  <a:srgbClr val="CC0000"/>
                </a:solidFill>
                <a:latin typeface="Gill Sans MT" pitchFamily="34" charset="0"/>
              </a:rPr>
              <a:t>Packet switches:</a:t>
            </a:r>
            <a:r>
              <a:rPr lang="en-US">
                <a:latin typeface="Gill Sans MT" pitchFamily="34" charset="0"/>
              </a:rPr>
              <a:t> forward packets (chunks of data)</a:t>
            </a:r>
          </a:p>
          <a:p>
            <a:pPr marL="688975" lvl="1" indent="-231775">
              <a:lnSpc>
                <a:spcPct val="85000"/>
              </a:lnSpc>
              <a:spcBef>
                <a:spcPct val="20000"/>
              </a:spcBef>
              <a:buClr>
                <a:srgbClr val="000099"/>
              </a:buClr>
              <a:buSzPct val="75000"/>
              <a:buFont typeface="Wingdings" pitchFamily="2" charset="2"/>
              <a:buChar char="§"/>
            </a:pPr>
            <a:r>
              <a:rPr lang="en-US" i="1">
                <a:solidFill>
                  <a:srgbClr val="C00000"/>
                </a:solidFill>
                <a:latin typeface="Gill Sans MT" pitchFamily="34" charset="0"/>
              </a:rPr>
              <a:t>routers</a:t>
            </a:r>
            <a:r>
              <a:rPr lang="en-US">
                <a:latin typeface="Gill Sans MT" pitchFamily="34" charset="0"/>
              </a:rPr>
              <a:t> and </a:t>
            </a:r>
            <a:r>
              <a:rPr lang="en-US" i="1">
                <a:solidFill>
                  <a:srgbClr val="C00000"/>
                </a:solidFill>
                <a:latin typeface="Gill Sans MT" pitchFamily="34" charset="0"/>
              </a:rPr>
              <a:t>switches</a:t>
            </a:r>
          </a:p>
          <a:p>
            <a:pPr marL="231775" indent="-231775">
              <a:lnSpc>
                <a:spcPct val="85000"/>
              </a:lnSpc>
              <a:spcBef>
                <a:spcPct val="20000"/>
              </a:spcBef>
              <a:buClr>
                <a:srgbClr val="000099"/>
              </a:buClr>
              <a:buSzPct val="75000"/>
            </a:pPr>
            <a:endParaRPr lang="en-US">
              <a:latin typeface="Gill Sans MT" pitchFamily="34" charset="0"/>
            </a:endParaRPr>
          </a:p>
        </p:txBody>
      </p:sp>
      <p:grpSp>
        <p:nvGrpSpPr>
          <p:cNvPr id="2" name="Group 842"/>
          <p:cNvGrpSpPr>
            <a:grpSpLocks/>
          </p:cNvGrpSpPr>
          <p:nvPr/>
        </p:nvGrpSpPr>
        <p:grpSpPr bwMode="auto">
          <a:xfrm>
            <a:off x="338138" y="3454400"/>
            <a:ext cx="1573212" cy="1060450"/>
            <a:chOff x="98" y="2320"/>
            <a:chExt cx="991" cy="668"/>
          </a:xfrm>
        </p:grpSpPr>
        <p:sp>
          <p:nvSpPr>
            <p:cNvPr id="35260" name="Text Box 666"/>
            <p:cNvSpPr txBox="1">
              <a:spLocks noChangeArrowheads="1"/>
            </p:cNvSpPr>
            <p:nvPr/>
          </p:nvSpPr>
          <p:spPr bwMode="auto">
            <a:xfrm>
              <a:off x="564" y="2728"/>
              <a:ext cx="383"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a:t>wired</a:t>
              </a:r>
            </a:p>
            <a:p>
              <a:pPr>
                <a:lnSpc>
                  <a:spcPct val="75000"/>
                </a:lnSpc>
              </a:pPr>
              <a:r>
                <a:rPr lang="en-US" sz="1400"/>
                <a:t>links</a:t>
              </a:r>
            </a:p>
          </p:txBody>
        </p:sp>
        <p:sp>
          <p:nvSpPr>
            <p:cNvPr id="35261" name="Text Box 669"/>
            <p:cNvSpPr txBox="1">
              <a:spLocks noChangeArrowheads="1"/>
            </p:cNvSpPr>
            <p:nvPr/>
          </p:nvSpPr>
          <p:spPr bwMode="auto">
            <a:xfrm>
              <a:off x="569" y="2465"/>
              <a:ext cx="520"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a:t>wireless</a:t>
              </a:r>
            </a:p>
            <a:p>
              <a:pPr>
                <a:lnSpc>
                  <a:spcPct val="75000"/>
                </a:lnSpc>
              </a:pPr>
              <a:r>
                <a:rPr lang="en-US" sz="1400"/>
                <a:t>links</a:t>
              </a:r>
            </a:p>
          </p:txBody>
        </p:sp>
        <p:grpSp>
          <p:nvGrpSpPr>
            <p:cNvPr id="35262" name="Group 819"/>
            <p:cNvGrpSpPr>
              <a:grpSpLocks/>
            </p:cNvGrpSpPr>
            <p:nvPr/>
          </p:nvGrpSpPr>
          <p:grpSpPr bwMode="auto">
            <a:xfrm>
              <a:off x="385" y="2320"/>
              <a:ext cx="201" cy="282"/>
              <a:chOff x="742" y="2409"/>
              <a:chExt cx="576" cy="881"/>
            </a:xfrm>
          </p:grpSpPr>
          <p:grpSp>
            <p:nvGrpSpPr>
              <p:cNvPr id="35267" name="Group 820"/>
              <p:cNvGrpSpPr>
                <a:grpSpLocks/>
              </p:cNvGrpSpPr>
              <p:nvPr/>
            </p:nvGrpSpPr>
            <p:grpSpPr bwMode="auto">
              <a:xfrm>
                <a:off x="832" y="2643"/>
                <a:ext cx="376" cy="647"/>
                <a:chOff x="3130" y="3288"/>
                <a:chExt cx="410" cy="742"/>
              </a:xfrm>
            </p:grpSpPr>
            <p:sp>
              <p:nvSpPr>
                <p:cNvPr id="35270"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1"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2"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3"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4"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5"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6"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7"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8"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79"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80"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81"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82"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83"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284"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35268"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26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en-US"/>
              </a:p>
            </p:txBody>
          </p:sp>
        </p:grpSp>
        <p:grpSp>
          <p:nvGrpSpPr>
            <p:cNvPr id="35263" name="Group 838"/>
            <p:cNvGrpSpPr>
              <a:grpSpLocks/>
            </p:cNvGrpSpPr>
            <p:nvPr/>
          </p:nvGrpSpPr>
          <p:grpSpPr bwMode="auto">
            <a:xfrm>
              <a:off x="98" y="2444"/>
              <a:ext cx="355" cy="265"/>
              <a:chOff x="2967" y="478"/>
              <a:chExt cx="788" cy="625"/>
            </a:xfrm>
          </p:grpSpPr>
          <p:pic>
            <p:nvPicPr>
              <p:cNvPr id="35265"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266"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5264"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6" name="Group 852"/>
          <p:cNvGrpSpPr>
            <a:grpSpLocks/>
          </p:cNvGrpSpPr>
          <p:nvPr/>
        </p:nvGrpSpPr>
        <p:grpSpPr bwMode="auto">
          <a:xfrm>
            <a:off x="633413" y="5457825"/>
            <a:ext cx="646112" cy="477838"/>
            <a:chOff x="293" y="3440"/>
            <a:chExt cx="407" cy="301"/>
          </a:xfrm>
        </p:grpSpPr>
        <p:sp>
          <p:nvSpPr>
            <p:cNvPr id="35250" name="Text Box 662"/>
            <p:cNvSpPr txBox="1">
              <a:spLocks noChangeArrowheads="1"/>
            </p:cNvSpPr>
            <p:nvPr/>
          </p:nvSpPr>
          <p:spPr bwMode="auto">
            <a:xfrm>
              <a:off x="293" y="3549"/>
              <a:ext cx="40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router</a:t>
              </a:r>
            </a:p>
          </p:txBody>
        </p:sp>
        <p:grpSp>
          <p:nvGrpSpPr>
            <p:cNvPr id="35251" name="Group 843"/>
            <p:cNvGrpSpPr>
              <a:grpSpLocks/>
            </p:cNvGrpSpPr>
            <p:nvPr/>
          </p:nvGrpSpPr>
          <p:grpSpPr bwMode="auto">
            <a:xfrm>
              <a:off x="337" y="3440"/>
              <a:ext cx="306" cy="128"/>
              <a:chOff x="4650" y="1129"/>
              <a:chExt cx="246" cy="95"/>
            </a:xfrm>
          </p:grpSpPr>
          <p:sp>
            <p:nvSpPr>
              <p:cNvPr id="352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2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55" name="Group 847"/>
              <p:cNvGrpSpPr>
                <a:grpSpLocks/>
              </p:cNvGrpSpPr>
              <p:nvPr/>
            </p:nvGrpSpPr>
            <p:grpSpPr bwMode="auto">
              <a:xfrm>
                <a:off x="4699" y="1145"/>
                <a:ext cx="138" cy="29"/>
                <a:chOff x="2468" y="1332"/>
                <a:chExt cx="310" cy="60"/>
              </a:xfrm>
            </p:grpSpPr>
            <p:sp>
              <p:nvSpPr>
                <p:cNvPr id="35258"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59"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56"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57"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34824"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825" name="Group 1"/>
          <p:cNvGrpSpPr>
            <a:grpSpLocks/>
          </p:cNvGrpSpPr>
          <p:nvPr/>
        </p:nvGrpSpPr>
        <p:grpSpPr bwMode="auto">
          <a:xfrm>
            <a:off x="5202238" y="1384300"/>
            <a:ext cx="3551237" cy="4743450"/>
            <a:chOff x="5202238" y="1384300"/>
            <a:chExt cx="3551237" cy="4743450"/>
          </a:xfrm>
        </p:grpSpPr>
        <p:sp>
          <p:nvSpPr>
            <p:cNvPr id="34895"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96"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97"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898" name="Group 418"/>
            <p:cNvGrpSpPr>
              <a:grpSpLocks/>
            </p:cNvGrpSpPr>
            <p:nvPr/>
          </p:nvGrpSpPr>
          <p:grpSpPr bwMode="auto">
            <a:xfrm>
              <a:off x="5278438" y="2974975"/>
              <a:ext cx="1458912" cy="933450"/>
              <a:chOff x="2889" y="1631"/>
              <a:chExt cx="980" cy="743"/>
            </a:xfrm>
          </p:grpSpPr>
          <p:sp>
            <p:nvSpPr>
              <p:cNvPr id="35248"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5249"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34899"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0"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1"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2"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3"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4"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05"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06"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907"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908"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4909"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0"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1"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2"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3"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4"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5"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6"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7"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1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3"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4"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5"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6"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4927"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34928" name="Group 590"/>
            <p:cNvGrpSpPr>
              <a:grpSpLocks/>
            </p:cNvGrpSpPr>
            <p:nvPr/>
          </p:nvGrpSpPr>
          <p:grpSpPr bwMode="auto">
            <a:xfrm flipH="1">
              <a:off x="5775325" y="4533900"/>
              <a:ext cx="414337" cy="373063"/>
              <a:chOff x="2839" y="3501"/>
              <a:chExt cx="755" cy="803"/>
            </a:xfrm>
          </p:grpSpPr>
          <p:pic>
            <p:nvPicPr>
              <p:cNvPr id="35246" name="Picture 591"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247"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929" name="Group 593"/>
            <p:cNvGrpSpPr>
              <a:grpSpLocks/>
            </p:cNvGrpSpPr>
            <p:nvPr/>
          </p:nvGrpSpPr>
          <p:grpSpPr bwMode="auto">
            <a:xfrm flipH="1">
              <a:off x="5457825" y="4954588"/>
              <a:ext cx="482600" cy="406400"/>
              <a:chOff x="2839" y="3501"/>
              <a:chExt cx="755" cy="803"/>
            </a:xfrm>
          </p:grpSpPr>
          <p:pic>
            <p:nvPicPr>
              <p:cNvPr id="35244" name="Picture 594" descr="desktop_computer_stylized_medi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245"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930" name="Group 596"/>
            <p:cNvGrpSpPr>
              <a:grpSpLocks/>
            </p:cNvGrpSpPr>
            <p:nvPr/>
          </p:nvGrpSpPr>
          <p:grpSpPr bwMode="auto">
            <a:xfrm flipH="1">
              <a:off x="5935663" y="5256213"/>
              <a:ext cx="427037" cy="349250"/>
              <a:chOff x="2839" y="3501"/>
              <a:chExt cx="755" cy="803"/>
            </a:xfrm>
          </p:grpSpPr>
          <p:pic>
            <p:nvPicPr>
              <p:cNvPr id="35242" name="Picture 597" descr="desktop_computer_stylized_mediu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243"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931" name="Group 599"/>
            <p:cNvGrpSpPr>
              <a:grpSpLocks/>
            </p:cNvGrpSpPr>
            <p:nvPr/>
          </p:nvGrpSpPr>
          <p:grpSpPr bwMode="auto">
            <a:xfrm>
              <a:off x="6550025" y="5238750"/>
              <a:ext cx="427037" cy="350838"/>
              <a:chOff x="2839" y="3501"/>
              <a:chExt cx="755" cy="803"/>
            </a:xfrm>
          </p:grpSpPr>
          <p:pic>
            <p:nvPicPr>
              <p:cNvPr id="35240" name="Picture 600"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241"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34932" name="Picture 603" descr="car_icon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933" name="Group 652"/>
            <p:cNvGrpSpPr>
              <a:grpSpLocks/>
            </p:cNvGrpSpPr>
            <p:nvPr/>
          </p:nvGrpSpPr>
          <p:grpSpPr bwMode="auto">
            <a:xfrm>
              <a:off x="5613400" y="1546225"/>
              <a:ext cx="415925" cy="385763"/>
              <a:chOff x="2751" y="1851"/>
              <a:chExt cx="462" cy="478"/>
            </a:xfrm>
          </p:grpSpPr>
          <p:pic>
            <p:nvPicPr>
              <p:cNvPr id="35238" name="Picture 653" descr="iphone_stylized_small"/>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239" name="Picture 654" descr="antenna_radiation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934" name="Group 665"/>
            <p:cNvGrpSpPr>
              <a:grpSpLocks/>
            </p:cNvGrpSpPr>
            <p:nvPr/>
          </p:nvGrpSpPr>
          <p:grpSpPr bwMode="auto">
            <a:xfrm>
              <a:off x="7689850" y="2395538"/>
              <a:ext cx="390525" cy="169863"/>
              <a:chOff x="4650" y="1129"/>
              <a:chExt cx="246" cy="95"/>
            </a:xfrm>
          </p:grpSpPr>
          <p:sp>
            <p:nvSpPr>
              <p:cNvPr id="35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33" name="Group 659"/>
              <p:cNvGrpSpPr>
                <a:grpSpLocks/>
              </p:cNvGrpSpPr>
              <p:nvPr/>
            </p:nvGrpSpPr>
            <p:grpSpPr bwMode="auto">
              <a:xfrm>
                <a:off x="4699" y="1145"/>
                <a:ext cx="138" cy="29"/>
                <a:chOff x="2468" y="1332"/>
                <a:chExt cx="310" cy="60"/>
              </a:xfrm>
            </p:grpSpPr>
            <p:sp>
              <p:nvSpPr>
                <p:cNvPr id="352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35" name="Group 666"/>
            <p:cNvGrpSpPr>
              <a:grpSpLocks/>
            </p:cNvGrpSpPr>
            <p:nvPr/>
          </p:nvGrpSpPr>
          <p:grpSpPr bwMode="auto">
            <a:xfrm>
              <a:off x="7762875" y="2757488"/>
              <a:ext cx="390525" cy="176213"/>
              <a:chOff x="4650" y="1129"/>
              <a:chExt cx="246" cy="95"/>
            </a:xfrm>
          </p:grpSpPr>
          <p:sp>
            <p:nvSpPr>
              <p:cNvPr id="35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25" name="Group 670"/>
              <p:cNvGrpSpPr>
                <a:grpSpLocks/>
              </p:cNvGrpSpPr>
              <p:nvPr/>
            </p:nvGrpSpPr>
            <p:grpSpPr bwMode="auto">
              <a:xfrm>
                <a:off x="4699" y="1145"/>
                <a:ext cx="138" cy="29"/>
                <a:chOff x="2468" y="1332"/>
                <a:chExt cx="310" cy="60"/>
              </a:xfrm>
            </p:grpSpPr>
            <p:sp>
              <p:nvSpPr>
                <p:cNvPr id="35228"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29"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26"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27"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36" name="Group 675"/>
            <p:cNvGrpSpPr>
              <a:grpSpLocks/>
            </p:cNvGrpSpPr>
            <p:nvPr/>
          </p:nvGrpSpPr>
          <p:grpSpPr bwMode="auto">
            <a:xfrm>
              <a:off x="7204075" y="2493963"/>
              <a:ext cx="390525" cy="169863"/>
              <a:chOff x="4650" y="1129"/>
              <a:chExt cx="246" cy="95"/>
            </a:xfrm>
          </p:grpSpPr>
          <p:sp>
            <p:nvSpPr>
              <p:cNvPr id="35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17" name="Group 679"/>
              <p:cNvGrpSpPr>
                <a:grpSpLocks/>
              </p:cNvGrpSpPr>
              <p:nvPr/>
            </p:nvGrpSpPr>
            <p:grpSpPr bwMode="auto">
              <a:xfrm>
                <a:off x="4699" y="1145"/>
                <a:ext cx="138" cy="29"/>
                <a:chOff x="2468" y="1332"/>
                <a:chExt cx="310" cy="60"/>
              </a:xfrm>
            </p:grpSpPr>
            <p:sp>
              <p:nvSpPr>
                <p:cNvPr id="3522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2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1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1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37" name="Group 684"/>
            <p:cNvGrpSpPr>
              <a:grpSpLocks/>
            </p:cNvGrpSpPr>
            <p:nvPr/>
          </p:nvGrpSpPr>
          <p:grpSpPr bwMode="auto">
            <a:xfrm>
              <a:off x="7215188" y="2757488"/>
              <a:ext cx="390525" cy="169863"/>
              <a:chOff x="4650" y="1129"/>
              <a:chExt cx="246" cy="95"/>
            </a:xfrm>
          </p:grpSpPr>
          <p:sp>
            <p:nvSpPr>
              <p:cNvPr id="352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2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09" name="Group 688"/>
              <p:cNvGrpSpPr>
                <a:grpSpLocks/>
              </p:cNvGrpSpPr>
              <p:nvPr/>
            </p:nvGrpSpPr>
            <p:grpSpPr bwMode="auto">
              <a:xfrm>
                <a:off x="4699" y="1145"/>
                <a:ext cx="138" cy="29"/>
                <a:chOff x="2468" y="1332"/>
                <a:chExt cx="310" cy="60"/>
              </a:xfrm>
            </p:grpSpPr>
            <p:sp>
              <p:nvSpPr>
                <p:cNvPr id="3521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1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1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1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493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34939" name="Group 694"/>
            <p:cNvGrpSpPr>
              <a:grpSpLocks/>
            </p:cNvGrpSpPr>
            <p:nvPr/>
          </p:nvGrpSpPr>
          <p:grpSpPr bwMode="auto">
            <a:xfrm>
              <a:off x="7400925" y="3911600"/>
              <a:ext cx="485775" cy="203200"/>
              <a:chOff x="4650" y="1129"/>
              <a:chExt cx="246" cy="95"/>
            </a:xfrm>
          </p:grpSpPr>
          <p:sp>
            <p:nvSpPr>
              <p:cNvPr id="351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2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201" name="Group 698"/>
              <p:cNvGrpSpPr>
                <a:grpSpLocks/>
              </p:cNvGrpSpPr>
              <p:nvPr/>
            </p:nvGrpSpPr>
            <p:grpSpPr bwMode="auto">
              <a:xfrm>
                <a:off x="4699" y="1145"/>
                <a:ext cx="138" cy="29"/>
                <a:chOff x="2468" y="1332"/>
                <a:chExt cx="310" cy="60"/>
              </a:xfrm>
            </p:grpSpPr>
            <p:sp>
              <p:nvSpPr>
                <p:cNvPr id="3520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20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20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20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0" name="Group 712"/>
            <p:cNvGrpSpPr>
              <a:grpSpLocks/>
            </p:cNvGrpSpPr>
            <p:nvPr/>
          </p:nvGrpSpPr>
          <p:grpSpPr bwMode="auto">
            <a:xfrm>
              <a:off x="7081838" y="3630613"/>
              <a:ext cx="485775" cy="203200"/>
              <a:chOff x="4650" y="1129"/>
              <a:chExt cx="246" cy="95"/>
            </a:xfrm>
          </p:grpSpPr>
          <p:sp>
            <p:nvSpPr>
              <p:cNvPr id="351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93" name="Group 716"/>
              <p:cNvGrpSpPr>
                <a:grpSpLocks/>
              </p:cNvGrpSpPr>
              <p:nvPr/>
            </p:nvGrpSpPr>
            <p:grpSpPr bwMode="auto">
              <a:xfrm>
                <a:off x="4699" y="1145"/>
                <a:ext cx="138" cy="29"/>
                <a:chOff x="2468" y="1332"/>
                <a:chExt cx="310" cy="60"/>
              </a:xfrm>
            </p:grpSpPr>
            <p:sp>
              <p:nvSpPr>
                <p:cNvPr id="3519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9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9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9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1" name="Group 721"/>
            <p:cNvGrpSpPr>
              <a:grpSpLocks/>
            </p:cNvGrpSpPr>
            <p:nvPr/>
          </p:nvGrpSpPr>
          <p:grpSpPr bwMode="auto">
            <a:xfrm>
              <a:off x="7743825" y="3643313"/>
              <a:ext cx="485775" cy="203200"/>
              <a:chOff x="4650" y="1129"/>
              <a:chExt cx="246" cy="95"/>
            </a:xfrm>
          </p:grpSpPr>
          <p:sp>
            <p:nvSpPr>
              <p:cNvPr id="351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85" name="Group 725"/>
              <p:cNvGrpSpPr>
                <a:grpSpLocks/>
              </p:cNvGrpSpPr>
              <p:nvPr/>
            </p:nvGrpSpPr>
            <p:grpSpPr bwMode="auto">
              <a:xfrm>
                <a:off x="4699" y="1145"/>
                <a:ext cx="138" cy="29"/>
                <a:chOff x="2468" y="1332"/>
                <a:chExt cx="310" cy="60"/>
              </a:xfrm>
            </p:grpSpPr>
            <p:sp>
              <p:nvSpPr>
                <p:cNvPr id="3518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8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8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8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2" name="Group 730"/>
            <p:cNvGrpSpPr>
              <a:grpSpLocks/>
            </p:cNvGrpSpPr>
            <p:nvPr/>
          </p:nvGrpSpPr>
          <p:grpSpPr bwMode="auto">
            <a:xfrm>
              <a:off x="6962775" y="4505325"/>
              <a:ext cx="619125" cy="242888"/>
              <a:chOff x="4650" y="1129"/>
              <a:chExt cx="246" cy="95"/>
            </a:xfrm>
          </p:grpSpPr>
          <p:sp>
            <p:nvSpPr>
              <p:cNvPr id="351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77" name="Group 734"/>
              <p:cNvGrpSpPr>
                <a:grpSpLocks/>
              </p:cNvGrpSpPr>
              <p:nvPr/>
            </p:nvGrpSpPr>
            <p:grpSpPr bwMode="auto">
              <a:xfrm>
                <a:off x="4699" y="1145"/>
                <a:ext cx="138" cy="29"/>
                <a:chOff x="2468" y="1332"/>
                <a:chExt cx="310" cy="60"/>
              </a:xfrm>
            </p:grpSpPr>
            <p:sp>
              <p:nvSpPr>
                <p:cNvPr id="35180"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81"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78"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79"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3" name="Group 739"/>
            <p:cNvGrpSpPr>
              <a:grpSpLocks/>
            </p:cNvGrpSpPr>
            <p:nvPr/>
          </p:nvGrpSpPr>
          <p:grpSpPr bwMode="auto">
            <a:xfrm>
              <a:off x="7596188" y="4803775"/>
              <a:ext cx="619125" cy="242888"/>
              <a:chOff x="4650" y="1129"/>
              <a:chExt cx="246" cy="95"/>
            </a:xfrm>
          </p:grpSpPr>
          <p:sp>
            <p:nvSpPr>
              <p:cNvPr id="351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69" name="Group 743"/>
              <p:cNvGrpSpPr>
                <a:grpSpLocks/>
              </p:cNvGrpSpPr>
              <p:nvPr/>
            </p:nvGrpSpPr>
            <p:grpSpPr bwMode="auto">
              <a:xfrm>
                <a:off x="4699" y="1145"/>
                <a:ext cx="138" cy="29"/>
                <a:chOff x="2468" y="1332"/>
                <a:chExt cx="310" cy="60"/>
              </a:xfrm>
            </p:grpSpPr>
            <p:sp>
              <p:nvSpPr>
                <p:cNvPr id="35172"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73"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70"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71"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4" name="Group 748"/>
            <p:cNvGrpSpPr>
              <a:grpSpLocks/>
            </p:cNvGrpSpPr>
            <p:nvPr/>
          </p:nvGrpSpPr>
          <p:grpSpPr bwMode="auto">
            <a:xfrm>
              <a:off x="6246813" y="4848225"/>
              <a:ext cx="619125" cy="242888"/>
              <a:chOff x="4650" y="1129"/>
              <a:chExt cx="246" cy="95"/>
            </a:xfrm>
          </p:grpSpPr>
          <p:sp>
            <p:nvSpPr>
              <p:cNvPr id="351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61" name="Group 752"/>
              <p:cNvGrpSpPr>
                <a:grpSpLocks/>
              </p:cNvGrpSpPr>
              <p:nvPr/>
            </p:nvGrpSpPr>
            <p:grpSpPr bwMode="auto">
              <a:xfrm>
                <a:off x="4699" y="1145"/>
                <a:ext cx="138" cy="29"/>
                <a:chOff x="2468" y="1332"/>
                <a:chExt cx="310" cy="60"/>
              </a:xfrm>
            </p:grpSpPr>
            <p:sp>
              <p:nvSpPr>
                <p:cNvPr id="35164"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65"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62"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63"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5" name="Group 757"/>
            <p:cNvGrpSpPr>
              <a:grpSpLocks/>
            </p:cNvGrpSpPr>
            <p:nvPr/>
          </p:nvGrpSpPr>
          <p:grpSpPr bwMode="auto">
            <a:xfrm>
              <a:off x="6053138" y="3640138"/>
              <a:ext cx="390525" cy="169863"/>
              <a:chOff x="4650" y="1129"/>
              <a:chExt cx="246" cy="95"/>
            </a:xfrm>
          </p:grpSpPr>
          <p:sp>
            <p:nvSpPr>
              <p:cNvPr id="351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53" name="Group 761"/>
              <p:cNvGrpSpPr>
                <a:grpSpLocks/>
              </p:cNvGrpSpPr>
              <p:nvPr/>
            </p:nvGrpSpPr>
            <p:grpSpPr bwMode="auto">
              <a:xfrm>
                <a:off x="4699" y="1145"/>
                <a:ext cx="138" cy="29"/>
                <a:chOff x="2468" y="1332"/>
                <a:chExt cx="310" cy="60"/>
              </a:xfrm>
            </p:grpSpPr>
            <p:sp>
              <p:nvSpPr>
                <p:cNvPr id="35156"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57"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54"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55"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6" name="Group 767"/>
            <p:cNvGrpSpPr>
              <a:grpSpLocks/>
            </p:cNvGrpSpPr>
            <p:nvPr/>
          </p:nvGrpSpPr>
          <p:grpSpPr bwMode="auto">
            <a:xfrm>
              <a:off x="6353175" y="2487613"/>
              <a:ext cx="390525" cy="169863"/>
              <a:chOff x="4650" y="1129"/>
              <a:chExt cx="246" cy="95"/>
            </a:xfrm>
          </p:grpSpPr>
          <p:sp>
            <p:nvSpPr>
              <p:cNvPr id="351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51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51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5145" name="Group 771"/>
              <p:cNvGrpSpPr>
                <a:grpSpLocks/>
              </p:cNvGrpSpPr>
              <p:nvPr/>
            </p:nvGrpSpPr>
            <p:grpSpPr bwMode="auto">
              <a:xfrm>
                <a:off x="4699" y="1145"/>
                <a:ext cx="138" cy="29"/>
                <a:chOff x="2468" y="1332"/>
                <a:chExt cx="310" cy="60"/>
              </a:xfrm>
            </p:grpSpPr>
            <p:sp>
              <p:nvSpPr>
                <p:cNvPr id="35148"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149"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5146"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5147"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4947" name="Group 776"/>
            <p:cNvGrpSpPr>
              <a:grpSpLocks/>
            </p:cNvGrpSpPr>
            <p:nvPr/>
          </p:nvGrpSpPr>
          <p:grpSpPr bwMode="auto">
            <a:xfrm>
              <a:off x="5611813" y="3500438"/>
              <a:ext cx="506412" cy="352425"/>
              <a:chOff x="2967" y="478"/>
              <a:chExt cx="788" cy="625"/>
            </a:xfrm>
          </p:grpSpPr>
          <p:pic>
            <p:nvPicPr>
              <p:cNvPr id="35140"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141" name="Picture 778" descr="antenna_radiation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948" name="Group 779"/>
            <p:cNvGrpSpPr>
              <a:grpSpLocks/>
            </p:cNvGrpSpPr>
            <p:nvPr/>
          </p:nvGrpSpPr>
          <p:grpSpPr bwMode="auto">
            <a:xfrm>
              <a:off x="7132638" y="5003800"/>
              <a:ext cx="563562" cy="420688"/>
              <a:chOff x="2967" y="478"/>
              <a:chExt cx="788" cy="625"/>
            </a:xfrm>
          </p:grpSpPr>
          <p:pic>
            <p:nvPicPr>
              <p:cNvPr id="35138"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139" name="Picture 78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949" name="Group 782"/>
            <p:cNvGrpSpPr>
              <a:grpSpLocks/>
            </p:cNvGrpSpPr>
            <p:nvPr/>
          </p:nvGrpSpPr>
          <p:grpSpPr bwMode="auto">
            <a:xfrm>
              <a:off x="6061075" y="1844675"/>
              <a:ext cx="457200" cy="631825"/>
              <a:chOff x="742" y="2409"/>
              <a:chExt cx="576" cy="881"/>
            </a:xfrm>
          </p:grpSpPr>
          <p:grpSp>
            <p:nvGrpSpPr>
              <p:cNvPr id="35120" name="Group 783"/>
              <p:cNvGrpSpPr>
                <a:grpSpLocks/>
              </p:cNvGrpSpPr>
              <p:nvPr/>
            </p:nvGrpSpPr>
            <p:grpSpPr bwMode="auto">
              <a:xfrm>
                <a:off x="832" y="2643"/>
                <a:ext cx="376" cy="647"/>
                <a:chOff x="3130" y="3288"/>
                <a:chExt cx="410" cy="742"/>
              </a:xfrm>
            </p:grpSpPr>
            <p:sp>
              <p:nvSpPr>
                <p:cNvPr id="35123"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4"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5"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6"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7"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8"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29"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0"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1"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2"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3"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4"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5"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6"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5137"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35121"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122"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34950"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mobile network</a:t>
              </a:r>
            </a:p>
          </p:txBody>
        </p:sp>
        <p:sp>
          <p:nvSpPr>
            <p:cNvPr id="34951"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global ISP</a:t>
              </a:r>
            </a:p>
          </p:txBody>
        </p:sp>
        <p:sp>
          <p:nvSpPr>
            <p:cNvPr id="34952"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regional ISP</a:t>
              </a:r>
            </a:p>
          </p:txBody>
        </p:sp>
        <p:sp>
          <p:nvSpPr>
            <p:cNvPr id="34953"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home </a:t>
              </a:r>
            </a:p>
            <a:p>
              <a:pPr>
                <a:lnSpc>
                  <a:spcPct val="80000"/>
                </a:lnSpc>
              </a:pPr>
              <a:r>
                <a:rPr lang="en-US" sz="1600"/>
                <a:t>network</a:t>
              </a:r>
            </a:p>
          </p:txBody>
        </p:sp>
        <p:sp>
          <p:nvSpPr>
            <p:cNvPr id="34954"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institutional</a:t>
              </a:r>
            </a:p>
            <a:p>
              <a:pPr>
                <a:lnSpc>
                  <a:spcPct val="80000"/>
                </a:lnSpc>
              </a:pPr>
              <a:r>
                <a:rPr lang="en-US" sz="1600"/>
                <a:t>       network</a:t>
              </a:r>
            </a:p>
          </p:txBody>
        </p:sp>
        <p:grpSp>
          <p:nvGrpSpPr>
            <p:cNvPr id="34955" name="Group 950"/>
            <p:cNvGrpSpPr>
              <a:grpSpLocks/>
            </p:cNvGrpSpPr>
            <p:nvPr/>
          </p:nvGrpSpPr>
          <p:grpSpPr bwMode="auto">
            <a:xfrm>
              <a:off x="8240713" y="5002213"/>
              <a:ext cx="227012" cy="481013"/>
              <a:chOff x="4140" y="429"/>
              <a:chExt cx="1425" cy="2396"/>
            </a:xfrm>
          </p:grpSpPr>
          <p:sp>
            <p:nvSpPr>
              <p:cNvPr id="35088"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89"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5090"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91"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92"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3" name="Group 956"/>
              <p:cNvGrpSpPr>
                <a:grpSpLocks/>
              </p:cNvGrpSpPr>
              <p:nvPr/>
            </p:nvGrpSpPr>
            <p:grpSpPr bwMode="auto">
              <a:xfrm>
                <a:off x="4749" y="668"/>
                <a:ext cx="581" cy="145"/>
                <a:chOff x="614" y="2568"/>
                <a:chExt cx="725" cy="139"/>
              </a:xfrm>
            </p:grpSpPr>
            <p:sp>
              <p:nvSpPr>
                <p:cNvPr id="35118"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19"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94"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5" name="Group 960"/>
              <p:cNvGrpSpPr>
                <a:grpSpLocks/>
              </p:cNvGrpSpPr>
              <p:nvPr/>
            </p:nvGrpSpPr>
            <p:grpSpPr bwMode="auto">
              <a:xfrm>
                <a:off x="4747" y="994"/>
                <a:ext cx="581" cy="134"/>
                <a:chOff x="614" y="2568"/>
                <a:chExt cx="725" cy="139"/>
              </a:xfrm>
            </p:grpSpPr>
            <p:sp>
              <p:nvSpPr>
                <p:cNvPr id="35116"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17"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9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09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98" name="Group 965"/>
              <p:cNvGrpSpPr>
                <a:grpSpLocks/>
              </p:cNvGrpSpPr>
              <p:nvPr/>
            </p:nvGrpSpPr>
            <p:grpSpPr bwMode="auto">
              <a:xfrm>
                <a:off x="4735" y="1627"/>
                <a:ext cx="582" cy="151"/>
                <a:chOff x="614" y="2568"/>
                <a:chExt cx="725" cy="139"/>
              </a:xfrm>
            </p:grpSpPr>
            <p:sp>
              <p:nvSpPr>
                <p:cNvPr id="35114"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15"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99"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100" name="Group 969"/>
              <p:cNvGrpSpPr>
                <a:grpSpLocks/>
              </p:cNvGrpSpPr>
              <p:nvPr/>
            </p:nvGrpSpPr>
            <p:grpSpPr bwMode="auto">
              <a:xfrm>
                <a:off x="4739" y="1327"/>
                <a:ext cx="582" cy="139"/>
                <a:chOff x="614" y="2568"/>
                <a:chExt cx="725" cy="139"/>
              </a:xfrm>
            </p:grpSpPr>
            <p:sp>
              <p:nvSpPr>
                <p:cNvPr id="35112"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13"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101"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102"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103"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104"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05"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106"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5107"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5108"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09"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5110"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111"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4956" name="Group 983"/>
            <p:cNvGrpSpPr>
              <a:grpSpLocks/>
            </p:cNvGrpSpPr>
            <p:nvPr/>
          </p:nvGrpSpPr>
          <p:grpSpPr bwMode="auto">
            <a:xfrm>
              <a:off x="7924800" y="5303838"/>
              <a:ext cx="227012" cy="481013"/>
              <a:chOff x="4140" y="429"/>
              <a:chExt cx="1425" cy="2396"/>
            </a:xfrm>
          </p:grpSpPr>
          <p:sp>
            <p:nvSpPr>
              <p:cNvPr id="35056"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7"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5058"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9"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60"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1" name="Group 989"/>
              <p:cNvGrpSpPr>
                <a:grpSpLocks/>
              </p:cNvGrpSpPr>
              <p:nvPr/>
            </p:nvGrpSpPr>
            <p:grpSpPr bwMode="auto">
              <a:xfrm>
                <a:off x="4749" y="668"/>
                <a:ext cx="581" cy="145"/>
                <a:chOff x="614" y="2568"/>
                <a:chExt cx="725" cy="139"/>
              </a:xfrm>
            </p:grpSpPr>
            <p:sp>
              <p:nvSpPr>
                <p:cNvPr id="35086"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8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62"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3" name="Group 993"/>
              <p:cNvGrpSpPr>
                <a:grpSpLocks/>
              </p:cNvGrpSpPr>
              <p:nvPr/>
            </p:nvGrpSpPr>
            <p:grpSpPr bwMode="auto">
              <a:xfrm>
                <a:off x="4747" y="994"/>
                <a:ext cx="581" cy="134"/>
                <a:chOff x="614" y="2568"/>
                <a:chExt cx="725" cy="139"/>
              </a:xfrm>
            </p:grpSpPr>
            <p:sp>
              <p:nvSpPr>
                <p:cNvPr id="35084"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8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64"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065"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5066" name="Group 998"/>
              <p:cNvGrpSpPr>
                <a:grpSpLocks/>
              </p:cNvGrpSpPr>
              <p:nvPr/>
            </p:nvGrpSpPr>
            <p:grpSpPr bwMode="auto">
              <a:xfrm>
                <a:off x="4735" y="1627"/>
                <a:ext cx="582" cy="151"/>
                <a:chOff x="614" y="2568"/>
                <a:chExt cx="725" cy="139"/>
              </a:xfrm>
            </p:grpSpPr>
            <p:sp>
              <p:nvSpPr>
                <p:cNvPr id="35082"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8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67"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068" name="Group 1002"/>
              <p:cNvGrpSpPr>
                <a:grpSpLocks/>
              </p:cNvGrpSpPr>
              <p:nvPr/>
            </p:nvGrpSpPr>
            <p:grpSpPr bwMode="auto">
              <a:xfrm>
                <a:off x="4739" y="1327"/>
                <a:ext cx="582" cy="139"/>
                <a:chOff x="614" y="2568"/>
                <a:chExt cx="725" cy="139"/>
              </a:xfrm>
            </p:grpSpPr>
            <p:sp>
              <p:nvSpPr>
                <p:cNvPr id="35080"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81"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5069"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5070"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71"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72"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73"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74"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5075"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5076"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77"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5078"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079"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4957" name="Group 1016"/>
            <p:cNvGrpSpPr>
              <a:grpSpLocks/>
            </p:cNvGrpSpPr>
            <p:nvPr/>
          </p:nvGrpSpPr>
          <p:grpSpPr bwMode="auto">
            <a:xfrm>
              <a:off x="5302250" y="2043113"/>
              <a:ext cx="534987" cy="407988"/>
              <a:chOff x="877" y="1008"/>
              <a:chExt cx="2747" cy="2591"/>
            </a:xfrm>
          </p:grpSpPr>
          <p:pic>
            <p:nvPicPr>
              <p:cNvPr id="35033" name="Picture 1017" descr="antenna_styliz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034"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035"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5036" name="Picture 1020" descr="scree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037"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38"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39"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0"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1"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2"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043" name="Group 1027"/>
              <p:cNvGrpSpPr>
                <a:grpSpLocks/>
              </p:cNvGrpSpPr>
              <p:nvPr/>
            </p:nvGrpSpPr>
            <p:grpSpPr bwMode="auto">
              <a:xfrm>
                <a:off x="1709" y="3008"/>
                <a:ext cx="507" cy="234"/>
                <a:chOff x="1740" y="2642"/>
                <a:chExt cx="752" cy="327"/>
              </a:xfrm>
            </p:grpSpPr>
            <p:sp>
              <p:nvSpPr>
                <p:cNvPr id="35050"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1"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2"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3"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4"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55"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5044"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5"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6"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7"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8"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49"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4958" name="Group 1064"/>
            <p:cNvGrpSpPr>
              <a:grpSpLocks/>
            </p:cNvGrpSpPr>
            <p:nvPr/>
          </p:nvGrpSpPr>
          <p:grpSpPr bwMode="auto">
            <a:xfrm>
              <a:off x="6872288" y="5486400"/>
              <a:ext cx="474662" cy="407988"/>
              <a:chOff x="877" y="1008"/>
              <a:chExt cx="2747" cy="2591"/>
            </a:xfrm>
          </p:grpSpPr>
          <p:pic>
            <p:nvPicPr>
              <p:cNvPr id="35010" name="Picture 1065"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011" name="Picture 106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012"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5013" name="Picture 1068"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014"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15"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16"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17"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18"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19"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5020" name="Group 1075"/>
              <p:cNvGrpSpPr>
                <a:grpSpLocks/>
              </p:cNvGrpSpPr>
              <p:nvPr/>
            </p:nvGrpSpPr>
            <p:grpSpPr bwMode="auto">
              <a:xfrm>
                <a:off x="1709" y="3008"/>
                <a:ext cx="507" cy="234"/>
                <a:chOff x="1740" y="2642"/>
                <a:chExt cx="752" cy="327"/>
              </a:xfrm>
            </p:grpSpPr>
            <p:sp>
              <p:nvSpPr>
                <p:cNvPr id="35027"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8"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9"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30"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31"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32"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5021"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2"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3"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4"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5"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26"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4959" name="Group 1114"/>
            <p:cNvGrpSpPr>
              <a:grpSpLocks/>
            </p:cNvGrpSpPr>
            <p:nvPr/>
          </p:nvGrpSpPr>
          <p:grpSpPr bwMode="auto">
            <a:xfrm>
              <a:off x="5561013" y="3041650"/>
              <a:ext cx="444500" cy="407988"/>
              <a:chOff x="877" y="1008"/>
              <a:chExt cx="2747" cy="2591"/>
            </a:xfrm>
          </p:grpSpPr>
          <p:pic>
            <p:nvPicPr>
              <p:cNvPr id="34987" name="Picture 1115" descr="antenna_stylized"/>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988" name="Picture 1116"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89"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990" name="Picture 1118" descr="scree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91"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2"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3"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4"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5"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6"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997" name="Group 1125"/>
              <p:cNvGrpSpPr>
                <a:grpSpLocks/>
              </p:cNvGrpSpPr>
              <p:nvPr/>
            </p:nvGrpSpPr>
            <p:grpSpPr bwMode="auto">
              <a:xfrm>
                <a:off x="1709" y="3008"/>
                <a:ext cx="507" cy="234"/>
                <a:chOff x="1740" y="2642"/>
                <a:chExt cx="752" cy="327"/>
              </a:xfrm>
            </p:grpSpPr>
            <p:sp>
              <p:nvSpPr>
                <p:cNvPr id="35004"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5"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6"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7"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8"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9"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4998"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99"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0"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1"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2"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03"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4960" name="Group 1139"/>
            <p:cNvGrpSpPr>
              <a:grpSpLocks/>
            </p:cNvGrpSpPr>
            <p:nvPr/>
          </p:nvGrpSpPr>
          <p:grpSpPr bwMode="auto">
            <a:xfrm flipH="1">
              <a:off x="5940425" y="3222625"/>
              <a:ext cx="414337" cy="373063"/>
              <a:chOff x="2839" y="3501"/>
              <a:chExt cx="755" cy="803"/>
            </a:xfrm>
          </p:grpSpPr>
          <p:pic>
            <p:nvPicPr>
              <p:cNvPr id="34985" name="Picture 1140"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86"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961" name="Group 1142"/>
            <p:cNvGrpSpPr>
              <a:grpSpLocks/>
            </p:cNvGrpSpPr>
            <p:nvPr/>
          </p:nvGrpSpPr>
          <p:grpSpPr bwMode="auto">
            <a:xfrm>
              <a:off x="7307263" y="5422900"/>
              <a:ext cx="474662" cy="407988"/>
              <a:chOff x="877" y="1008"/>
              <a:chExt cx="2747" cy="2591"/>
            </a:xfrm>
          </p:grpSpPr>
          <p:pic>
            <p:nvPicPr>
              <p:cNvPr id="34962" name="Picture 1143"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963" name="Picture 1144"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64"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965" name="Picture 1146"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966"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67"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68"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69"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0"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1"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972" name="Group 1153"/>
              <p:cNvGrpSpPr>
                <a:grpSpLocks/>
              </p:cNvGrpSpPr>
              <p:nvPr/>
            </p:nvGrpSpPr>
            <p:grpSpPr bwMode="auto">
              <a:xfrm>
                <a:off x="1709" y="3008"/>
                <a:ext cx="507" cy="234"/>
                <a:chOff x="1740" y="2642"/>
                <a:chExt cx="752" cy="327"/>
              </a:xfrm>
            </p:grpSpPr>
            <p:sp>
              <p:nvSpPr>
                <p:cNvPr id="34979"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80"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81"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82"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83"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84"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4973"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4"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5"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6"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7"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78"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13439" name="Group 1201"/>
          <p:cNvGrpSpPr>
            <a:grpSpLocks/>
          </p:cNvGrpSpPr>
          <p:nvPr/>
        </p:nvGrpSpPr>
        <p:grpSpPr bwMode="auto">
          <a:xfrm>
            <a:off x="333375" y="1322388"/>
            <a:ext cx="1555750" cy="1622425"/>
            <a:chOff x="210" y="833"/>
            <a:chExt cx="980" cy="1022"/>
          </a:xfrm>
        </p:grpSpPr>
        <p:sp>
          <p:nvSpPr>
            <p:cNvPr id="34828" name="Text Box 667"/>
            <p:cNvSpPr txBox="1">
              <a:spLocks noChangeArrowheads="1"/>
            </p:cNvSpPr>
            <p:nvPr/>
          </p:nvSpPr>
          <p:spPr bwMode="auto">
            <a:xfrm>
              <a:off x="479" y="1667"/>
              <a:ext cx="711" cy="1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a:t>smartphone</a:t>
              </a:r>
            </a:p>
          </p:txBody>
        </p:sp>
        <p:sp>
          <p:nvSpPr>
            <p:cNvPr id="34829" name="Text Box 663"/>
            <p:cNvSpPr txBox="1">
              <a:spLocks noChangeArrowheads="1"/>
            </p:cNvSpPr>
            <p:nvPr/>
          </p:nvSpPr>
          <p:spPr bwMode="auto">
            <a:xfrm>
              <a:off x="487" y="872"/>
              <a:ext cx="27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PC</a:t>
              </a:r>
            </a:p>
          </p:txBody>
        </p:sp>
        <p:sp>
          <p:nvSpPr>
            <p:cNvPr id="34830" name="Text Box 664"/>
            <p:cNvSpPr txBox="1">
              <a:spLocks noChangeArrowheads="1"/>
            </p:cNvSpPr>
            <p:nvPr/>
          </p:nvSpPr>
          <p:spPr bwMode="auto">
            <a:xfrm>
              <a:off x="488" y="1096"/>
              <a:ext cx="426"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server</a:t>
              </a:r>
            </a:p>
          </p:txBody>
        </p:sp>
        <p:sp>
          <p:nvSpPr>
            <p:cNvPr id="34831" name="Text Box 665"/>
            <p:cNvSpPr txBox="1">
              <a:spLocks noChangeArrowheads="1"/>
            </p:cNvSpPr>
            <p:nvPr/>
          </p:nvSpPr>
          <p:spPr bwMode="auto">
            <a:xfrm>
              <a:off x="493" y="1390"/>
              <a:ext cx="520"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75000"/>
                </a:lnSpc>
              </a:pPr>
              <a:r>
                <a:rPr lang="en-US" sz="1400"/>
                <a:t>wireless</a:t>
              </a:r>
            </a:p>
            <a:p>
              <a:pPr>
                <a:lnSpc>
                  <a:spcPct val="75000"/>
                </a:lnSpc>
              </a:pPr>
              <a:r>
                <a:rPr lang="en-US" sz="1400"/>
                <a:t>laptop</a:t>
              </a:r>
            </a:p>
          </p:txBody>
        </p:sp>
        <p:grpSp>
          <p:nvGrpSpPr>
            <p:cNvPr id="34832" name="Group 805"/>
            <p:cNvGrpSpPr>
              <a:grpSpLocks/>
            </p:cNvGrpSpPr>
            <p:nvPr/>
          </p:nvGrpSpPr>
          <p:grpSpPr bwMode="auto">
            <a:xfrm flipH="1">
              <a:off x="244" y="833"/>
              <a:ext cx="261" cy="235"/>
              <a:chOff x="2839" y="3501"/>
              <a:chExt cx="755" cy="803"/>
            </a:xfrm>
          </p:grpSpPr>
          <p:pic>
            <p:nvPicPr>
              <p:cNvPr id="348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4833" name="Group 808"/>
            <p:cNvGrpSpPr>
              <a:grpSpLocks/>
            </p:cNvGrpSpPr>
            <p:nvPr/>
          </p:nvGrpSpPr>
          <p:grpSpPr bwMode="auto">
            <a:xfrm>
              <a:off x="298" y="1682"/>
              <a:ext cx="234" cy="173"/>
              <a:chOff x="2751" y="1851"/>
              <a:chExt cx="462" cy="478"/>
            </a:xfrm>
          </p:grpSpPr>
          <p:pic>
            <p:nvPicPr>
              <p:cNvPr id="34891" name="Picture 809" descr="iphone_stylized_smal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92" name="Picture 810" descr="antenna_radiation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4834" name="Group 1088"/>
            <p:cNvGrpSpPr>
              <a:grpSpLocks/>
            </p:cNvGrpSpPr>
            <p:nvPr/>
          </p:nvGrpSpPr>
          <p:grpSpPr bwMode="auto">
            <a:xfrm>
              <a:off x="210" y="1368"/>
              <a:ext cx="301" cy="236"/>
              <a:chOff x="877" y="1008"/>
              <a:chExt cx="2747" cy="2591"/>
            </a:xfrm>
          </p:grpSpPr>
          <p:pic>
            <p:nvPicPr>
              <p:cNvPr id="34868" name="Picture 1089" descr="antenna_stylize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69" name="Picture 1090" descr="laptop_keyboard"/>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70" name="Freeform 1091"/>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4871" name="Picture 1092" descr="screen"/>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72" name="Freeform 1093"/>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73" name="Freeform 1094"/>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74" name="Freeform 1095"/>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75" name="Freeform 1096"/>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76" name="Freeform 1097"/>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77" name="Freeform 1098"/>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878" name="Group 1099"/>
              <p:cNvGrpSpPr>
                <a:grpSpLocks/>
              </p:cNvGrpSpPr>
              <p:nvPr/>
            </p:nvGrpSpPr>
            <p:grpSpPr bwMode="auto">
              <a:xfrm>
                <a:off x="1709" y="3008"/>
                <a:ext cx="507" cy="234"/>
                <a:chOff x="1740" y="2642"/>
                <a:chExt cx="752" cy="327"/>
              </a:xfrm>
            </p:grpSpPr>
            <p:sp>
              <p:nvSpPr>
                <p:cNvPr id="348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4879" name="Freeform 1106"/>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0" name="Freeform 1107"/>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1" name="Freeform 1108"/>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2" name="Freeform 1109"/>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3" name="Freeform 1110"/>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4835" name="Group 1168"/>
            <p:cNvGrpSpPr>
              <a:grpSpLocks/>
            </p:cNvGrpSpPr>
            <p:nvPr/>
          </p:nvGrpSpPr>
          <p:grpSpPr bwMode="auto">
            <a:xfrm>
              <a:off x="340" y="1097"/>
              <a:ext cx="157" cy="256"/>
              <a:chOff x="4140" y="429"/>
              <a:chExt cx="1425" cy="2396"/>
            </a:xfrm>
          </p:grpSpPr>
          <p:sp>
            <p:nvSpPr>
              <p:cNvPr id="34836" name="Freeform 1169"/>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4838" name="Freeform 1171"/>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39" name="Freeform 1172"/>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1" name="Group 1174"/>
              <p:cNvGrpSpPr>
                <a:grpSpLocks/>
              </p:cNvGrpSpPr>
              <p:nvPr/>
            </p:nvGrpSpPr>
            <p:grpSpPr bwMode="auto">
              <a:xfrm>
                <a:off x="4749" y="668"/>
                <a:ext cx="581" cy="145"/>
                <a:chOff x="614" y="2568"/>
                <a:chExt cx="725" cy="139"/>
              </a:xfrm>
            </p:grpSpPr>
            <p:sp>
              <p:nvSpPr>
                <p:cNvPr id="348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8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3" name="Group 1178"/>
              <p:cNvGrpSpPr>
                <a:grpSpLocks/>
              </p:cNvGrpSpPr>
              <p:nvPr/>
            </p:nvGrpSpPr>
            <p:grpSpPr bwMode="auto">
              <a:xfrm>
                <a:off x="4747" y="994"/>
                <a:ext cx="581" cy="134"/>
                <a:chOff x="614" y="2568"/>
                <a:chExt cx="725" cy="139"/>
              </a:xfrm>
            </p:grpSpPr>
            <p:sp>
              <p:nvSpPr>
                <p:cNvPr id="348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8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48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4846" name="Group 1183"/>
              <p:cNvGrpSpPr>
                <a:grpSpLocks/>
              </p:cNvGrpSpPr>
              <p:nvPr/>
            </p:nvGrpSpPr>
            <p:grpSpPr bwMode="auto">
              <a:xfrm>
                <a:off x="4735" y="1627"/>
                <a:ext cx="582" cy="151"/>
                <a:chOff x="614" y="2568"/>
                <a:chExt cx="725" cy="139"/>
              </a:xfrm>
            </p:grpSpPr>
            <p:sp>
              <p:nvSpPr>
                <p:cNvPr id="348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847" name="Freeform 1186"/>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4848" name="Group 1187"/>
              <p:cNvGrpSpPr>
                <a:grpSpLocks/>
              </p:cNvGrpSpPr>
              <p:nvPr/>
            </p:nvGrpSpPr>
            <p:grpSpPr bwMode="auto">
              <a:xfrm>
                <a:off x="4739" y="1327"/>
                <a:ext cx="582" cy="139"/>
                <a:chOff x="614" y="2568"/>
                <a:chExt cx="725" cy="139"/>
              </a:xfrm>
            </p:grpSpPr>
            <p:sp>
              <p:nvSpPr>
                <p:cNvPr id="348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48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4850" name="Freeform 1191"/>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51" name="Freeform 1192"/>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53" name="Freeform 1194"/>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48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48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48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8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en-US"/>
              </a:p>
            </p:txBody>
          </p:sp>
        </p:grpSp>
      </p:grpSp>
      <p:sp>
        <p:nvSpPr>
          <p:cNvPr id="3482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BE052492-F1BA-4E7A-8C6C-5B67752282A9}" type="slidenum">
              <a:rPr lang="en-US" sz="1200">
                <a:latin typeface="Tahoma" pitchFamily="34" charset="0"/>
              </a:rPr>
              <a:pPr/>
              <a:t>4</a:t>
            </a:fld>
            <a:endParaRPr lang="en-US" sz="12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pic>
        <p:nvPicPr>
          <p:cNvPr id="10035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0355" name="Group 5"/>
          <p:cNvGrpSpPr>
            <a:grpSpLocks/>
          </p:cNvGrpSpPr>
          <p:nvPr/>
        </p:nvGrpSpPr>
        <p:grpSpPr bwMode="auto">
          <a:xfrm>
            <a:off x="450850" y="1849438"/>
            <a:ext cx="8437563" cy="4559300"/>
            <a:chOff x="154891" y="1905681"/>
            <a:chExt cx="8436427" cy="4559651"/>
          </a:xfrm>
        </p:grpSpPr>
        <p:grpSp>
          <p:nvGrpSpPr>
            <p:cNvPr id="100658" name="Group 2"/>
            <p:cNvGrpSpPr>
              <a:grpSpLocks/>
            </p:cNvGrpSpPr>
            <p:nvPr/>
          </p:nvGrpSpPr>
          <p:grpSpPr bwMode="auto">
            <a:xfrm>
              <a:off x="1529396" y="2297655"/>
              <a:ext cx="648422" cy="418253"/>
              <a:chOff x="3053396" y="4304255"/>
              <a:chExt cx="648422" cy="418253"/>
            </a:xfrm>
          </p:grpSpPr>
          <p:sp>
            <p:nvSpPr>
              <p:cNvPr id="1007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11"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59" name="Group 131"/>
            <p:cNvGrpSpPr>
              <a:grpSpLocks/>
            </p:cNvGrpSpPr>
            <p:nvPr/>
          </p:nvGrpSpPr>
          <p:grpSpPr bwMode="auto">
            <a:xfrm>
              <a:off x="373696" y="3097755"/>
              <a:ext cx="648422" cy="418253"/>
              <a:chOff x="3053396" y="4304255"/>
              <a:chExt cx="648422" cy="418253"/>
            </a:xfrm>
          </p:grpSpPr>
          <p:sp>
            <p:nvSpPr>
              <p:cNvPr id="1007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09"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0" name="Group 135"/>
            <p:cNvGrpSpPr>
              <a:grpSpLocks/>
            </p:cNvGrpSpPr>
            <p:nvPr/>
          </p:nvGrpSpPr>
          <p:grpSpPr bwMode="auto">
            <a:xfrm>
              <a:off x="6037896" y="2551655"/>
              <a:ext cx="648422" cy="418253"/>
              <a:chOff x="3053396" y="4304255"/>
              <a:chExt cx="648422" cy="418253"/>
            </a:xfrm>
          </p:grpSpPr>
          <p:sp>
            <p:nvSpPr>
              <p:cNvPr id="1007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07"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1" name="Group 138"/>
            <p:cNvGrpSpPr>
              <a:grpSpLocks/>
            </p:cNvGrpSpPr>
            <p:nvPr/>
          </p:nvGrpSpPr>
          <p:grpSpPr bwMode="auto">
            <a:xfrm>
              <a:off x="945196" y="5409155"/>
              <a:ext cx="648422" cy="418253"/>
              <a:chOff x="3053396" y="4304255"/>
              <a:chExt cx="648422" cy="418253"/>
            </a:xfrm>
          </p:grpSpPr>
          <p:sp>
            <p:nvSpPr>
              <p:cNvPr id="1007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05"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2" name="Group 141"/>
            <p:cNvGrpSpPr>
              <a:grpSpLocks/>
            </p:cNvGrpSpPr>
            <p:nvPr/>
          </p:nvGrpSpPr>
          <p:grpSpPr bwMode="auto">
            <a:xfrm>
              <a:off x="526096" y="4786855"/>
              <a:ext cx="648422" cy="418253"/>
              <a:chOff x="3053396" y="4304255"/>
              <a:chExt cx="648422" cy="418253"/>
            </a:xfrm>
          </p:grpSpPr>
          <p:sp>
            <p:nvSpPr>
              <p:cNvPr id="1007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0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3" name="Group 144"/>
            <p:cNvGrpSpPr>
              <a:grpSpLocks/>
            </p:cNvGrpSpPr>
            <p:nvPr/>
          </p:nvGrpSpPr>
          <p:grpSpPr bwMode="auto">
            <a:xfrm>
              <a:off x="297496" y="4126455"/>
              <a:ext cx="648422" cy="418253"/>
              <a:chOff x="3053396" y="4304255"/>
              <a:chExt cx="648422" cy="418253"/>
            </a:xfrm>
          </p:grpSpPr>
          <p:sp>
            <p:nvSpPr>
              <p:cNvPr id="1007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70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4" name="Group 147"/>
            <p:cNvGrpSpPr>
              <a:grpSpLocks/>
            </p:cNvGrpSpPr>
            <p:nvPr/>
          </p:nvGrpSpPr>
          <p:grpSpPr bwMode="auto">
            <a:xfrm>
              <a:off x="6787196" y="2983455"/>
              <a:ext cx="648422" cy="418253"/>
              <a:chOff x="3053396" y="4304255"/>
              <a:chExt cx="648422" cy="418253"/>
            </a:xfrm>
          </p:grpSpPr>
          <p:sp>
            <p:nvSpPr>
              <p:cNvPr id="1006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99"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5" name="Group 150"/>
            <p:cNvGrpSpPr>
              <a:grpSpLocks/>
            </p:cNvGrpSpPr>
            <p:nvPr/>
          </p:nvGrpSpPr>
          <p:grpSpPr bwMode="auto">
            <a:xfrm>
              <a:off x="3129596" y="2056355"/>
              <a:ext cx="648422" cy="418253"/>
              <a:chOff x="3053396" y="4304255"/>
              <a:chExt cx="648422" cy="418253"/>
            </a:xfrm>
          </p:grpSpPr>
          <p:sp>
            <p:nvSpPr>
              <p:cNvPr id="1006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97"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6" name="Group 153"/>
            <p:cNvGrpSpPr>
              <a:grpSpLocks/>
            </p:cNvGrpSpPr>
            <p:nvPr/>
          </p:nvGrpSpPr>
          <p:grpSpPr bwMode="auto">
            <a:xfrm>
              <a:off x="754696" y="2704055"/>
              <a:ext cx="648422" cy="418253"/>
              <a:chOff x="3053396" y="4304255"/>
              <a:chExt cx="648422" cy="418253"/>
            </a:xfrm>
          </p:grpSpPr>
          <p:sp>
            <p:nvSpPr>
              <p:cNvPr id="1006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9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7" name="Group 156"/>
            <p:cNvGrpSpPr>
              <a:grpSpLocks/>
            </p:cNvGrpSpPr>
            <p:nvPr/>
          </p:nvGrpSpPr>
          <p:grpSpPr bwMode="auto">
            <a:xfrm>
              <a:off x="4043996" y="2030955"/>
              <a:ext cx="648422" cy="418253"/>
              <a:chOff x="3053396" y="4304255"/>
              <a:chExt cx="648422" cy="418253"/>
            </a:xfrm>
          </p:grpSpPr>
          <p:sp>
            <p:nvSpPr>
              <p:cNvPr id="1006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93"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8" name="Group 160"/>
            <p:cNvGrpSpPr>
              <a:grpSpLocks/>
            </p:cNvGrpSpPr>
            <p:nvPr/>
          </p:nvGrpSpPr>
          <p:grpSpPr bwMode="auto">
            <a:xfrm>
              <a:off x="7104696" y="5663155"/>
              <a:ext cx="648422" cy="418253"/>
              <a:chOff x="3053396" y="4304255"/>
              <a:chExt cx="648422" cy="418253"/>
            </a:xfrm>
          </p:grpSpPr>
          <p:sp>
            <p:nvSpPr>
              <p:cNvPr id="1006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91"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69" name="Group 163"/>
            <p:cNvGrpSpPr>
              <a:grpSpLocks/>
            </p:cNvGrpSpPr>
            <p:nvPr/>
          </p:nvGrpSpPr>
          <p:grpSpPr bwMode="auto">
            <a:xfrm>
              <a:off x="7942896" y="5015455"/>
              <a:ext cx="648422" cy="418253"/>
              <a:chOff x="3053396" y="4304255"/>
              <a:chExt cx="648422" cy="418253"/>
            </a:xfrm>
          </p:grpSpPr>
          <p:sp>
            <p:nvSpPr>
              <p:cNvPr id="1006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89"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70" name="Group 166"/>
            <p:cNvGrpSpPr>
              <a:grpSpLocks/>
            </p:cNvGrpSpPr>
            <p:nvPr/>
          </p:nvGrpSpPr>
          <p:grpSpPr bwMode="auto">
            <a:xfrm>
              <a:off x="7714296" y="4101055"/>
              <a:ext cx="648422" cy="418253"/>
              <a:chOff x="3053396" y="4304255"/>
              <a:chExt cx="648422" cy="418253"/>
            </a:xfrm>
          </p:grpSpPr>
          <p:sp>
            <p:nvSpPr>
              <p:cNvPr id="1006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87"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71" name="Group 169"/>
            <p:cNvGrpSpPr>
              <a:grpSpLocks/>
            </p:cNvGrpSpPr>
            <p:nvPr/>
          </p:nvGrpSpPr>
          <p:grpSpPr bwMode="auto">
            <a:xfrm>
              <a:off x="4869496" y="5904455"/>
              <a:ext cx="648422" cy="418253"/>
              <a:chOff x="3053396" y="4304255"/>
              <a:chExt cx="648422" cy="418253"/>
            </a:xfrm>
          </p:grpSpPr>
          <p:sp>
            <p:nvSpPr>
              <p:cNvPr id="1006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8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72" name="Group 172"/>
            <p:cNvGrpSpPr>
              <a:grpSpLocks/>
            </p:cNvGrpSpPr>
            <p:nvPr/>
          </p:nvGrpSpPr>
          <p:grpSpPr bwMode="auto">
            <a:xfrm>
              <a:off x="3955096" y="6044155"/>
              <a:ext cx="648422" cy="418253"/>
              <a:chOff x="3053396" y="4304255"/>
              <a:chExt cx="648422" cy="418253"/>
            </a:xfrm>
          </p:grpSpPr>
          <p:sp>
            <p:nvSpPr>
              <p:cNvPr id="1006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8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grpSp>
          <p:nvGrpSpPr>
            <p:cNvPr id="100673" name="Group 175"/>
            <p:cNvGrpSpPr>
              <a:grpSpLocks/>
            </p:cNvGrpSpPr>
            <p:nvPr/>
          </p:nvGrpSpPr>
          <p:grpSpPr bwMode="auto">
            <a:xfrm>
              <a:off x="2735896" y="5891755"/>
              <a:ext cx="648422" cy="418253"/>
              <a:chOff x="3053396" y="4304255"/>
              <a:chExt cx="648422" cy="418253"/>
            </a:xfrm>
          </p:grpSpPr>
          <p:sp>
            <p:nvSpPr>
              <p:cNvPr id="1006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8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ts val="1000"/>
                  </a:lnSpc>
                </a:pPr>
                <a:r>
                  <a:rPr lang="en-US" sz="1000"/>
                  <a:t>access</a:t>
                </a:r>
              </a:p>
              <a:p>
                <a:pPr algn="ctr">
                  <a:lnSpc>
                    <a:spcPts val="1000"/>
                  </a:lnSpc>
                </a:pPr>
                <a:r>
                  <a:rPr lang="en-US" sz="1000"/>
                  <a:t>net</a:t>
                </a:r>
              </a:p>
            </p:txBody>
          </p:sp>
        </p:grpSp>
        <p:sp>
          <p:nvSpPr>
            <p:cNvPr id="100674"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100675"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100676"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100677"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100678"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sp>
          <p:nvSpPr>
            <p:cNvPr id="100679"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solidFill>
                    <a:srgbClr val="0000FF"/>
                  </a:solidFill>
                </a:rPr>
                <a:t>…</a:t>
              </a:r>
            </a:p>
          </p:txBody>
        </p:sp>
      </p:grpSp>
      <p:sp>
        <p:nvSpPr>
          <p:cNvPr id="100356" name="Rectangle 3"/>
          <p:cNvSpPr txBox="1">
            <a:spLocks noChangeArrowheads="1"/>
          </p:cNvSpPr>
          <p:nvPr/>
        </p:nvSpPr>
        <p:spPr bwMode="auto">
          <a:xfrm>
            <a:off x="485775" y="1011238"/>
            <a:ext cx="8204200"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lnSpc>
                <a:spcPct val="85000"/>
              </a:lnSpc>
              <a:spcBef>
                <a:spcPct val="20000"/>
              </a:spcBef>
              <a:buClr>
                <a:srgbClr val="000099"/>
              </a:buClr>
              <a:buSzPct val="75000"/>
              <a:buFont typeface="Wingdings" pitchFamily="2" charset="2"/>
              <a:buNone/>
            </a:pPr>
            <a:r>
              <a:rPr lang="en-US">
                <a:latin typeface="Gill Sans MT" pitchFamily="34" charset="0"/>
              </a:rPr>
              <a:t>… and content provider networks  (e.g., Google, Microsoft,   Akamai ) may run their own network, to bring services, content close to end users</a:t>
            </a:r>
          </a:p>
        </p:txBody>
      </p:sp>
      <p:grpSp>
        <p:nvGrpSpPr>
          <p:cNvPr id="100357" name="Group 8"/>
          <p:cNvGrpSpPr>
            <a:grpSpLocks/>
          </p:cNvGrpSpPr>
          <p:nvPr/>
        </p:nvGrpSpPr>
        <p:grpSpPr bwMode="auto">
          <a:xfrm>
            <a:off x="4546600" y="3746500"/>
            <a:ext cx="3225800" cy="1117600"/>
            <a:chOff x="7848600" y="2044700"/>
            <a:chExt cx="3200399" cy="1371600"/>
          </a:xfrm>
        </p:grpSpPr>
        <p:sp>
          <p:nvSpPr>
            <p:cNvPr id="100575"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100576" name="Group 133"/>
            <p:cNvGrpSpPr>
              <a:grpSpLocks/>
            </p:cNvGrpSpPr>
            <p:nvPr/>
          </p:nvGrpSpPr>
          <p:grpSpPr bwMode="auto">
            <a:xfrm>
              <a:off x="8526482" y="2160804"/>
              <a:ext cx="532759" cy="184809"/>
              <a:chOff x="2356" y="1300"/>
              <a:chExt cx="555" cy="194"/>
            </a:xfrm>
          </p:grpSpPr>
          <p:sp>
            <p:nvSpPr>
              <p:cNvPr id="1006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53" name="Group 137"/>
              <p:cNvGrpSpPr>
                <a:grpSpLocks/>
              </p:cNvGrpSpPr>
              <p:nvPr/>
            </p:nvGrpSpPr>
            <p:grpSpPr bwMode="auto">
              <a:xfrm>
                <a:off x="2468" y="1332"/>
                <a:ext cx="310" cy="60"/>
                <a:chOff x="2468" y="1332"/>
                <a:chExt cx="310" cy="60"/>
              </a:xfrm>
            </p:grpSpPr>
            <p:sp>
              <p:nvSpPr>
                <p:cNvPr id="1006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54"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55"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100577" name="Straight Connector 10"/>
            <p:cNvCxnSpPr>
              <a:cxnSpLocks noChangeShapeType="1"/>
              <a:stCxn id="10065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78"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79"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0"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1"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2"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3"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4"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85" name="Straight Connector 304"/>
            <p:cNvCxnSpPr>
              <a:cxnSpLocks noChangeShapeType="1"/>
              <a:endCxn id="10065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100586"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B</a:t>
              </a:r>
            </a:p>
          </p:txBody>
        </p:sp>
        <p:grpSp>
          <p:nvGrpSpPr>
            <p:cNvPr id="100587" name="Group 133"/>
            <p:cNvGrpSpPr>
              <a:grpSpLocks/>
            </p:cNvGrpSpPr>
            <p:nvPr/>
          </p:nvGrpSpPr>
          <p:grpSpPr bwMode="auto">
            <a:xfrm>
              <a:off x="9555206" y="2650627"/>
              <a:ext cx="532759" cy="184809"/>
              <a:chOff x="2356" y="1300"/>
              <a:chExt cx="555" cy="194"/>
            </a:xfrm>
          </p:grpSpPr>
          <p:sp>
            <p:nvSpPr>
              <p:cNvPr id="1006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45" name="Group 137"/>
              <p:cNvGrpSpPr>
                <a:grpSpLocks/>
              </p:cNvGrpSpPr>
              <p:nvPr/>
            </p:nvGrpSpPr>
            <p:grpSpPr bwMode="auto">
              <a:xfrm>
                <a:off x="2468" y="1332"/>
                <a:ext cx="310" cy="60"/>
                <a:chOff x="2468" y="1332"/>
                <a:chExt cx="310" cy="60"/>
              </a:xfrm>
            </p:grpSpPr>
            <p:sp>
              <p:nvSpPr>
                <p:cNvPr id="1006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4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4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88" name="Group 133"/>
            <p:cNvGrpSpPr>
              <a:grpSpLocks/>
            </p:cNvGrpSpPr>
            <p:nvPr/>
          </p:nvGrpSpPr>
          <p:grpSpPr bwMode="auto">
            <a:xfrm>
              <a:off x="8772607" y="2725609"/>
              <a:ext cx="532759" cy="184809"/>
              <a:chOff x="2356" y="1300"/>
              <a:chExt cx="555" cy="194"/>
            </a:xfrm>
          </p:grpSpPr>
          <p:sp>
            <p:nvSpPr>
              <p:cNvPr id="10063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3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3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37" name="Group 137"/>
              <p:cNvGrpSpPr>
                <a:grpSpLocks/>
              </p:cNvGrpSpPr>
              <p:nvPr/>
            </p:nvGrpSpPr>
            <p:grpSpPr bwMode="auto">
              <a:xfrm>
                <a:off x="2468" y="1332"/>
                <a:ext cx="310" cy="60"/>
                <a:chOff x="2468" y="1332"/>
                <a:chExt cx="310" cy="60"/>
              </a:xfrm>
            </p:grpSpPr>
            <p:sp>
              <p:nvSpPr>
                <p:cNvPr id="10064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4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38"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39"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89" name="Group 133"/>
            <p:cNvGrpSpPr>
              <a:grpSpLocks/>
            </p:cNvGrpSpPr>
            <p:nvPr/>
          </p:nvGrpSpPr>
          <p:grpSpPr bwMode="auto">
            <a:xfrm>
              <a:off x="9060908" y="2428111"/>
              <a:ext cx="532759" cy="184809"/>
              <a:chOff x="2356" y="1300"/>
              <a:chExt cx="555" cy="194"/>
            </a:xfrm>
          </p:grpSpPr>
          <p:sp>
            <p:nvSpPr>
              <p:cNvPr id="10062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2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2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29" name="Group 137"/>
              <p:cNvGrpSpPr>
                <a:grpSpLocks/>
              </p:cNvGrpSpPr>
              <p:nvPr/>
            </p:nvGrpSpPr>
            <p:grpSpPr bwMode="auto">
              <a:xfrm>
                <a:off x="2468" y="1332"/>
                <a:ext cx="310" cy="60"/>
                <a:chOff x="2468" y="1332"/>
                <a:chExt cx="310" cy="60"/>
              </a:xfrm>
            </p:grpSpPr>
            <p:sp>
              <p:nvSpPr>
                <p:cNvPr id="10063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3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30"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3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90" name="Group 133"/>
            <p:cNvGrpSpPr>
              <a:grpSpLocks/>
            </p:cNvGrpSpPr>
            <p:nvPr/>
          </p:nvGrpSpPr>
          <p:grpSpPr bwMode="auto">
            <a:xfrm>
              <a:off x="10005281" y="2289952"/>
              <a:ext cx="532759" cy="184809"/>
              <a:chOff x="2356" y="1300"/>
              <a:chExt cx="555" cy="194"/>
            </a:xfrm>
          </p:grpSpPr>
          <p:sp>
            <p:nvSpPr>
              <p:cNvPr id="1006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21" name="Group 137"/>
              <p:cNvGrpSpPr>
                <a:grpSpLocks/>
              </p:cNvGrpSpPr>
              <p:nvPr/>
            </p:nvGrpSpPr>
            <p:grpSpPr bwMode="auto">
              <a:xfrm>
                <a:off x="2468" y="1332"/>
                <a:ext cx="310" cy="60"/>
                <a:chOff x="2468" y="1332"/>
                <a:chExt cx="310" cy="60"/>
              </a:xfrm>
            </p:grpSpPr>
            <p:sp>
              <p:nvSpPr>
                <p:cNvPr id="10062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2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22"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23"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91" name="Group 133"/>
            <p:cNvGrpSpPr>
              <a:grpSpLocks/>
            </p:cNvGrpSpPr>
            <p:nvPr/>
          </p:nvGrpSpPr>
          <p:grpSpPr bwMode="auto">
            <a:xfrm>
              <a:off x="10232661" y="2882876"/>
              <a:ext cx="532759" cy="184809"/>
              <a:chOff x="2356" y="1300"/>
              <a:chExt cx="555" cy="194"/>
            </a:xfrm>
          </p:grpSpPr>
          <p:sp>
            <p:nvSpPr>
              <p:cNvPr id="1006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13" name="Group 137"/>
              <p:cNvGrpSpPr>
                <a:grpSpLocks/>
              </p:cNvGrpSpPr>
              <p:nvPr/>
            </p:nvGrpSpPr>
            <p:grpSpPr bwMode="auto">
              <a:xfrm>
                <a:off x="2468" y="1332"/>
                <a:ext cx="310" cy="60"/>
                <a:chOff x="2468" y="1332"/>
                <a:chExt cx="310" cy="60"/>
              </a:xfrm>
            </p:grpSpPr>
            <p:sp>
              <p:nvSpPr>
                <p:cNvPr id="10061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1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1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1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92" name="Group 133"/>
            <p:cNvGrpSpPr>
              <a:grpSpLocks/>
            </p:cNvGrpSpPr>
            <p:nvPr/>
          </p:nvGrpSpPr>
          <p:grpSpPr bwMode="auto">
            <a:xfrm>
              <a:off x="9330660" y="3072767"/>
              <a:ext cx="532759" cy="184809"/>
              <a:chOff x="2356" y="1300"/>
              <a:chExt cx="555" cy="194"/>
            </a:xfrm>
          </p:grpSpPr>
          <p:sp>
            <p:nvSpPr>
              <p:cNvPr id="1006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6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6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605" name="Group 137"/>
              <p:cNvGrpSpPr>
                <a:grpSpLocks/>
              </p:cNvGrpSpPr>
              <p:nvPr/>
            </p:nvGrpSpPr>
            <p:grpSpPr bwMode="auto">
              <a:xfrm>
                <a:off x="2468" y="1332"/>
                <a:ext cx="310" cy="60"/>
                <a:chOff x="2468" y="1332"/>
                <a:chExt cx="310" cy="60"/>
              </a:xfrm>
            </p:grpSpPr>
            <p:sp>
              <p:nvSpPr>
                <p:cNvPr id="1006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606"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60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93" name="Group 133"/>
            <p:cNvGrpSpPr>
              <a:grpSpLocks/>
            </p:cNvGrpSpPr>
            <p:nvPr/>
          </p:nvGrpSpPr>
          <p:grpSpPr bwMode="auto">
            <a:xfrm>
              <a:off x="8438032" y="3018963"/>
              <a:ext cx="532759" cy="184809"/>
              <a:chOff x="2356" y="1300"/>
              <a:chExt cx="555" cy="194"/>
            </a:xfrm>
          </p:grpSpPr>
          <p:sp>
            <p:nvSpPr>
              <p:cNvPr id="1005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97" name="Group 137"/>
              <p:cNvGrpSpPr>
                <a:grpSpLocks/>
              </p:cNvGrpSpPr>
              <p:nvPr/>
            </p:nvGrpSpPr>
            <p:grpSpPr bwMode="auto">
              <a:xfrm>
                <a:off x="2468" y="1332"/>
                <a:ext cx="310" cy="60"/>
                <a:chOff x="2468" y="1332"/>
                <a:chExt cx="310" cy="60"/>
              </a:xfrm>
            </p:grpSpPr>
            <p:sp>
              <p:nvSpPr>
                <p:cNvPr id="1006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6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9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99"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100358" name="Group 331"/>
          <p:cNvGrpSpPr>
            <a:grpSpLocks/>
          </p:cNvGrpSpPr>
          <p:nvPr/>
        </p:nvGrpSpPr>
        <p:grpSpPr bwMode="auto">
          <a:xfrm>
            <a:off x="1803400" y="2755900"/>
            <a:ext cx="3467100" cy="1193800"/>
            <a:chOff x="7848600" y="2044700"/>
            <a:chExt cx="3200399" cy="1371600"/>
          </a:xfrm>
        </p:grpSpPr>
        <p:sp>
          <p:nvSpPr>
            <p:cNvPr id="100492"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100493" name="Group 133"/>
            <p:cNvGrpSpPr>
              <a:grpSpLocks/>
            </p:cNvGrpSpPr>
            <p:nvPr/>
          </p:nvGrpSpPr>
          <p:grpSpPr bwMode="auto">
            <a:xfrm>
              <a:off x="8526482" y="2160804"/>
              <a:ext cx="532759" cy="184809"/>
              <a:chOff x="2356" y="1300"/>
              <a:chExt cx="555" cy="194"/>
            </a:xfrm>
          </p:grpSpPr>
          <p:sp>
            <p:nvSpPr>
              <p:cNvPr id="1005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70" name="Group 137"/>
              <p:cNvGrpSpPr>
                <a:grpSpLocks/>
              </p:cNvGrpSpPr>
              <p:nvPr/>
            </p:nvGrpSpPr>
            <p:grpSpPr bwMode="auto">
              <a:xfrm>
                <a:off x="2468" y="1332"/>
                <a:ext cx="310" cy="60"/>
                <a:chOff x="2468" y="1332"/>
                <a:chExt cx="310" cy="60"/>
              </a:xfrm>
            </p:grpSpPr>
            <p:sp>
              <p:nvSpPr>
                <p:cNvPr id="1005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7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7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100494" name="Straight Connector 334"/>
            <p:cNvCxnSpPr>
              <a:cxnSpLocks noChangeShapeType="1"/>
              <a:stCxn id="10057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95"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96"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97"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98"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99"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00"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01"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502" name="Straight Connector 342"/>
            <p:cNvCxnSpPr>
              <a:cxnSpLocks noChangeShapeType="1"/>
              <a:endCxn id="10056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100503"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A</a:t>
              </a:r>
            </a:p>
          </p:txBody>
        </p:sp>
        <p:grpSp>
          <p:nvGrpSpPr>
            <p:cNvPr id="100504" name="Group 133"/>
            <p:cNvGrpSpPr>
              <a:grpSpLocks/>
            </p:cNvGrpSpPr>
            <p:nvPr/>
          </p:nvGrpSpPr>
          <p:grpSpPr bwMode="auto">
            <a:xfrm>
              <a:off x="9555206" y="2650627"/>
              <a:ext cx="532759" cy="184809"/>
              <a:chOff x="2356" y="1300"/>
              <a:chExt cx="555" cy="194"/>
            </a:xfrm>
          </p:grpSpPr>
          <p:sp>
            <p:nvSpPr>
              <p:cNvPr id="1005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62" name="Group 137"/>
              <p:cNvGrpSpPr>
                <a:grpSpLocks/>
              </p:cNvGrpSpPr>
              <p:nvPr/>
            </p:nvGrpSpPr>
            <p:grpSpPr bwMode="auto">
              <a:xfrm>
                <a:off x="2468" y="1332"/>
                <a:ext cx="310" cy="60"/>
                <a:chOff x="2468" y="1332"/>
                <a:chExt cx="310" cy="60"/>
              </a:xfrm>
            </p:grpSpPr>
            <p:sp>
              <p:nvSpPr>
                <p:cNvPr id="1005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6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6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05" name="Group 133"/>
            <p:cNvGrpSpPr>
              <a:grpSpLocks/>
            </p:cNvGrpSpPr>
            <p:nvPr/>
          </p:nvGrpSpPr>
          <p:grpSpPr bwMode="auto">
            <a:xfrm>
              <a:off x="8772607" y="2725609"/>
              <a:ext cx="532759" cy="184809"/>
              <a:chOff x="2356" y="1300"/>
              <a:chExt cx="555" cy="194"/>
            </a:xfrm>
          </p:grpSpPr>
          <p:sp>
            <p:nvSpPr>
              <p:cNvPr id="1005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54" name="Group 137"/>
              <p:cNvGrpSpPr>
                <a:grpSpLocks/>
              </p:cNvGrpSpPr>
              <p:nvPr/>
            </p:nvGrpSpPr>
            <p:grpSpPr bwMode="auto">
              <a:xfrm>
                <a:off x="2468" y="1332"/>
                <a:ext cx="310" cy="60"/>
                <a:chOff x="2468" y="1332"/>
                <a:chExt cx="310" cy="60"/>
              </a:xfrm>
            </p:grpSpPr>
            <p:sp>
              <p:nvSpPr>
                <p:cNvPr id="10055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5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5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56"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06" name="Group 133"/>
            <p:cNvGrpSpPr>
              <a:grpSpLocks/>
            </p:cNvGrpSpPr>
            <p:nvPr/>
          </p:nvGrpSpPr>
          <p:grpSpPr bwMode="auto">
            <a:xfrm>
              <a:off x="9060908" y="2428111"/>
              <a:ext cx="532759" cy="184809"/>
              <a:chOff x="2356" y="1300"/>
              <a:chExt cx="555" cy="194"/>
            </a:xfrm>
          </p:grpSpPr>
          <p:sp>
            <p:nvSpPr>
              <p:cNvPr id="10054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4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4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46" name="Group 137"/>
              <p:cNvGrpSpPr>
                <a:grpSpLocks/>
              </p:cNvGrpSpPr>
              <p:nvPr/>
            </p:nvGrpSpPr>
            <p:grpSpPr bwMode="auto">
              <a:xfrm>
                <a:off x="2468" y="1332"/>
                <a:ext cx="310" cy="60"/>
                <a:chOff x="2468" y="1332"/>
                <a:chExt cx="310" cy="60"/>
              </a:xfrm>
            </p:grpSpPr>
            <p:sp>
              <p:nvSpPr>
                <p:cNvPr id="10054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5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4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48"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07" name="Group 133"/>
            <p:cNvGrpSpPr>
              <a:grpSpLocks/>
            </p:cNvGrpSpPr>
            <p:nvPr/>
          </p:nvGrpSpPr>
          <p:grpSpPr bwMode="auto">
            <a:xfrm>
              <a:off x="10005281" y="2289952"/>
              <a:ext cx="532759" cy="184809"/>
              <a:chOff x="2356" y="1300"/>
              <a:chExt cx="555" cy="194"/>
            </a:xfrm>
          </p:grpSpPr>
          <p:sp>
            <p:nvSpPr>
              <p:cNvPr id="10053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3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3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38" name="Group 137"/>
              <p:cNvGrpSpPr>
                <a:grpSpLocks/>
              </p:cNvGrpSpPr>
              <p:nvPr/>
            </p:nvGrpSpPr>
            <p:grpSpPr bwMode="auto">
              <a:xfrm>
                <a:off x="2468" y="1332"/>
                <a:ext cx="310" cy="60"/>
                <a:chOff x="2468" y="1332"/>
                <a:chExt cx="310" cy="60"/>
              </a:xfrm>
            </p:grpSpPr>
            <p:sp>
              <p:nvSpPr>
                <p:cNvPr id="10054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4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39"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40"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08" name="Group 133"/>
            <p:cNvGrpSpPr>
              <a:grpSpLocks/>
            </p:cNvGrpSpPr>
            <p:nvPr/>
          </p:nvGrpSpPr>
          <p:grpSpPr bwMode="auto">
            <a:xfrm>
              <a:off x="10232661" y="2882876"/>
              <a:ext cx="532759" cy="184809"/>
              <a:chOff x="2356" y="1300"/>
              <a:chExt cx="555" cy="194"/>
            </a:xfrm>
          </p:grpSpPr>
          <p:sp>
            <p:nvSpPr>
              <p:cNvPr id="1005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30" name="Group 137"/>
              <p:cNvGrpSpPr>
                <a:grpSpLocks/>
              </p:cNvGrpSpPr>
              <p:nvPr/>
            </p:nvGrpSpPr>
            <p:grpSpPr bwMode="auto">
              <a:xfrm>
                <a:off x="2468" y="1332"/>
                <a:ext cx="310" cy="60"/>
                <a:chOff x="2468" y="1332"/>
                <a:chExt cx="310" cy="60"/>
              </a:xfrm>
            </p:grpSpPr>
            <p:sp>
              <p:nvSpPr>
                <p:cNvPr id="10053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3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31"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32"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09" name="Group 133"/>
            <p:cNvGrpSpPr>
              <a:grpSpLocks/>
            </p:cNvGrpSpPr>
            <p:nvPr/>
          </p:nvGrpSpPr>
          <p:grpSpPr bwMode="auto">
            <a:xfrm>
              <a:off x="9330660" y="3072767"/>
              <a:ext cx="532759" cy="184809"/>
              <a:chOff x="2356" y="1300"/>
              <a:chExt cx="555" cy="194"/>
            </a:xfrm>
          </p:grpSpPr>
          <p:sp>
            <p:nvSpPr>
              <p:cNvPr id="10051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2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2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22" name="Group 137"/>
              <p:cNvGrpSpPr>
                <a:grpSpLocks/>
              </p:cNvGrpSpPr>
              <p:nvPr/>
            </p:nvGrpSpPr>
            <p:grpSpPr bwMode="auto">
              <a:xfrm>
                <a:off x="2468" y="1332"/>
                <a:ext cx="310" cy="60"/>
                <a:chOff x="2468" y="1332"/>
                <a:chExt cx="310" cy="60"/>
              </a:xfrm>
            </p:grpSpPr>
            <p:sp>
              <p:nvSpPr>
                <p:cNvPr id="10052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2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23"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24"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510" name="Group 133"/>
            <p:cNvGrpSpPr>
              <a:grpSpLocks/>
            </p:cNvGrpSpPr>
            <p:nvPr/>
          </p:nvGrpSpPr>
          <p:grpSpPr bwMode="auto">
            <a:xfrm>
              <a:off x="8438032" y="3018963"/>
              <a:ext cx="532759" cy="184809"/>
              <a:chOff x="2356" y="1300"/>
              <a:chExt cx="555" cy="194"/>
            </a:xfrm>
          </p:grpSpPr>
          <p:sp>
            <p:nvSpPr>
              <p:cNvPr id="10051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51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51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514" name="Group 137"/>
              <p:cNvGrpSpPr>
                <a:grpSpLocks/>
              </p:cNvGrpSpPr>
              <p:nvPr/>
            </p:nvGrpSpPr>
            <p:grpSpPr bwMode="auto">
              <a:xfrm>
                <a:off x="2468" y="1332"/>
                <a:ext cx="310" cy="60"/>
                <a:chOff x="2468" y="1332"/>
                <a:chExt cx="310" cy="60"/>
              </a:xfrm>
            </p:grpSpPr>
            <p:sp>
              <p:nvSpPr>
                <p:cNvPr id="10051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51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515"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51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grpSp>
        <p:nvGrpSpPr>
          <p:cNvPr id="100359" name="Group 416"/>
          <p:cNvGrpSpPr>
            <a:grpSpLocks/>
          </p:cNvGrpSpPr>
          <p:nvPr/>
        </p:nvGrpSpPr>
        <p:grpSpPr bwMode="auto">
          <a:xfrm>
            <a:off x="1498600" y="4165600"/>
            <a:ext cx="3086100" cy="1168400"/>
            <a:chOff x="7848600" y="2044700"/>
            <a:chExt cx="3200399" cy="1371600"/>
          </a:xfrm>
        </p:grpSpPr>
        <p:sp>
          <p:nvSpPr>
            <p:cNvPr id="100409"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100410" name="Group 133"/>
            <p:cNvGrpSpPr>
              <a:grpSpLocks/>
            </p:cNvGrpSpPr>
            <p:nvPr/>
          </p:nvGrpSpPr>
          <p:grpSpPr bwMode="auto">
            <a:xfrm>
              <a:off x="8526482" y="2160804"/>
              <a:ext cx="532759" cy="184809"/>
              <a:chOff x="2356" y="1300"/>
              <a:chExt cx="555" cy="194"/>
            </a:xfrm>
          </p:grpSpPr>
          <p:sp>
            <p:nvSpPr>
              <p:cNvPr id="100484"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87" name="Group 137"/>
              <p:cNvGrpSpPr>
                <a:grpSpLocks/>
              </p:cNvGrpSpPr>
              <p:nvPr/>
            </p:nvGrpSpPr>
            <p:grpSpPr bwMode="auto">
              <a:xfrm>
                <a:off x="2468" y="1332"/>
                <a:ext cx="310" cy="60"/>
                <a:chOff x="2468" y="1332"/>
                <a:chExt cx="310" cy="60"/>
              </a:xfrm>
            </p:grpSpPr>
            <p:sp>
              <p:nvSpPr>
                <p:cNvPr id="1004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8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8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cxnSp>
          <p:nvCxnSpPr>
            <p:cNvPr id="100411" name="Straight Connector 419"/>
            <p:cNvCxnSpPr>
              <a:cxnSpLocks noChangeShapeType="1"/>
              <a:stCxn id="100489"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2"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3"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4"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5"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6"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7"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8"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cxnSp>
          <p:nvCxnSpPr>
            <p:cNvPr id="100419" name="Straight Connector 427"/>
            <p:cNvCxnSpPr>
              <a:cxnSpLocks noChangeShapeType="1"/>
              <a:endCxn id="100484"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 xmlns:a14="http://schemas.microsoft.com/office/drawing/2010/main">
                  <a:noFill/>
                </a14:hiddenFill>
              </a:ext>
            </a:extLst>
          </p:spPr>
        </p:cxnSp>
        <p:sp>
          <p:nvSpPr>
            <p:cNvPr id="100420" name="TextBox 428"/>
            <p:cNvSpPr txBox="1">
              <a:spLocks noChangeArrowheads="1"/>
            </p:cNvSpPr>
            <p:nvPr/>
          </p:nvSpPr>
          <p:spPr bwMode="auto">
            <a:xfrm>
              <a:off x="7958081" y="2471292"/>
              <a:ext cx="926532" cy="469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ISP B</a:t>
              </a:r>
            </a:p>
          </p:txBody>
        </p:sp>
        <p:grpSp>
          <p:nvGrpSpPr>
            <p:cNvPr id="100421" name="Group 133"/>
            <p:cNvGrpSpPr>
              <a:grpSpLocks/>
            </p:cNvGrpSpPr>
            <p:nvPr/>
          </p:nvGrpSpPr>
          <p:grpSpPr bwMode="auto">
            <a:xfrm>
              <a:off x="9555206" y="2650627"/>
              <a:ext cx="532759" cy="184809"/>
              <a:chOff x="2356" y="1300"/>
              <a:chExt cx="555" cy="194"/>
            </a:xfrm>
          </p:grpSpPr>
          <p:sp>
            <p:nvSpPr>
              <p:cNvPr id="1004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79" name="Group 137"/>
              <p:cNvGrpSpPr>
                <a:grpSpLocks/>
              </p:cNvGrpSpPr>
              <p:nvPr/>
            </p:nvGrpSpPr>
            <p:grpSpPr bwMode="auto">
              <a:xfrm>
                <a:off x="2468" y="1332"/>
                <a:ext cx="310" cy="60"/>
                <a:chOff x="2468" y="1332"/>
                <a:chExt cx="310" cy="60"/>
              </a:xfrm>
            </p:grpSpPr>
            <p:sp>
              <p:nvSpPr>
                <p:cNvPr id="1004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80"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81"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2" name="Group 133"/>
            <p:cNvGrpSpPr>
              <a:grpSpLocks/>
            </p:cNvGrpSpPr>
            <p:nvPr/>
          </p:nvGrpSpPr>
          <p:grpSpPr bwMode="auto">
            <a:xfrm>
              <a:off x="8772607" y="2725609"/>
              <a:ext cx="532759" cy="184809"/>
              <a:chOff x="2356" y="1300"/>
              <a:chExt cx="555" cy="194"/>
            </a:xfrm>
          </p:grpSpPr>
          <p:sp>
            <p:nvSpPr>
              <p:cNvPr id="1004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71" name="Group 137"/>
              <p:cNvGrpSpPr>
                <a:grpSpLocks/>
              </p:cNvGrpSpPr>
              <p:nvPr/>
            </p:nvGrpSpPr>
            <p:grpSpPr bwMode="auto">
              <a:xfrm>
                <a:off x="2468" y="1332"/>
                <a:ext cx="310" cy="60"/>
                <a:chOff x="2468" y="1332"/>
                <a:chExt cx="310" cy="60"/>
              </a:xfrm>
            </p:grpSpPr>
            <p:sp>
              <p:nvSpPr>
                <p:cNvPr id="1004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72"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73"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3" name="Group 133"/>
            <p:cNvGrpSpPr>
              <a:grpSpLocks/>
            </p:cNvGrpSpPr>
            <p:nvPr/>
          </p:nvGrpSpPr>
          <p:grpSpPr bwMode="auto">
            <a:xfrm>
              <a:off x="9060908" y="2428111"/>
              <a:ext cx="532759" cy="184809"/>
              <a:chOff x="2356" y="1300"/>
              <a:chExt cx="555" cy="194"/>
            </a:xfrm>
          </p:grpSpPr>
          <p:sp>
            <p:nvSpPr>
              <p:cNvPr id="1004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63" name="Group 137"/>
              <p:cNvGrpSpPr>
                <a:grpSpLocks/>
              </p:cNvGrpSpPr>
              <p:nvPr/>
            </p:nvGrpSpPr>
            <p:grpSpPr bwMode="auto">
              <a:xfrm>
                <a:off x="2468" y="1332"/>
                <a:ext cx="310" cy="60"/>
                <a:chOff x="2468" y="1332"/>
                <a:chExt cx="310" cy="60"/>
              </a:xfrm>
            </p:grpSpPr>
            <p:sp>
              <p:nvSpPr>
                <p:cNvPr id="1004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64"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6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4" name="Group 133"/>
            <p:cNvGrpSpPr>
              <a:grpSpLocks/>
            </p:cNvGrpSpPr>
            <p:nvPr/>
          </p:nvGrpSpPr>
          <p:grpSpPr bwMode="auto">
            <a:xfrm>
              <a:off x="10005281" y="2289952"/>
              <a:ext cx="532759" cy="184809"/>
              <a:chOff x="2356" y="1300"/>
              <a:chExt cx="555" cy="194"/>
            </a:xfrm>
          </p:grpSpPr>
          <p:sp>
            <p:nvSpPr>
              <p:cNvPr id="1004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55" name="Group 137"/>
              <p:cNvGrpSpPr>
                <a:grpSpLocks/>
              </p:cNvGrpSpPr>
              <p:nvPr/>
            </p:nvGrpSpPr>
            <p:grpSpPr bwMode="auto">
              <a:xfrm>
                <a:off x="2468" y="1332"/>
                <a:ext cx="310" cy="60"/>
                <a:chOff x="2468" y="1332"/>
                <a:chExt cx="310" cy="60"/>
              </a:xfrm>
            </p:grpSpPr>
            <p:sp>
              <p:nvSpPr>
                <p:cNvPr id="1004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5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5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5" name="Group 133"/>
            <p:cNvGrpSpPr>
              <a:grpSpLocks/>
            </p:cNvGrpSpPr>
            <p:nvPr/>
          </p:nvGrpSpPr>
          <p:grpSpPr bwMode="auto">
            <a:xfrm>
              <a:off x="10232661" y="2882876"/>
              <a:ext cx="532759" cy="184809"/>
              <a:chOff x="2356" y="1300"/>
              <a:chExt cx="555" cy="194"/>
            </a:xfrm>
          </p:grpSpPr>
          <p:sp>
            <p:nvSpPr>
              <p:cNvPr id="1004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47" name="Group 137"/>
              <p:cNvGrpSpPr>
                <a:grpSpLocks/>
              </p:cNvGrpSpPr>
              <p:nvPr/>
            </p:nvGrpSpPr>
            <p:grpSpPr bwMode="auto">
              <a:xfrm>
                <a:off x="2468" y="1332"/>
                <a:ext cx="310" cy="60"/>
                <a:chOff x="2468" y="1332"/>
                <a:chExt cx="310" cy="60"/>
              </a:xfrm>
            </p:grpSpPr>
            <p:sp>
              <p:nvSpPr>
                <p:cNvPr id="1004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4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4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6" name="Group 133"/>
            <p:cNvGrpSpPr>
              <a:grpSpLocks/>
            </p:cNvGrpSpPr>
            <p:nvPr/>
          </p:nvGrpSpPr>
          <p:grpSpPr bwMode="auto">
            <a:xfrm>
              <a:off x="9330660" y="3072767"/>
              <a:ext cx="532759" cy="184809"/>
              <a:chOff x="2356" y="1300"/>
              <a:chExt cx="555" cy="194"/>
            </a:xfrm>
          </p:grpSpPr>
          <p:sp>
            <p:nvSpPr>
              <p:cNvPr id="1004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39" name="Group 137"/>
              <p:cNvGrpSpPr>
                <a:grpSpLocks/>
              </p:cNvGrpSpPr>
              <p:nvPr/>
            </p:nvGrpSpPr>
            <p:grpSpPr bwMode="auto">
              <a:xfrm>
                <a:off x="2468" y="1332"/>
                <a:ext cx="310" cy="60"/>
                <a:chOff x="2468" y="1332"/>
                <a:chExt cx="310" cy="60"/>
              </a:xfrm>
            </p:grpSpPr>
            <p:sp>
              <p:nvSpPr>
                <p:cNvPr id="1004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4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4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0427" name="Group 133"/>
            <p:cNvGrpSpPr>
              <a:grpSpLocks/>
            </p:cNvGrpSpPr>
            <p:nvPr/>
          </p:nvGrpSpPr>
          <p:grpSpPr bwMode="auto">
            <a:xfrm>
              <a:off x="8438032" y="3018963"/>
              <a:ext cx="532759" cy="184809"/>
              <a:chOff x="2356" y="1300"/>
              <a:chExt cx="555" cy="194"/>
            </a:xfrm>
          </p:grpSpPr>
          <p:sp>
            <p:nvSpPr>
              <p:cNvPr id="1004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004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04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00431" name="Group 137"/>
              <p:cNvGrpSpPr>
                <a:grpSpLocks/>
              </p:cNvGrpSpPr>
              <p:nvPr/>
            </p:nvGrpSpPr>
            <p:grpSpPr bwMode="auto">
              <a:xfrm>
                <a:off x="2468" y="1332"/>
                <a:ext cx="310" cy="60"/>
                <a:chOff x="2468" y="1332"/>
                <a:chExt cx="310" cy="60"/>
              </a:xfrm>
            </p:grpSpPr>
            <p:sp>
              <p:nvSpPr>
                <p:cNvPr id="1004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4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04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04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cxnSp>
        <p:nvCxnSpPr>
          <p:cNvPr id="100360" name="Straight Connector 12"/>
          <p:cNvCxnSpPr>
            <a:cxnSpLocks noChangeShapeType="1"/>
            <a:endCxn id="100569"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1" name="Straight Connector 500"/>
          <p:cNvCxnSpPr>
            <a:cxnSpLocks noChangeShapeType="1"/>
            <a:stCxn id="100694" idx="8"/>
            <a:endCxn id="100381"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2" name="Straight Connector 501"/>
          <p:cNvCxnSpPr>
            <a:cxnSpLocks noChangeShapeType="1"/>
            <a:endCxn id="100381"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3" name="Straight Connector 502"/>
          <p:cNvCxnSpPr>
            <a:cxnSpLocks noChangeShapeType="1"/>
            <a:endCxn id="100537"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4" name="Straight Connector 503"/>
          <p:cNvCxnSpPr>
            <a:cxnSpLocks noChangeShapeType="1"/>
            <a:endCxn id="100537"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5" name="Straight Connector 504"/>
          <p:cNvCxnSpPr>
            <a:cxnSpLocks noChangeShapeType="1"/>
            <a:endCxn id="100620"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6"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7" name="Straight Connector 506"/>
          <p:cNvCxnSpPr>
            <a:cxnSpLocks noChangeShapeType="1"/>
            <a:stCxn id="100686" idx="4"/>
            <a:endCxn id="100615"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8"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69" name="Straight Connector 508"/>
          <p:cNvCxnSpPr>
            <a:cxnSpLocks noChangeShapeType="1"/>
            <a:endCxn id="100602"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0" name="Straight Connector 509"/>
          <p:cNvCxnSpPr>
            <a:cxnSpLocks noChangeShapeType="1"/>
            <a:stCxn id="100684" idx="0"/>
            <a:endCxn id="100379"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1"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2" name="Straight Connector 511"/>
          <p:cNvCxnSpPr>
            <a:cxnSpLocks noChangeShapeType="1"/>
            <a:stCxn id="100681"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3"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4" name="Straight Connector 513"/>
          <p:cNvCxnSpPr>
            <a:cxnSpLocks noChangeShapeType="1"/>
            <a:stCxn id="100703"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75" name="Straight Connector 514"/>
          <p:cNvCxnSpPr>
            <a:cxnSpLocks noChangeShapeType="1"/>
            <a:endCxn id="100381"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100376" name="Group 20"/>
          <p:cNvGrpSpPr>
            <a:grpSpLocks/>
          </p:cNvGrpSpPr>
          <p:nvPr/>
        </p:nvGrpSpPr>
        <p:grpSpPr bwMode="auto">
          <a:xfrm>
            <a:off x="4713288" y="2871788"/>
            <a:ext cx="2117725" cy="1082675"/>
            <a:chOff x="4712800" y="2871032"/>
            <a:chExt cx="2117908" cy="1082781"/>
          </a:xfrm>
        </p:grpSpPr>
        <p:grpSp>
          <p:nvGrpSpPr>
            <p:cNvPr id="100404" name="Group 16"/>
            <p:cNvGrpSpPr>
              <a:grpSpLocks/>
            </p:cNvGrpSpPr>
            <p:nvPr/>
          </p:nvGrpSpPr>
          <p:grpSpPr bwMode="auto">
            <a:xfrm>
              <a:off x="5677190" y="2871032"/>
              <a:ext cx="530938" cy="338554"/>
              <a:chOff x="5573768" y="2726239"/>
              <a:chExt cx="530938" cy="338554"/>
            </a:xfrm>
          </p:grpSpPr>
          <p:sp>
            <p:nvSpPr>
              <p:cNvPr id="10040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100408"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100405"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406"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100377" name="Group 39937"/>
          <p:cNvGrpSpPr>
            <a:grpSpLocks/>
          </p:cNvGrpSpPr>
          <p:nvPr/>
        </p:nvGrpSpPr>
        <p:grpSpPr bwMode="auto">
          <a:xfrm>
            <a:off x="3692525" y="3789363"/>
            <a:ext cx="1538288" cy="585787"/>
            <a:chOff x="3692946" y="3789212"/>
            <a:chExt cx="1537885" cy="585306"/>
          </a:xfrm>
        </p:grpSpPr>
        <p:cxnSp>
          <p:nvCxnSpPr>
            <p:cNvPr id="100398" name="Straight Connector 515"/>
            <p:cNvCxnSpPr>
              <a:cxnSpLocks noChangeShapeType="1"/>
              <a:stCxn id="100454"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nvGrpSpPr>
            <p:cNvPr id="100399" name="Group 518"/>
            <p:cNvGrpSpPr>
              <a:grpSpLocks/>
            </p:cNvGrpSpPr>
            <p:nvPr/>
          </p:nvGrpSpPr>
          <p:grpSpPr bwMode="auto">
            <a:xfrm>
              <a:off x="3932901" y="3934211"/>
              <a:ext cx="530938" cy="338554"/>
              <a:chOff x="5573768" y="2726239"/>
              <a:chExt cx="530938" cy="338554"/>
            </a:xfrm>
          </p:grpSpPr>
          <p:sp>
            <p:nvSpPr>
              <p:cNvPr id="100402"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100403"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solidFill>
                      <a:schemeClr val="bg1"/>
                    </a:solidFill>
                  </a:rPr>
                  <a:t>IXP</a:t>
                </a:r>
              </a:p>
            </p:txBody>
          </p:sp>
        </p:grpSp>
        <p:cxnSp>
          <p:nvCxnSpPr>
            <p:cNvPr id="100400" name="Straight Connector 519"/>
            <p:cNvCxnSpPr>
              <a:cxnSpLocks noChangeShapeType="1"/>
              <a:stCxn id="100402" idx="6"/>
              <a:endCxn id="100654"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401"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grpSp>
        <p:nvGrpSpPr>
          <p:cNvPr id="100378" name="Group 39939"/>
          <p:cNvGrpSpPr>
            <a:grpSpLocks/>
          </p:cNvGrpSpPr>
          <p:nvPr/>
        </p:nvGrpSpPr>
        <p:grpSpPr bwMode="auto">
          <a:xfrm>
            <a:off x="2406650" y="3633788"/>
            <a:ext cx="2901950" cy="1296987"/>
            <a:chOff x="2407287" y="3633041"/>
            <a:chExt cx="2900648" cy="1297685"/>
          </a:xfrm>
        </p:grpSpPr>
        <p:cxnSp>
          <p:nvCxnSpPr>
            <p:cNvPr id="100395" name="Straight Connector 7"/>
            <p:cNvCxnSpPr>
              <a:cxnSpLocks noChangeShapeType="1"/>
              <a:stCxn id="100527" idx="5"/>
              <a:endCxn id="100652"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396" name="Straight Connector 415"/>
            <p:cNvCxnSpPr>
              <a:cxnSpLocks noChangeShapeType="1"/>
              <a:endCxn id="100486"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397" name="Straight Connector 523"/>
            <p:cNvCxnSpPr>
              <a:cxnSpLocks noChangeShapeType="1"/>
              <a:stCxn id="100449"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grpSp>
      <p:sp>
        <p:nvSpPr>
          <p:cNvPr id="100379"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en-US"/>
          </a:p>
        </p:txBody>
      </p:sp>
      <p:sp>
        <p:nvSpPr>
          <p:cNvPr id="100380"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t>regional net</a:t>
            </a:r>
          </a:p>
        </p:txBody>
      </p:sp>
      <p:sp>
        <p:nvSpPr>
          <p:cNvPr id="100381"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en-US"/>
          </a:p>
        </p:txBody>
      </p:sp>
      <p:cxnSp>
        <p:nvCxnSpPr>
          <p:cNvPr id="100382" name="Straight Connector 39941"/>
          <p:cNvCxnSpPr>
            <a:cxnSpLocks noChangeShapeType="1"/>
            <a:stCxn id="100381" idx="0"/>
            <a:endCxn id="100515"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83" name="Straight Connector 524"/>
          <p:cNvCxnSpPr>
            <a:cxnSpLocks noChangeShapeType="1"/>
            <a:endCxn id="100488"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100384"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p>
            <a:endParaRPr lang="en-US"/>
          </a:p>
        </p:txBody>
      </p:sp>
      <p:sp>
        <p:nvSpPr>
          <p:cNvPr id="100385"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solidFill>
                  <a:schemeClr val="bg1"/>
                </a:solidFill>
              </a:rPr>
              <a:t>Content provider network</a:t>
            </a:r>
          </a:p>
        </p:txBody>
      </p:sp>
      <p:cxnSp>
        <p:nvCxnSpPr>
          <p:cNvPr id="100386" name="Straight Connector 19"/>
          <p:cNvCxnSpPr>
            <a:cxnSpLocks noChangeShapeType="1"/>
            <a:stCxn id="100707"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87" name="Straight Connector 525"/>
          <p:cNvCxnSpPr>
            <a:cxnSpLocks noChangeShapeType="1"/>
            <a:endCxn id="100384"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88"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389" name="Straight Connector 527"/>
          <p:cNvCxnSpPr>
            <a:cxnSpLocks noChangeShapeType="1"/>
            <a:endCxn id="100384"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390" name="Straight Connector 528"/>
          <p:cNvCxnSpPr>
            <a:cxnSpLocks noChangeShapeType="1"/>
            <a:endCxn id="100454"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 xmlns:a14="http://schemas.microsoft.com/office/drawing/2010/main">
                <a:noFill/>
              </a14:hiddenFill>
            </a:ext>
          </a:extLst>
        </p:spPr>
      </p:cxnSp>
      <p:cxnSp>
        <p:nvCxnSpPr>
          <p:cNvPr id="100391"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92"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93" name="Straight Connector 531"/>
          <p:cNvCxnSpPr>
            <a:cxnSpLocks noChangeShapeType="1"/>
            <a:stCxn id="100686"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0394" name="Straight Connector 532"/>
          <p:cNvCxnSpPr>
            <a:cxnSpLocks noChangeShapeType="1"/>
            <a:stCxn id="100688"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02402" name="Rectangle 2"/>
          <p:cNvSpPr>
            <a:spLocks noGrp="1" noChangeArrowheads="1"/>
          </p:cNvSpPr>
          <p:nvPr>
            <p:ph type="title" idx="4294967295"/>
          </p:nvPr>
        </p:nvSpPr>
        <p:spPr>
          <a:xfrm>
            <a:off x="255588" y="165100"/>
            <a:ext cx="8096250" cy="650875"/>
          </a:xfrm>
        </p:spPr>
        <p:txBody>
          <a:bodyPr/>
          <a:lstStyle/>
          <a:p>
            <a:pPr eaLnBrk="1" hangingPunct="1"/>
            <a:r>
              <a:rPr lang="en-US" sz="3600">
                <a:ea typeface="ＭＳ Ｐゴシック" pitchFamily="34" charset="-128"/>
              </a:rPr>
              <a:t>Internet structure: network of networks</a:t>
            </a:r>
            <a:endParaRPr lang="en-US">
              <a:ea typeface="ＭＳ Ｐゴシック" pitchFamily="34" charset="-128"/>
            </a:endParaRPr>
          </a:p>
        </p:txBody>
      </p:sp>
      <p:sp>
        <p:nvSpPr>
          <p:cNvPr id="102403" name="Rectangle 3"/>
          <p:cNvSpPr>
            <a:spLocks noGrp="1" noChangeArrowheads="1"/>
          </p:cNvSpPr>
          <p:nvPr>
            <p:ph type="body" sz="half" idx="4294967295"/>
          </p:nvPr>
        </p:nvSpPr>
        <p:spPr>
          <a:xfrm>
            <a:off x="0" y="5149850"/>
            <a:ext cx="8440738" cy="4648200"/>
          </a:xfrm>
        </p:spPr>
        <p:txBody>
          <a:bodyPr/>
          <a:lstStyle/>
          <a:p>
            <a:pPr eaLnBrk="1" hangingPunct="1">
              <a:buSzPct val="75000"/>
            </a:pPr>
            <a:r>
              <a:rPr lang="en-US" sz="2400">
                <a:ea typeface="ＭＳ Ｐゴシック" pitchFamily="34" charset="-128"/>
              </a:rPr>
              <a:t>at center: small # of well-connected large networks</a:t>
            </a:r>
          </a:p>
          <a:p>
            <a:pPr lvl="1" eaLnBrk="1" hangingPunct="1"/>
            <a:r>
              <a:rPr lang="ja-JP" altLang="en-US" sz="2000">
                <a:solidFill>
                  <a:srgbClr val="CC0000"/>
                </a:solidFill>
                <a:ea typeface="ＭＳ Ｐゴシック" pitchFamily="34" charset="-128"/>
              </a:rPr>
              <a:t>“</a:t>
            </a:r>
            <a:r>
              <a:rPr lang="en-US" altLang="ja-JP" sz="2000">
                <a:solidFill>
                  <a:srgbClr val="CC0000"/>
                </a:solidFill>
                <a:ea typeface="ＭＳ Ｐゴシック" pitchFamily="34" charset="-128"/>
              </a:rPr>
              <a:t>tier-1</a:t>
            </a:r>
            <a:r>
              <a:rPr lang="ja-JP" altLang="en-US" sz="2000">
                <a:solidFill>
                  <a:srgbClr val="CC0000"/>
                </a:solidFill>
                <a:ea typeface="ＭＳ Ｐゴシック" pitchFamily="34" charset="-128"/>
              </a:rPr>
              <a:t>”</a:t>
            </a:r>
            <a:r>
              <a:rPr lang="en-US" altLang="ja-JP" sz="2000">
                <a:solidFill>
                  <a:srgbClr val="CC0000"/>
                </a:solidFill>
                <a:ea typeface="ＭＳ Ｐゴシック" pitchFamily="34" charset="-128"/>
              </a:rPr>
              <a:t> commercial ISPs</a:t>
            </a:r>
            <a:r>
              <a:rPr lang="en-US" altLang="ja-JP" sz="2000">
                <a:solidFill>
                  <a:srgbClr val="FF0000"/>
                </a:solidFill>
                <a:ea typeface="ＭＳ Ｐゴシック" pitchFamily="34" charset="-128"/>
              </a:rPr>
              <a:t> </a:t>
            </a:r>
            <a:r>
              <a:rPr lang="en-US" altLang="ja-JP" sz="2000">
                <a:ea typeface="ＭＳ Ｐゴシック" pitchFamily="34" charset="-128"/>
              </a:rPr>
              <a:t>(e.g., Level 3, Sprint, AT&amp;T, NTT), national &amp; international coverage</a:t>
            </a:r>
          </a:p>
          <a:p>
            <a:pPr lvl="1" eaLnBrk="1" hangingPunct="1"/>
            <a:r>
              <a:rPr lang="en-US" sz="2000">
                <a:solidFill>
                  <a:srgbClr val="CC0000"/>
                </a:solidFill>
              </a:rPr>
              <a:t>content provider network </a:t>
            </a:r>
            <a:r>
              <a:rPr lang="en-US" sz="2000"/>
              <a:t>(e.g, Google): private network that connects it data centers to Internet, often bypassing tier-1, regional ISPs</a:t>
            </a:r>
          </a:p>
          <a:p>
            <a:pPr lvl="1" eaLnBrk="1" hangingPunct="1">
              <a:buFont typeface="Wingdings" pitchFamily="2" charset="2"/>
              <a:buNone/>
            </a:pPr>
            <a:endParaRPr lang="en-US" sz="2000"/>
          </a:p>
        </p:txBody>
      </p:sp>
      <p:pic>
        <p:nvPicPr>
          <p:cNvPr id="102404"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67468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B3DCBE2C-DBD8-438D-9E9A-BCF12D215AD2}" type="slidenum">
              <a:rPr lang="en-US" sz="1200">
                <a:latin typeface="Tahoma" pitchFamily="34" charset="0"/>
              </a:rPr>
              <a:pPr/>
              <a:t>41</a:t>
            </a:fld>
            <a:endParaRPr lang="en-US" sz="1200">
              <a:latin typeface="Tahoma" pitchFamily="34" charset="0"/>
            </a:endParaRPr>
          </a:p>
        </p:txBody>
      </p:sp>
      <p:grpSp>
        <p:nvGrpSpPr>
          <p:cNvPr id="102406" name="Group 67"/>
          <p:cNvGrpSpPr>
            <a:grpSpLocks/>
          </p:cNvGrpSpPr>
          <p:nvPr/>
        </p:nvGrpSpPr>
        <p:grpSpPr bwMode="auto">
          <a:xfrm>
            <a:off x="1054100" y="1038225"/>
            <a:ext cx="7658100" cy="3984625"/>
            <a:chOff x="1066800" y="1371600"/>
            <a:chExt cx="7194549" cy="3984625"/>
          </a:xfrm>
        </p:grpSpPr>
        <p:sp>
          <p:nvSpPr>
            <p:cNvPr id="102407"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08"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09"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0"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1"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2"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3"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4"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102415"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solidFill>
                    <a:srgbClr val="808080"/>
                  </a:solidFill>
                </a:rPr>
                <a:t>Regional ISP</a:t>
              </a:r>
            </a:p>
          </p:txBody>
        </p:sp>
        <p:sp>
          <p:nvSpPr>
            <p:cNvPr id="102416"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solidFill>
                    <a:srgbClr val="808080"/>
                  </a:solidFill>
                </a:rPr>
                <a:t>Regional ISP</a:t>
              </a:r>
            </a:p>
          </p:txBody>
        </p:sp>
        <p:sp>
          <p:nvSpPr>
            <p:cNvPr id="79" name="Rectangle 78"/>
            <p:cNvSpPr/>
            <p:nvPr/>
          </p:nvSpPr>
          <p:spPr>
            <a:xfrm>
              <a:off x="2133157" y="2819400"/>
              <a:ext cx="609985"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a:xfrm>
              <a:off x="4801284" y="27432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102419"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solidFill>
                    <a:schemeClr val="bg1"/>
                  </a:solidFill>
                </a:rPr>
                <a:t>Tier 1 ISP</a:t>
              </a:r>
              <a:endParaRPr lang="en-US"/>
            </a:p>
          </p:txBody>
        </p:sp>
        <p:sp>
          <p:nvSpPr>
            <p:cNvPr id="102420"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solidFill>
                    <a:schemeClr val="bg1"/>
                  </a:solidFill>
                </a:rPr>
                <a:t>Tier 1 ISP</a:t>
              </a:r>
              <a:endParaRPr lang="en-US"/>
            </a:p>
          </p:txBody>
        </p:sp>
        <p:sp>
          <p:nvSpPr>
            <p:cNvPr id="102421"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p>
              <a:pPr algn="ctr"/>
              <a:r>
                <a:rPr lang="en-US">
                  <a:solidFill>
                    <a:schemeClr val="bg1"/>
                  </a:solidFill>
                </a:rPr>
                <a:t>Google</a:t>
              </a:r>
              <a:endParaRPr lang="en-US"/>
            </a:p>
          </p:txBody>
        </p:sp>
        <p:cxnSp>
          <p:nvCxnSpPr>
            <p:cNvPr id="84" name="Straight Connector 83"/>
            <p:cNvCxnSpPr>
              <a:endCxn id="102408"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102415"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2415" idx="3"/>
            </p:cNvCxnSpPr>
            <p:nvPr/>
          </p:nvCxnSpPr>
          <p:spPr>
            <a:xfrm rot="5400000">
              <a:off x="2265003" y="4277579"/>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rot="5400000">
              <a:off x="1333803" y="3771707"/>
              <a:ext cx="1600200" cy="609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02416" idx="2"/>
              <a:endCxn id="102415" idx="6"/>
            </p:cNvCxnSpPr>
            <p:nvPr/>
          </p:nvCxnSpPr>
          <p:spPr>
            <a:xfrm rot="10800000">
              <a:off x="4301663" y="3824288"/>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39" y="4288692"/>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4" y="4425226"/>
              <a:ext cx="544513"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02416" idx="5"/>
            </p:cNvCxnSpPr>
            <p:nvPr/>
          </p:nvCxnSpPr>
          <p:spPr>
            <a:xfrm rot="16200000" flipH="1">
              <a:off x="6276143" y="4218669"/>
              <a:ext cx="620712"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2421" idx="4"/>
            </p:cNvCxnSpPr>
            <p:nvPr/>
          </p:nvCxnSpPr>
          <p:spPr>
            <a:xfrm rot="16200000" flipH="1">
              <a:off x="5747409" y="3320741"/>
              <a:ext cx="2297113"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rot="16200000" flipH="1">
              <a:off x="2095457" y="2475961"/>
              <a:ext cx="457200" cy="229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2419" idx="5"/>
            </p:cNvCxnSpPr>
            <p:nvPr/>
          </p:nvCxnSpPr>
          <p:spPr>
            <a:xfrm rot="16200000" flipH="1">
              <a:off x="3070757" y="1938325"/>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rot="16200000" flipH="1">
              <a:off x="7004680" y="3891964"/>
              <a:ext cx="1458913"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8" y="3472202"/>
              <a:ext cx="1535113"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rot="10800000" flipV="1">
              <a:off x="6095826" y="3048000"/>
              <a:ext cx="1219971"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rot="10800000" flipV="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8"/>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04450"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914400"/>
            <a:ext cx="50276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4451"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2" name="Rectangle 2"/>
          <p:cNvSpPr>
            <a:spLocks noGrp="1" noChangeArrowheads="1"/>
          </p:cNvSpPr>
          <p:nvPr>
            <p:ph type="title" idx="4294967295"/>
          </p:nvPr>
        </p:nvSpPr>
        <p:spPr>
          <a:xfrm>
            <a:off x="233363" y="114300"/>
            <a:ext cx="7772400" cy="1143000"/>
          </a:xfrm>
        </p:spPr>
        <p:txBody>
          <a:bodyPr/>
          <a:lstStyle/>
          <a:p>
            <a:pPr eaLnBrk="1" hangingPunct="1"/>
            <a:r>
              <a:rPr lang="en-US">
                <a:ea typeface="ＭＳ Ｐゴシック" pitchFamily="34" charset="-128"/>
              </a:rPr>
              <a:t>Tier-1 ISP: e.g., Sprint</a:t>
            </a:r>
          </a:p>
        </p:txBody>
      </p:sp>
      <p:grpSp>
        <p:nvGrpSpPr>
          <p:cNvPr id="2" name="Group 187"/>
          <p:cNvGrpSpPr>
            <a:grpSpLocks/>
          </p:cNvGrpSpPr>
          <p:nvPr/>
        </p:nvGrpSpPr>
        <p:grpSpPr bwMode="auto">
          <a:xfrm>
            <a:off x="1371600" y="1662113"/>
            <a:ext cx="3179763" cy="3081337"/>
            <a:chOff x="864" y="1047"/>
            <a:chExt cx="2003" cy="1941"/>
          </a:xfrm>
        </p:grpSpPr>
        <p:sp>
          <p:nvSpPr>
            <p:cNvPr id="104455"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04456"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57"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58"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atin typeface="Times New Roman" pitchFamily="18" charset="0"/>
                </a:rPr>
                <a:t>…</a:t>
              </a:r>
            </a:p>
          </p:txBody>
        </p:sp>
        <p:grpSp>
          <p:nvGrpSpPr>
            <p:cNvPr id="104459" name="Group 208"/>
            <p:cNvGrpSpPr>
              <a:grpSpLocks/>
            </p:cNvGrpSpPr>
            <p:nvPr/>
          </p:nvGrpSpPr>
          <p:grpSpPr bwMode="auto">
            <a:xfrm flipH="1">
              <a:off x="1617" y="2063"/>
              <a:ext cx="775" cy="284"/>
              <a:chOff x="2927" y="2500"/>
              <a:chExt cx="949" cy="332"/>
            </a:xfrm>
          </p:grpSpPr>
          <p:sp>
            <p:nvSpPr>
              <p:cNvPr id="104531"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32"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33"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04460"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61"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62"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63"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64" name="Text Box 272"/>
            <p:cNvSpPr txBox="1">
              <a:spLocks noChangeArrowheads="1"/>
            </p:cNvSpPr>
            <p:nvPr/>
          </p:nvSpPr>
          <p:spPr bwMode="auto">
            <a:xfrm>
              <a:off x="1583" y="2691"/>
              <a:ext cx="1142"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t>to/from customers</a:t>
              </a:r>
            </a:p>
          </p:txBody>
        </p:sp>
        <p:sp>
          <p:nvSpPr>
            <p:cNvPr id="104465" name="Text Box 273"/>
            <p:cNvSpPr txBox="1">
              <a:spLocks noChangeArrowheads="1"/>
            </p:cNvSpPr>
            <p:nvPr/>
          </p:nvSpPr>
          <p:spPr bwMode="auto">
            <a:xfrm>
              <a:off x="2262" y="1699"/>
              <a:ext cx="541"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t>peering</a:t>
              </a:r>
            </a:p>
          </p:txBody>
        </p:sp>
        <p:sp>
          <p:nvSpPr>
            <p:cNvPr id="104466" name="Text Box 274"/>
            <p:cNvSpPr txBox="1">
              <a:spLocks noChangeArrowheads="1"/>
            </p:cNvSpPr>
            <p:nvPr/>
          </p:nvSpPr>
          <p:spPr bwMode="auto">
            <a:xfrm>
              <a:off x="1636" y="1367"/>
              <a:ext cx="1141"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600"/>
                <a:t> to/from backbone</a:t>
              </a:r>
            </a:p>
          </p:txBody>
        </p:sp>
        <p:sp>
          <p:nvSpPr>
            <p:cNvPr id="104467"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104468"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69"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70"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71" name="Text Box 294"/>
            <p:cNvSpPr txBox="1">
              <a:spLocks noChangeArrowheads="1"/>
            </p:cNvSpPr>
            <p:nvPr/>
          </p:nvSpPr>
          <p:spPr bwMode="auto">
            <a:xfrm>
              <a:off x="2410" y="1790"/>
              <a:ext cx="29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atin typeface="Times New Roman" pitchFamily="18" charset="0"/>
                </a:rPr>
                <a:t>…</a:t>
              </a:r>
            </a:p>
          </p:txBody>
        </p:sp>
        <p:grpSp>
          <p:nvGrpSpPr>
            <p:cNvPr id="104472" name="Group 296"/>
            <p:cNvGrpSpPr>
              <a:grpSpLocks/>
            </p:cNvGrpSpPr>
            <p:nvPr/>
          </p:nvGrpSpPr>
          <p:grpSpPr bwMode="auto">
            <a:xfrm>
              <a:off x="2376" y="2519"/>
              <a:ext cx="83" cy="167"/>
              <a:chOff x="4467" y="2745"/>
              <a:chExt cx="96" cy="345"/>
            </a:xfrm>
          </p:grpSpPr>
          <p:sp>
            <p:nvSpPr>
              <p:cNvPr id="104529"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30"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04473" name="Text Box 299"/>
            <p:cNvSpPr txBox="1">
              <a:spLocks noChangeArrowheads="1"/>
            </p:cNvSpPr>
            <p:nvPr/>
          </p:nvSpPr>
          <p:spPr bwMode="auto">
            <a:xfrm rot="16200000" flipH="1">
              <a:off x="2242" y="2497"/>
              <a:ext cx="238" cy="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atin typeface="Times New Roman" pitchFamily="18" charset="0"/>
                </a:rPr>
                <a:t>…</a:t>
              </a:r>
            </a:p>
          </p:txBody>
        </p:sp>
        <p:grpSp>
          <p:nvGrpSpPr>
            <p:cNvPr id="104474" name="Group 301"/>
            <p:cNvGrpSpPr>
              <a:grpSpLocks/>
            </p:cNvGrpSpPr>
            <p:nvPr/>
          </p:nvGrpSpPr>
          <p:grpSpPr bwMode="auto">
            <a:xfrm>
              <a:off x="1977" y="2528"/>
              <a:ext cx="84" cy="167"/>
              <a:chOff x="4467" y="2745"/>
              <a:chExt cx="96" cy="345"/>
            </a:xfrm>
          </p:grpSpPr>
          <p:sp>
            <p:nvSpPr>
              <p:cNvPr id="104527"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28"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04475"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atin typeface="Times New Roman" pitchFamily="18" charset="0"/>
                </a:rPr>
                <a:t>…</a:t>
              </a:r>
            </a:p>
          </p:txBody>
        </p:sp>
        <p:grpSp>
          <p:nvGrpSpPr>
            <p:cNvPr id="104476" name="Group 306"/>
            <p:cNvGrpSpPr>
              <a:grpSpLocks/>
            </p:cNvGrpSpPr>
            <p:nvPr/>
          </p:nvGrpSpPr>
          <p:grpSpPr bwMode="auto">
            <a:xfrm>
              <a:off x="1545" y="2526"/>
              <a:ext cx="92" cy="167"/>
              <a:chOff x="4467" y="2745"/>
              <a:chExt cx="96" cy="345"/>
            </a:xfrm>
          </p:grpSpPr>
          <p:sp>
            <p:nvSpPr>
              <p:cNvPr id="104525"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26"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04477"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atin typeface="Times New Roman" pitchFamily="18" charset="0"/>
                </a:rPr>
                <a:t>…</a:t>
              </a:r>
            </a:p>
          </p:txBody>
        </p:sp>
        <p:sp>
          <p:nvSpPr>
            <p:cNvPr id="104478" name="Text Box 310"/>
            <p:cNvSpPr txBox="1">
              <a:spLocks noChangeArrowheads="1"/>
            </p:cNvSpPr>
            <p:nvPr/>
          </p:nvSpPr>
          <p:spPr bwMode="auto">
            <a:xfrm>
              <a:off x="1415" y="1047"/>
              <a:ext cx="1282" cy="19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400">
                  <a:solidFill>
                    <a:srgbClr val="FF0000"/>
                  </a:solidFill>
                </a:rPr>
                <a:t>POP: point-of-presence</a:t>
              </a:r>
            </a:p>
          </p:txBody>
        </p:sp>
        <p:grpSp>
          <p:nvGrpSpPr>
            <p:cNvPr id="104479" name="Group 131"/>
            <p:cNvGrpSpPr>
              <a:grpSpLocks/>
            </p:cNvGrpSpPr>
            <p:nvPr/>
          </p:nvGrpSpPr>
          <p:grpSpPr bwMode="auto">
            <a:xfrm>
              <a:off x="1575" y="1880"/>
              <a:ext cx="415" cy="197"/>
              <a:chOff x="2356" y="1300"/>
              <a:chExt cx="555" cy="194"/>
            </a:xfrm>
          </p:grpSpPr>
          <p:sp>
            <p:nvSpPr>
              <p:cNvPr id="104517"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04518"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4519"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04520" name="Group 135"/>
              <p:cNvGrpSpPr>
                <a:grpSpLocks/>
              </p:cNvGrpSpPr>
              <p:nvPr/>
            </p:nvGrpSpPr>
            <p:grpSpPr bwMode="auto">
              <a:xfrm>
                <a:off x="2468" y="1332"/>
                <a:ext cx="310" cy="60"/>
                <a:chOff x="2468" y="1332"/>
                <a:chExt cx="310" cy="60"/>
              </a:xfrm>
            </p:grpSpPr>
            <p:sp>
              <p:nvSpPr>
                <p:cNvPr id="104523"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524"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4521"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22"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4480" name="Group 140"/>
            <p:cNvGrpSpPr>
              <a:grpSpLocks/>
            </p:cNvGrpSpPr>
            <p:nvPr/>
          </p:nvGrpSpPr>
          <p:grpSpPr bwMode="auto">
            <a:xfrm>
              <a:off x="2038" y="1886"/>
              <a:ext cx="413" cy="199"/>
              <a:chOff x="2356" y="1300"/>
              <a:chExt cx="555" cy="194"/>
            </a:xfrm>
          </p:grpSpPr>
          <p:sp>
            <p:nvSpPr>
              <p:cNvPr id="104509"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04510"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4511"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04512" name="Group 144"/>
              <p:cNvGrpSpPr>
                <a:grpSpLocks/>
              </p:cNvGrpSpPr>
              <p:nvPr/>
            </p:nvGrpSpPr>
            <p:grpSpPr bwMode="auto">
              <a:xfrm>
                <a:off x="2468" y="1332"/>
                <a:ext cx="310" cy="60"/>
                <a:chOff x="2468" y="1332"/>
                <a:chExt cx="310" cy="60"/>
              </a:xfrm>
            </p:grpSpPr>
            <p:sp>
              <p:nvSpPr>
                <p:cNvPr id="104515"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516"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4513"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14"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4481" name="Group 149"/>
            <p:cNvGrpSpPr>
              <a:grpSpLocks/>
            </p:cNvGrpSpPr>
            <p:nvPr/>
          </p:nvGrpSpPr>
          <p:grpSpPr bwMode="auto">
            <a:xfrm>
              <a:off x="1425" y="2322"/>
              <a:ext cx="343" cy="204"/>
              <a:chOff x="2356" y="1300"/>
              <a:chExt cx="555" cy="194"/>
            </a:xfrm>
          </p:grpSpPr>
          <p:sp>
            <p:nvSpPr>
              <p:cNvPr id="10450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0450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450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04504" name="Group 153"/>
              <p:cNvGrpSpPr>
                <a:grpSpLocks/>
              </p:cNvGrpSpPr>
              <p:nvPr/>
            </p:nvGrpSpPr>
            <p:grpSpPr bwMode="auto">
              <a:xfrm>
                <a:off x="2468" y="1332"/>
                <a:ext cx="310" cy="60"/>
                <a:chOff x="2468" y="1332"/>
                <a:chExt cx="310" cy="60"/>
              </a:xfrm>
            </p:grpSpPr>
            <p:sp>
              <p:nvSpPr>
                <p:cNvPr id="104507"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508"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4505"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506"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4482" name="Group 167"/>
            <p:cNvGrpSpPr>
              <a:grpSpLocks/>
            </p:cNvGrpSpPr>
            <p:nvPr/>
          </p:nvGrpSpPr>
          <p:grpSpPr bwMode="auto">
            <a:xfrm>
              <a:off x="2242" y="2332"/>
              <a:ext cx="343" cy="204"/>
              <a:chOff x="2356" y="1300"/>
              <a:chExt cx="555" cy="194"/>
            </a:xfrm>
          </p:grpSpPr>
          <p:sp>
            <p:nvSpPr>
              <p:cNvPr id="104493"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04494"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4495"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04496" name="Group 171"/>
              <p:cNvGrpSpPr>
                <a:grpSpLocks/>
              </p:cNvGrpSpPr>
              <p:nvPr/>
            </p:nvGrpSpPr>
            <p:grpSpPr bwMode="auto">
              <a:xfrm>
                <a:off x="2468" y="1332"/>
                <a:ext cx="310" cy="60"/>
                <a:chOff x="2468" y="1332"/>
                <a:chExt cx="310" cy="60"/>
              </a:xfrm>
            </p:grpSpPr>
            <p:sp>
              <p:nvSpPr>
                <p:cNvPr id="104499"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500"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4497"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98"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04483" name="Group 176"/>
            <p:cNvGrpSpPr>
              <a:grpSpLocks/>
            </p:cNvGrpSpPr>
            <p:nvPr/>
          </p:nvGrpSpPr>
          <p:grpSpPr bwMode="auto">
            <a:xfrm>
              <a:off x="1847" y="2327"/>
              <a:ext cx="343" cy="204"/>
              <a:chOff x="2356" y="1300"/>
              <a:chExt cx="555" cy="194"/>
            </a:xfrm>
          </p:grpSpPr>
          <p:sp>
            <p:nvSpPr>
              <p:cNvPr id="10448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0448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0448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04488" name="Group 180"/>
              <p:cNvGrpSpPr>
                <a:grpSpLocks/>
              </p:cNvGrpSpPr>
              <p:nvPr/>
            </p:nvGrpSpPr>
            <p:grpSpPr bwMode="auto">
              <a:xfrm>
                <a:off x="2468" y="1332"/>
                <a:ext cx="310" cy="60"/>
                <a:chOff x="2468" y="1332"/>
                <a:chExt cx="310" cy="60"/>
              </a:xfrm>
            </p:grpSpPr>
            <p:sp>
              <p:nvSpPr>
                <p:cNvPr id="104491"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4492"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04489"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4490"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04484"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04454"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5856019-8467-46D4-BD31-5A8ED0BFE956}" type="slidenum">
              <a:rPr lang="en-US" sz="1200">
                <a:latin typeface="Tahoma" pitchFamily="34" charset="0"/>
              </a:rPr>
              <a:pPr/>
              <a:t>42</a:t>
            </a:fld>
            <a:endParaRPr lang="en-US" sz="12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064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499"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106500"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a:solidFill>
                  <a:srgbClr val="000099"/>
                </a:solidFill>
              </a:rPr>
              <a:t>1.1 what </a:t>
            </a:r>
            <a:r>
              <a:rPr lang="en-US" sz="2800" i="1">
                <a:solidFill>
                  <a:srgbClr val="000099"/>
                </a:solidFill>
              </a:rPr>
              <a:t>is</a:t>
            </a:r>
            <a:r>
              <a:rPr lang="en-US" sz="2800">
                <a:solidFill>
                  <a:srgbClr val="000099"/>
                </a:solidFill>
              </a:rPr>
              <a:t> the Internet?</a:t>
            </a:r>
          </a:p>
          <a:p>
            <a:pPr lvl="1" eaLnBrk="1" hangingPunct="1">
              <a:buFont typeface="Wingdings" pitchFamily="2" charset="2"/>
              <a:buNone/>
            </a:pPr>
            <a:r>
              <a:rPr lang="en-US" sz="2800">
                <a:solidFill>
                  <a:srgbClr val="000099"/>
                </a:solidFill>
              </a:rPr>
              <a:t>1.2</a:t>
            </a:r>
            <a:r>
              <a:rPr lang="en-US" sz="2800"/>
              <a:t> network edge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end systems, access networks, links</a:t>
            </a:r>
          </a:p>
          <a:p>
            <a:pPr lvl="1" eaLnBrk="1" hangingPunct="1">
              <a:buFont typeface="Wingdings" pitchFamily="2" charset="2"/>
              <a:buNone/>
            </a:pPr>
            <a:r>
              <a:rPr lang="en-US" sz="2800">
                <a:solidFill>
                  <a:srgbClr val="000099"/>
                </a:solidFill>
              </a:rPr>
              <a:t>1.3 </a:t>
            </a:r>
            <a:r>
              <a:rPr lang="en-US" sz="2800"/>
              <a:t>network core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packet switching, circuit switching, network structure</a:t>
            </a:r>
          </a:p>
          <a:p>
            <a:pPr lvl="1" eaLnBrk="1" hangingPunct="1">
              <a:buFont typeface="Wingdings" pitchFamily="2" charset="2"/>
              <a:buNone/>
            </a:pPr>
            <a:r>
              <a:rPr lang="en-US" sz="2800">
                <a:solidFill>
                  <a:srgbClr val="CC0000"/>
                </a:solidFill>
              </a:rPr>
              <a:t>1.4 delay, loss, throughput in networks</a:t>
            </a:r>
          </a:p>
          <a:p>
            <a:pPr lvl="1" eaLnBrk="1" hangingPunct="1">
              <a:buFont typeface="Wingdings" pitchFamily="2" charset="2"/>
              <a:buNone/>
            </a:pPr>
            <a:r>
              <a:rPr lang="en-US" sz="2800">
                <a:solidFill>
                  <a:srgbClr val="000099"/>
                </a:solidFill>
              </a:rPr>
              <a:t>1.5</a:t>
            </a:r>
            <a:r>
              <a:rPr lang="en-US" sz="2800"/>
              <a:t> protocol layers, service models</a:t>
            </a:r>
          </a:p>
          <a:p>
            <a:pPr lvl="1" eaLnBrk="1" hangingPunct="1">
              <a:buFont typeface="Wingdings" pitchFamily="2" charset="2"/>
              <a:buNone/>
            </a:pPr>
            <a:r>
              <a:rPr lang="en-US" sz="2800">
                <a:solidFill>
                  <a:srgbClr val="000099"/>
                </a:solidFill>
              </a:rPr>
              <a:t>1.6</a:t>
            </a:r>
            <a:r>
              <a:rPr lang="en-US" sz="2800"/>
              <a:t> networks under attack: security</a:t>
            </a:r>
          </a:p>
          <a:p>
            <a:pPr lvl="1" eaLnBrk="1" hangingPunct="1">
              <a:buFont typeface="Wingdings" pitchFamily="2" charset="2"/>
              <a:buNone/>
            </a:pPr>
            <a:r>
              <a:rPr lang="en-US" sz="2800">
                <a:solidFill>
                  <a:srgbClr val="000099"/>
                </a:solidFill>
              </a:rPr>
              <a:t>1.7</a:t>
            </a:r>
            <a:r>
              <a:rPr lang="en-US" sz="2800"/>
              <a:t> history</a:t>
            </a:r>
          </a:p>
          <a:p>
            <a:pPr eaLnBrk="1" hangingPunct="1"/>
            <a:endParaRPr lang="en-US">
              <a:ea typeface="ＭＳ Ｐゴシック" pitchFamily="34" charset="-128"/>
            </a:endParaRPr>
          </a:p>
        </p:txBody>
      </p:sp>
      <p:sp>
        <p:nvSpPr>
          <p:cNvPr id="10650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DCD872DB-DF1A-4692-907B-CFAED0D47BC7}" type="slidenum">
              <a:rPr lang="en-US" sz="1200">
                <a:latin typeface="Tahoma" pitchFamily="34" charset="0"/>
              </a:rPr>
              <a:pPr/>
              <a:t>43</a:t>
            </a:fld>
            <a:endParaRPr lang="en-US" sz="1200">
              <a:latin typeface="Tahoma"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Introduction</a:t>
            </a:r>
          </a:p>
        </p:txBody>
      </p:sp>
      <p:pic>
        <p:nvPicPr>
          <p:cNvPr id="108546" name="Picture 6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863600"/>
            <a:ext cx="68564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7" name="Rectangle 2"/>
          <p:cNvSpPr>
            <a:spLocks noGrp="1" noChangeArrowheads="1"/>
          </p:cNvSpPr>
          <p:nvPr>
            <p:ph type="title" idx="4294967295"/>
          </p:nvPr>
        </p:nvSpPr>
        <p:spPr>
          <a:xfrm>
            <a:off x="347663" y="80963"/>
            <a:ext cx="7772400" cy="1143000"/>
          </a:xfrm>
        </p:spPr>
        <p:txBody>
          <a:bodyPr/>
          <a:lstStyle/>
          <a:p>
            <a:pPr eaLnBrk="1" hangingPunct="1"/>
            <a:r>
              <a:rPr lang="en-US">
                <a:ea typeface="ＭＳ Ｐゴシック" pitchFamily="34" charset="-128"/>
              </a:rPr>
              <a:t>How do loss and delay occur?</a:t>
            </a:r>
            <a:endParaRPr lang="en-US" sz="4800">
              <a:ea typeface="ＭＳ Ｐゴシック" pitchFamily="34" charset="-128"/>
            </a:endParaRPr>
          </a:p>
        </p:txBody>
      </p:sp>
      <p:sp>
        <p:nvSpPr>
          <p:cNvPr id="108548" name="Rectangle 3"/>
          <p:cNvSpPr>
            <a:spLocks noGrp="1" noChangeArrowheads="1"/>
          </p:cNvSpPr>
          <p:nvPr>
            <p:ph type="body" sz="half" idx="4294967295"/>
          </p:nvPr>
        </p:nvSpPr>
        <p:spPr>
          <a:xfrm>
            <a:off x="579438" y="1371600"/>
            <a:ext cx="8564562" cy="2114550"/>
          </a:xfrm>
        </p:spPr>
        <p:txBody>
          <a:bodyPr/>
          <a:lstStyle/>
          <a:p>
            <a:pPr eaLnBrk="1" hangingPunct="1">
              <a:buFont typeface="Wingdings" pitchFamily="2" charset="2"/>
              <a:buNone/>
            </a:pPr>
            <a:r>
              <a:rPr lang="en-US">
                <a:ea typeface="ＭＳ Ｐゴシック" pitchFamily="34" charset="-128"/>
              </a:rPr>
              <a:t>packets </a:t>
            </a:r>
            <a:r>
              <a:rPr lang="en-US" i="1">
                <a:ea typeface="ＭＳ Ｐゴシック" pitchFamily="34" charset="-128"/>
              </a:rPr>
              <a:t>queue</a:t>
            </a:r>
            <a:r>
              <a:rPr lang="en-US">
                <a:ea typeface="ＭＳ Ｐゴシック" pitchFamily="34" charset="-128"/>
              </a:rPr>
              <a:t> in router buffers</a:t>
            </a:r>
            <a:r>
              <a:rPr lang="en-US" sz="2400">
                <a:ea typeface="ＭＳ Ｐゴシック" pitchFamily="34" charset="-128"/>
              </a:rPr>
              <a:t> </a:t>
            </a:r>
          </a:p>
          <a:p>
            <a:pPr eaLnBrk="1" hangingPunct="1">
              <a:buSzPct val="75000"/>
            </a:pPr>
            <a:r>
              <a:rPr lang="en-US" sz="2400">
                <a:solidFill>
                  <a:srgbClr val="CC0000"/>
                </a:solidFill>
                <a:ea typeface="ＭＳ Ｐゴシック" pitchFamily="34" charset="-128"/>
              </a:rPr>
              <a:t>packet arrival rate to link (temporarily) exceeds output link capacity</a:t>
            </a:r>
          </a:p>
          <a:p>
            <a:pPr eaLnBrk="1" hangingPunct="1">
              <a:buSzPct val="75000"/>
            </a:pPr>
            <a:r>
              <a:rPr lang="en-US" sz="2400">
                <a:ea typeface="ＭＳ Ｐゴシック" pitchFamily="34" charset="-128"/>
              </a:rPr>
              <a:t>packets queue, wait for turn</a:t>
            </a:r>
          </a:p>
        </p:txBody>
      </p:sp>
      <p:sp>
        <p:nvSpPr>
          <p:cNvPr id="108549" name="Oval 6"/>
          <p:cNvSpPr>
            <a:spLocks noChangeArrowheads="1"/>
          </p:cNvSpPr>
          <p:nvPr/>
        </p:nvSpPr>
        <p:spPr bwMode="auto">
          <a:xfrm>
            <a:off x="2339975" y="4614863"/>
            <a:ext cx="1198563" cy="369887"/>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08550" name="Rectangle 7"/>
          <p:cNvSpPr>
            <a:spLocks noChangeArrowheads="1"/>
          </p:cNvSpPr>
          <p:nvPr/>
        </p:nvSpPr>
        <p:spPr bwMode="auto">
          <a:xfrm>
            <a:off x="2339975" y="4546600"/>
            <a:ext cx="1198563"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08551" name="Oval 8"/>
          <p:cNvSpPr>
            <a:spLocks noChangeArrowheads="1"/>
          </p:cNvSpPr>
          <p:nvPr/>
        </p:nvSpPr>
        <p:spPr bwMode="auto">
          <a:xfrm>
            <a:off x="2349500" y="4318000"/>
            <a:ext cx="1198563" cy="430213"/>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108552" name="Group 9"/>
          <p:cNvGrpSpPr>
            <a:grpSpLocks/>
          </p:cNvGrpSpPr>
          <p:nvPr/>
        </p:nvGrpSpPr>
        <p:grpSpPr bwMode="auto">
          <a:xfrm>
            <a:off x="2695575" y="4348163"/>
            <a:ext cx="498475" cy="119062"/>
            <a:chOff x="2208" y="2184"/>
            <a:chExt cx="176" cy="69"/>
          </a:xfrm>
        </p:grpSpPr>
        <p:grpSp>
          <p:nvGrpSpPr>
            <p:cNvPr id="108599" name="Group 10"/>
            <p:cNvGrpSpPr>
              <a:grpSpLocks/>
            </p:cNvGrpSpPr>
            <p:nvPr/>
          </p:nvGrpSpPr>
          <p:grpSpPr bwMode="auto">
            <a:xfrm>
              <a:off x="2208" y="2185"/>
              <a:ext cx="176" cy="68"/>
              <a:chOff x="2848" y="848"/>
              <a:chExt cx="140" cy="98"/>
            </a:xfrm>
          </p:grpSpPr>
          <p:sp>
            <p:nvSpPr>
              <p:cNvPr id="108604"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605"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606"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08600" name="Group 14"/>
            <p:cNvGrpSpPr>
              <a:grpSpLocks/>
            </p:cNvGrpSpPr>
            <p:nvPr/>
          </p:nvGrpSpPr>
          <p:grpSpPr bwMode="auto">
            <a:xfrm flipV="1">
              <a:off x="2208" y="2184"/>
              <a:ext cx="176" cy="68"/>
              <a:chOff x="2848" y="848"/>
              <a:chExt cx="140" cy="98"/>
            </a:xfrm>
          </p:grpSpPr>
          <p:sp>
            <p:nvSpPr>
              <p:cNvPr id="108601"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602"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603"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08553" name="Oval 18"/>
          <p:cNvSpPr>
            <a:spLocks noChangeArrowheads="1"/>
          </p:cNvSpPr>
          <p:nvPr/>
        </p:nvSpPr>
        <p:spPr bwMode="auto">
          <a:xfrm>
            <a:off x="5435600" y="4633913"/>
            <a:ext cx="1198563" cy="369887"/>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08554" name="Line 19"/>
          <p:cNvSpPr>
            <a:spLocks noChangeShapeType="1"/>
          </p:cNvSpPr>
          <p:nvPr/>
        </p:nvSpPr>
        <p:spPr bwMode="auto">
          <a:xfrm>
            <a:off x="5445125" y="4613275"/>
            <a:ext cx="0" cy="2286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55" name="Rectangle 20"/>
          <p:cNvSpPr>
            <a:spLocks noChangeArrowheads="1"/>
          </p:cNvSpPr>
          <p:nvPr/>
        </p:nvSpPr>
        <p:spPr bwMode="auto">
          <a:xfrm>
            <a:off x="5445125" y="4575175"/>
            <a:ext cx="1198563"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08556" name="Oval 21"/>
          <p:cNvSpPr>
            <a:spLocks noChangeArrowheads="1"/>
          </p:cNvSpPr>
          <p:nvPr/>
        </p:nvSpPr>
        <p:spPr bwMode="auto">
          <a:xfrm>
            <a:off x="5454650" y="4346575"/>
            <a:ext cx="1198563" cy="430213"/>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08557" name="Line 24"/>
          <p:cNvSpPr>
            <a:spLocks noChangeShapeType="1"/>
          </p:cNvSpPr>
          <p:nvPr/>
        </p:nvSpPr>
        <p:spPr bwMode="auto">
          <a:xfrm>
            <a:off x="1609725" y="4252913"/>
            <a:ext cx="735013" cy="3651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58" name="Line 25"/>
          <p:cNvSpPr>
            <a:spLocks noChangeShapeType="1"/>
          </p:cNvSpPr>
          <p:nvPr/>
        </p:nvSpPr>
        <p:spPr bwMode="auto">
          <a:xfrm flipV="1">
            <a:off x="1812925" y="4786313"/>
            <a:ext cx="528638" cy="5397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59" name="Line 26"/>
          <p:cNvSpPr>
            <a:spLocks noChangeShapeType="1"/>
          </p:cNvSpPr>
          <p:nvPr/>
        </p:nvSpPr>
        <p:spPr bwMode="auto">
          <a:xfrm>
            <a:off x="3533775" y="4672013"/>
            <a:ext cx="1933575" cy="95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60" name="Rectangle 40"/>
          <p:cNvSpPr>
            <a:spLocks noChangeArrowheads="1"/>
          </p:cNvSpPr>
          <p:nvPr/>
        </p:nvSpPr>
        <p:spPr bwMode="auto">
          <a:xfrm>
            <a:off x="3200400" y="4543425"/>
            <a:ext cx="147638" cy="200025"/>
          </a:xfrm>
          <a:prstGeom prst="rect">
            <a:avLst/>
          </a:prstGeom>
          <a:solidFill>
            <a:schemeClr val="accent1"/>
          </a:solidFill>
          <a:ln w="9525">
            <a:solidFill>
              <a:schemeClr val="tx1"/>
            </a:solidFill>
            <a:miter lim="800000"/>
            <a:headEnd/>
            <a:tailEnd/>
          </a:ln>
        </p:spPr>
        <p:txBody>
          <a:bodyPr wrap="none" anchor="ctr"/>
          <a:lstStyle/>
          <a:p>
            <a:pPr algn="ctr"/>
            <a:endParaRPr lang="en-US">
              <a:solidFill>
                <a:srgbClr val="000000"/>
              </a:solidFill>
            </a:endParaRPr>
          </a:p>
        </p:txBody>
      </p:sp>
      <p:sp>
        <p:nvSpPr>
          <p:cNvPr id="108561" name="Rectangle 41"/>
          <p:cNvSpPr>
            <a:spLocks noChangeArrowheads="1"/>
          </p:cNvSpPr>
          <p:nvPr/>
        </p:nvSpPr>
        <p:spPr bwMode="auto">
          <a:xfrm>
            <a:off x="3362325" y="4543425"/>
            <a:ext cx="147638"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108562" name="Rectangle 42"/>
          <p:cNvSpPr>
            <a:spLocks noChangeArrowheads="1"/>
          </p:cNvSpPr>
          <p:nvPr/>
        </p:nvSpPr>
        <p:spPr bwMode="auto">
          <a:xfrm>
            <a:off x="2341563" y="4722813"/>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08563" name="Line 44"/>
          <p:cNvSpPr>
            <a:spLocks noChangeShapeType="1"/>
          </p:cNvSpPr>
          <p:nvPr/>
        </p:nvSpPr>
        <p:spPr bwMode="auto">
          <a:xfrm>
            <a:off x="2354263" y="4673600"/>
            <a:ext cx="242887" cy="4763"/>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8564" name="Line 45"/>
          <p:cNvSpPr>
            <a:spLocks noChangeShapeType="1"/>
          </p:cNvSpPr>
          <p:nvPr/>
        </p:nvSpPr>
        <p:spPr bwMode="auto">
          <a:xfrm flipV="1">
            <a:off x="2112963" y="5016500"/>
            <a:ext cx="117475" cy="1285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8565" name="Text Box 47"/>
          <p:cNvSpPr txBox="1">
            <a:spLocks noChangeArrowheads="1"/>
          </p:cNvSpPr>
          <p:nvPr/>
        </p:nvSpPr>
        <p:spPr bwMode="auto">
          <a:xfrm>
            <a:off x="776288" y="3848100"/>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6600"/>
                </a:solidFill>
              </a:rPr>
              <a:t>A</a:t>
            </a:r>
          </a:p>
        </p:txBody>
      </p:sp>
      <p:sp>
        <p:nvSpPr>
          <p:cNvPr id="108566" name="Text Box 48"/>
          <p:cNvSpPr txBox="1">
            <a:spLocks noChangeArrowheads="1"/>
          </p:cNvSpPr>
          <p:nvPr/>
        </p:nvSpPr>
        <p:spPr bwMode="auto">
          <a:xfrm>
            <a:off x="1052513" y="4833938"/>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0099"/>
                </a:solidFill>
              </a:rPr>
              <a:t>B</a:t>
            </a:r>
          </a:p>
        </p:txBody>
      </p:sp>
      <p:sp>
        <p:nvSpPr>
          <p:cNvPr id="108567" name="Rectangle 63"/>
          <p:cNvSpPr>
            <a:spLocks noChangeArrowheads="1"/>
          </p:cNvSpPr>
          <p:nvPr/>
        </p:nvSpPr>
        <p:spPr bwMode="auto">
          <a:xfrm>
            <a:off x="3490913" y="4481513"/>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grpSp>
        <p:nvGrpSpPr>
          <p:cNvPr id="5" name="Group 93"/>
          <p:cNvGrpSpPr>
            <a:grpSpLocks/>
          </p:cNvGrpSpPr>
          <p:nvPr/>
        </p:nvGrpSpPr>
        <p:grpSpPr bwMode="auto">
          <a:xfrm>
            <a:off x="3621088" y="2982913"/>
            <a:ext cx="3979862" cy="1454150"/>
            <a:chOff x="2259" y="2090"/>
            <a:chExt cx="2507" cy="916"/>
          </a:xfrm>
        </p:grpSpPr>
        <p:sp>
          <p:nvSpPr>
            <p:cNvPr id="108597" name="Text Box 66"/>
            <p:cNvSpPr txBox="1">
              <a:spLocks noChangeArrowheads="1"/>
            </p:cNvSpPr>
            <p:nvPr/>
          </p:nvSpPr>
          <p:spPr bwMode="auto">
            <a:xfrm>
              <a:off x="2602" y="2090"/>
              <a:ext cx="216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000000"/>
                  </a:solidFill>
                </a:rPr>
                <a:t>packet being transmitted </a:t>
              </a:r>
              <a:r>
                <a:rPr lang="en-US" sz="1800">
                  <a:solidFill>
                    <a:srgbClr val="CC0000"/>
                  </a:solidFill>
                </a:rPr>
                <a:t>(delay)</a:t>
              </a:r>
            </a:p>
          </p:txBody>
        </p:sp>
        <p:sp>
          <p:nvSpPr>
            <p:cNvPr id="108598"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6" name="Group 94"/>
          <p:cNvGrpSpPr>
            <a:grpSpLocks/>
          </p:cNvGrpSpPr>
          <p:nvPr/>
        </p:nvGrpSpPr>
        <p:grpSpPr bwMode="auto">
          <a:xfrm>
            <a:off x="3338513" y="4802188"/>
            <a:ext cx="3414712" cy="804862"/>
            <a:chOff x="2103" y="3214"/>
            <a:chExt cx="2151" cy="507"/>
          </a:xfrm>
        </p:grpSpPr>
        <p:sp>
          <p:nvSpPr>
            <p:cNvPr id="108595" name="Text Box 72"/>
            <p:cNvSpPr txBox="1">
              <a:spLocks noChangeArrowheads="1"/>
            </p:cNvSpPr>
            <p:nvPr/>
          </p:nvSpPr>
          <p:spPr bwMode="auto">
            <a:xfrm>
              <a:off x="2530" y="3490"/>
              <a:ext cx="172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000000"/>
                  </a:solidFill>
                </a:rPr>
                <a:t>packets queueing</a:t>
              </a:r>
              <a:r>
                <a:rPr lang="en-US" sz="1800">
                  <a:solidFill>
                    <a:srgbClr val="FF0000"/>
                  </a:solidFill>
                </a:rPr>
                <a:t> </a:t>
              </a:r>
              <a:r>
                <a:rPr lang="en-US" sz="1800">
                  <a:solidFill>
                    <a:srgbClr val="CC0000"/>
                  </a:solidFill>
                </a:rPr>
                <a:t>(delay)</a:t>
              </a:r>
            </a:p>
          </p:txBody>
        </p:sp>
        <p:sp>
          <p:nvSpPr>
            <p:cNvPr id="108596"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08570" name="Group 74"/>
          <p:cNvGrpSpPr>
            <a:grpSpLocks/>
          </p:cNvGrpSpPr>
          <p:nvPr/>
        </p:nvGrpSpPr>
        <p:grpSpPr bwMode="auto">
          <a:xfrm>
            <a:off x="5781675" y="4405313"/>
            <a:ext cx="498475" cy="119062"/>
            <a:chOff x="2208" y="2184"/>
            <a:chExt cx="176" cy="69"/>
          </a:xfrm>
        </p:grpSpPr>
        <p:grpSp>
          <p:nvGrpSpPr>
            <p:cNvPr id="108587" name="Group 75"/>
            <p:cNvGrpSpPr>
              <a:grpSpLocks/>
            </p:cNvGrpSpPr>
            <p:nvPr/>
          </p:nvGrpSpPr>
          <p:grpSpPr bwMode="auto">
            <a:xfrm>
              <a:off x="2208" y="2185"/>
              <a:ext cx="176" cy="68"/>
              <a:chOff x="2848" y="848"/>
              <a:chExt cx="140" cy="98"/>
            </a:xfrm>
          </p:grpSpPr>
          <p:sp>
            <p:nvSpPr>
              <p:cNvPr id="108592"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93"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94"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08588" name="Group 79"/>
            <p:cNvGrpSpPr>
              <a:grpSpLocks/>
            </p:cNvGrpSpPr>
            <p:nvPr/>
          </p:nvGrpSpPr>
          <p:grpSpPr bwMode="auto">
            <a:xfrm flipV="1">
              <a:off x="2208" y="2184"/>
              <a:ext cx="176" cy="68"/>
              <a:chOff x="2848" y="848"/>
              <a:chExt cx="140" cy="98"/>
            </a:xfrm>
          </p:grpSpPr>
          <p:sp>
            <p:nvSpPr>
              <p:cNvPr id="108589"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90"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91"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08571" name="Rectangle 84"/>
          <p:cNvSpPr>
            <a:spLocks noChangeArrowheads="1"/>
          </p:cNvSpPr>
          <p:nvPr/>
        </p:nvSpPr>
        <p:spPr bwMode="auto">
          <a:xfrm>
            <a:off x="1719263" y="4079875"/>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108572" name="Line 85"/>
          <p:cNvSpPr>
            <a:spLocks noChangeShapeType="1"/>
          </p:cNvSpPr>
          <p:nvPr/>
        </p:nvSpPr>
        <p:spPr bwMode="auto">
          <a:xfrm>
            <a:off x="1898650" y="4265613"/>
            <a:ext cx="212725" cy="103187"/>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08573" name="Rectangle 86"/>
          <p:cNvSpPr>
            <a:spLocks noChangeArrowheads="1"/>
          </p:cNvSpPr>
          <p:nvPr/>
        </p:nvSpPr>
        <p:spPr bwMode="auto">
          <a:xfrm>
            <a:off x="1968500" y="51593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08574" name="Rectangle 88"/>
          <p:cNvSpPr>
            <a:spLocks noChangeArrowheads="1"/>
          </p:cNvSpPr>
          <p:nvPr/>
        </p:nvSpPr>
        <p:spPr bwMode="auto">
          <a:xfrm>
            <a:off x="30607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sp>
        <p:nvSpPr>
          <p:cNvPr id="108575" name="Rectangle 89"/>
          <p:cNvSpPr>
            <a:spLocks noChangeArrowheads="1"/>
          </p:cNvSpPr>
          <p:nvPr/>
        </p:nvSpPr>
        <p:spPr bwMode="auto">
          <a:xfrm>
            <a:off x="29210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sp>
        <p:nvSpPr>
          <p:cNvPr id="108576" name="Rectangle 90"/>
          <p:cNvSpPr>
            <a:spLocks noChangeArrowheads="1"/>
          </p:cNvSpPr>
          <p:nvPr/>
        </p:nvSpPr>
        <p:spPr bwMode="auto">
          <a:xfrm>
            <a:off x="27813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grpSp>
        <p:nvGrpSpPr>
          <p:cNvPr id="10" name="Group 95"/>
          <p:cNvGrpSpPr>
            <a:grpSpLocks/>
          </p:cNvGrpSpPr>
          <p:nvPr/>
        </p:nvGrpSpPr>
        <p:grpSpPr bwMode="auto">
          <a:xfrm>
            <a:off x="2517775" y="4764088"/>
            <a:ext cx="4248150" cy="1511300"/>
            <a:chOff x="1586" y="3190"/>
            <a:chExt cx="2676" cy="952"/>
          </a:xfrm>
        </p:grpSpPr>
        <p:sp>
          <p:nvSpPr>
            <p:cNvPr id="108585"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08586" name="Text Box 92"/>
            <p:cNvSpPr txBox="1">
              <a:spLocks noChangeArrowheads="1"/>
            </p:cNvSpPr>
            <p:nvPr/>
          </p:nvSpPr>
          <p:spPr bwMode="auto">
            <a:xfrm>
              <a:off x="1586" y="3738"/>
              <a:ext cx="267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000000"/>
                  </a:solidFill>
                </a:rPr>
                <a:t>free (available) buffers: arriving packets </a:t>
              </a:r>
            </a:p>
            <a:p>
              <a:r>
                <a:rPr lang="en-US" sz="1800">
                  <a:solidFill>
                    <a:srgbClr val="000000"/>
                  </a:solidFill>
                </a:rPr>
                <a:t>dropped (</a:t>
              </a:r>
              <a:r>
                <a:rPr lang="en-US" sz="1800">
                  <a:solidFill>
                    <a:srgbClr val="CC0000"/>
                  </a:solidFill>
                </a:rPr>
                <a:t>loss</a:t>
              </a:r>
              <a:r>
                <a:rPr lang="en-US" sz="1800">
                  <a:solidFill>
                    <a:srgbClr val="000000"/>
                  </a:solidFill>
                </a:rPr>
                <a:t>) if no free buffers</a:t>
              </a:r>
            </a:p>
          </p:txBody>
        </p:sp>
      </p:grpSp>
      <p:grpSp>
        <p:nvGrpSpPr>
          <p:cNvPr id="108578" name="Group 64"/>
          <p:cNvGrpSpPr>
            <a:grpSpLocks/>
          </p:cNvGrpSpPr>
          <p:nvPr/>
        </p:nvGrpSpPr>
        <p:grpSpPr bwMode="auto">
          <a:xfrm>
            <a:off x="898525" y="3873500"/>
            <a:ext cx="779463" cy="679450"/>
            <a:chOff x="-44" y="1473"/>
            <a:chExt cx="981" cy="1105"/>
          </a:xfrm>
        </p:grpSpPr>
        <p:pic>
          <p:nvPicPr>
            <p:cNvPr id="108583" name="Picture 65"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84" name="Freeform 66"/>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8579" name="Group 67"/>
          <p:cNvGrpSpPr>
            <a:grpSpLocks/>
          </p:cNvGrpSpPr>
          <p:nvPr/>
        </p:nvGrpSpPr>
        <p:grpSpPr bwMode="auto">
          <a:xfrm>
            <a:off x="1131888" y="4870450"/>
            <a:ext cx="779462" cy="679450"/>
            <a:chOff x="-44" y="1473"/>
            <a:chExt cx="981" cy="1105"/>
          </a:xfrm>
        </p:grpSpPr>
        <p:pic>
          <p:nvPicPr>
            <p:cNvPr id="108581" name="Picture 6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82" name="Freeform 69"/>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0858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1-</a:t>
            </a:r>
            <a:fld id="{B19B9AA1-27D5-4C62-AF72-19273B14CCDD}" type="slidenum">
              <a:rPr lang="en-US" sz="1200">
                <a:solidFill>
                  <a:srgbClr val="000000"/>
                </a:solidFill>
                <a:latin typeface="Tahoma" pitchFamily="34" charset="0"/>
              </a:rPr>
              <a:pPr/>
              <a:t>44</a:t>
            </a:fld>
            <a:endParaRPr lang="en-US" sz="1200">
              <a:solidFill>
                <a:srgbClr val="000000"/>
              </a:solidFill>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Introduction</a:t>
            </a:r>
          </a:p>
        </p:txBody>
      </p:sp>
      <p:pic>
        <p:nvPicPr>
          <p:cNvPr id="110594"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595" name="Rectangle 2"/>
          <p:cNvSpPr>
            <a:spLocks noGrp="1" noChangeArrowheads="1"/>
          </p:cNvSpPr>
          <p:nvPr>
            <p:ph type="title" idx="4294967295"/>
          </p:nvPr>
        </p:nvSpPr>
        <p:spPr>
          <a:xfrm>
            <a:off x="452438" y="200025"/>
            <a:ext cx="7772400" cy="811213"/>
          </a:xfrm>
        </p:spPr>
        <p:txBody>
          <a:bodyPr/>
          <a:lstStyle/>
          <a:p>
            <a:pPr eaLnBrk="1" hangingPunct="1"/>
            <a:r>
              <a:rPr lang="en-US">
                <a:ea typeface="ＭＳ Ｐゴシック" pitchFamily="34" charset="-128"/>
              </a:rPr>
              <a:t>Four sources of packet delay</a:t>
            </a:r>
            <a:endParaRPr lang="en-US" sz="4800">
              <a:ea typeface="ＭＳ Ｐゴシック" pitchFamily="34" charset="-128"/>
            </a:endParaRPr>
          </a:p>
        </p:txBody>
      </p:sp>
      <p:sp>
        <p:nvSpPr>
          <p:cNvPr id="110596" name="Rectangle 4"/>
          <p:cNvSpPr>
            <a:spLocks noGrp="1" noChangeArrowheads="1"/>
          </p:cNvSpPr>
          <p:nvPr>
            <p:ph type="body" sz="half" idx="4294967295"/>
          </p:nvPr>
        </p:nvSpPr>
        <p:spPr>
          <a:xfrm>
            <a:off x="862013" y="4491038"/>
            <a:ext cx="3810000" cy="1636712"/>
          </a:xfrm>
        </p:spPr>
        <p:txBody>
          <a:bodyPr/>
          <a:lstStyle/>
          <a:p>
            <a:pPr eaLnBrk="1" hangingPunct="1">
              <a:buFont typeface="Wingdings" pitchFamily="2" charset="2"/>
              <a:buNone/>
            </a:pPr>
            <a:r>
              <a:rPr lang="en-US" i="1">
                <a:solidFill>
                  <a:srgbClr val="CC0000"/>
                </a:solidFill>
                <a:ea typeface="ＭＳ Ｐゴシック" pitchFamily="34" charset="-128"/>
              </a:rPr>
              <a:t>d</a:t>
            </a:r>
            <a:r>
              <a:rPr lang="en-US" baseline="-25000">
                <a:solidFill>
                  <a:srgbClr val="CC0000"/>
                </a:solidFill>
                <a:ea typeface="ＭＳ Ｐゴシック" pitchFamily="34" charset="-128"/>
              </a:rPr>
              <a:t>proc</a:t>
            </a:r>
            <a:r>
              <a:rPr lang="en-US">
                <a:solidFill>
                  <a:srgbClr val="CC0000"/>
                </a:solidFill>
                <a:ea typeface="ＭＳ Ｐゴシック" pitchFamily="34" charset="-128"/>
              </a:rPr>
              <a:t>: nodal processing</a:t>
            </a:r>
            <a:r>
              <a:rPr lang="en-US">
                <a:ea typeface="ＭＳ Ｐゴシック" pitchFamily="34" charset="-128"/>
              </a:rPr>
              <a:t> </a:t>
            </a:r>
          </a:p>
          <a:p>
            <a:pPr eaLnBrk="1" hangingPunct="1">
              <a:buSzTx/>
              <a:buFont typeface="Wingdings" pitchFamily="2" charset="2"/>
              <a:buChar char="§"/>
            </a:pPr>
            <a:r>
              <a:rPr lang="en-US" sz="2400">
                <a:ea typeface="ＭＳ Ｐゴシック" pitchFamily="34" charset="-128"/>
              </a:rPr>
              <a:t>check bit errors</a:t>
            </a:r>
          </a:p>
          <a:p>
            <a:pPr eaLnBrk="1" hangingPunct="1">
              <a:buSzTx/>
              <a:buFont typeface="Wingdings" pitchFamily="2" charset="2"/>
              <a:buChar char="§"/>
            </a:pPr>
            <a:r>
              <a:rPr lang="en-US" sz="2400">
                <a:ea typeface="ＭＳ Ｐゴシック" pitchFamily="34" charset="-128"/>
              </a:rPr>
              <a:t>determine output link</a:t>
            </a:r>
          </a:p>
          <a:p>
            <a:pPr eaLnBrk="1" hangingPunct="1">
              <a:buSzTx/>
              <a:buFont typeface="Wingdings" pitchFamily="2" charset="2"/>
              <a:buChar char="§"/>
            </a:pPr>
            <a:r>
              <a:rPr lang="en-US" sz="2400">
                <a:ea typeface="ＭＳ Ｐゴシック" pitchFamily="34" charset="-128"/>
              </a:rPr>
              <a:t>typically &lt; msec</a:t>
            </a:r>
          </a:p>
        </p:txBody>
      </p:sp>
      <p:sp>
        <p:nvSpPr>
          <p:cNvPr id="110597"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0598"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10599"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110600" name="Group 10"/>
          <p:cNvGrpSpPr>
            <a:grpSpLocks/>
          </p:cNvGrpSpPr>
          <p:nvPr/>
        </p:nvGrpSpPr>
        <p:grpSpPr bwMode="auto">
          <a:xfrm>
            <a:off x="3706813" y="1952625"/>
            <a:ext cx="498475" cy="119063"/>
            <a:chOff x="2208" y="2184"/>
            <a:chExt cx="176" cy="69"/>
          </a:xfrm>
        </p:grpSpPr>
        <p:grpSp>
          <p:nvGrpSpPr>
            <p:cNvPr id="110644" name="Group 11"/>
            <p:cNvGrpSpPr>
              <a:grpSpLocks/>
            </p:cNvGrpSpPr>
            <p:nvPr/>
          </p:nvGrpSpPr>
          <p:grpSpPr bwMode="auto">
            <a:xfrm>
              <a:off x="2208" y="2185"/>
              <a:ext cx="176" cy="68"/>
              <a:chOff x="2848" y="848"/>
              <a:chExt cx="140" cy="98"/>
            </a:xfrm>
          </p:grpSpPr>
          <p:sp>
            <p:nvSpPr>
              <p:cNvPr id="110649"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50"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51"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10645" name="Group 15"/>
            <p:cNvGrpSpPr>
              <a:grpSpLocks/>
            </p:cNvGrpSpPr>
            <p:nvPr/>
          </p:nvGrpSpPr>
          <p:grpSpPr bwMode="auto">
            <a:xfrm flipV="1">
              <a:off x="2208" y="2184"/>
              <a:ext cx="176" cy="68"/>
              <a:chOff x="2848" y="848"/>
              <a:chExt cx="140" cy="98"/>
            </a:xfrm>
          </p:grpSpPr>
          <p:sp>
            <p:nvSpPr>
              <p:cNvPr id="110646"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47"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48"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10601"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0602"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3"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10604"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0605"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6"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7"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08"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0609"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0610"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110611"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0612"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0613"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0614" name="Text Box 36"/>
          <p:cNvSpPr txBox="1">
            <a:spLocks noChangeArrowheads="1"/>
          </p:cNvSpPr>
          <p:nvPr/>
        </p:nvSpPr>
        <p:spPr bwMode="auto">
          <a:xfrm>
            <a:off x="1743075" y="1541463"/>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6600"/>
                </a:solidFill>
              </a:rPr>
              <a:t>A</a:t>
            </a:r>
          </a:p>
        </p:txBody>
      </p:sp>
      <p:sp>
        <p:nvSpPr>
          <p:cNvPr id="110615"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0099"/>
                </a:solidFill>
              </a:rPr>
              <a:t>B</a:t>
            </a:r>
          </a:p>
        </p:txBody>
      </p:sp>
      <p:sp>
        <p:nvSpPr>
          <p:cNvPr id="110616"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0617"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propagation</a:t>
            </a:r>
          </a:p>
        </p:txBody>
      </p:sp>
      <p:sp>
        <p:nvSpPr>
          <p:cNvPr id="110618"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0619"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transmission</a:t>
            </a:r>
          </a:p>
        </p:txBody>
      </p:sp>
      <p:sp>
        <p:nvSpPr>
          <p:cNvPr id="11062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21"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1800">
                <a:solidFill>
                  <a:srgbClr val="CC0000"/>
                </a:solidFill>
              </a:rPr>
              <a:t>nodal</a:t>
            </a:r>
          </a:p>
          <a:p>
            <a:pPr algn="ctr"/>
            <a:r>
              <a:rPr lang="en-US" sz="1800">
                <a:solidFill>
                  <a:srgbClr val="CC0000"/>
                </a:solidFill>
              </a:rPr>
              <a:t>processing</a:t>
            </a:r>
          </a:p>
        </p:txBody>
      </p:sp>
      <p:sp>
        <p:nvSpPr>
          <p:cNvPr id="110622"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0623"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0624"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queueing</a:t>
            </a:r>
          </a:p>
        </p:txBody>
      </p:sp>
      <p:sp>
        <p:nvSpPr>
          <p:cNvPr id="110625"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10626" name="Group 48"/>
          <p:cNvGrpSpPr>
            <a:grpSpLocks/>
          </p:cNvGrpSpPr>
          <p:nvPr/>
        </p:nvGrpSpPr>
        <p:grpSpPr bwMode="auto">
          <a:xfrm>
            <a:off x="6792913" y="2009775"/>
            <a:ext cx="498475" cy="119063"/>
            <a:chOff x="2208" y="2184"/>
            <a:chExt cx="176" cy="69"/>
          </a:xfrm>
        </p:grpSpPr>
        <p:grpSp>
          <p:nvGrpSpPr>
            <p:cNvPr id="110636" name="Group 49"/>
            <p:cNvGrpSpPr>
              <a:grpSpLocks/>
            </p:cNvGrpSpPr>
            <p:nvPr/>
          </p:nvGrpSpPr>
          <p:grpSpPr bwMode="auto">
            <a:xfrm>
              <a:off x="2208" y="2185"/>
              <a:ext cx="176" cy="68"/>
              <a:chOff x="2848" y="848"/>
              <a:chExt cx="140" cy="98"/>
            </a:xfrm>
          </p:grpSpPr>
          <p:sp>
            <p:nvSpPr>
              <p:cNvPr id="110641"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42"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43"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10637" name="Group 53"/>
            <p:cNvGrpSpPr>
              <a:grpSpLocks/>
            </p:cNvGrpSpPr>
            <p:nvPr/>
          </p:nvGrpSpPr>
          <p:grpSpPr bwMode="auto">
            <a:xfrm flipV="1">
              <a:off x="2208" y="2184"/>
              <a:ext cx="176" cy="68"/>
              <a:chOff x="2848" y="848"/>
              <a:chExt cx="140" cy="98"/>
            </a:xfrm>
          </p:grpSpPr>
          <p:sp>
            <p:nvSpPr>
              <p:cNvPr id="110638"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39"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0640"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10627" name="Rectangle 58"/>
          <p:cNvSpPr>
            <a:spLocks noChangeArrowheads="1"/>
          </p:cNvSpPr>
          <p:nvPr/>
        </p:nvSpPr>
        <p:spPr bwMode="auto">
          <a:xfrm>
            <a:off x="4802188" y="4492625"/>
            <a:ext cx="3810000" cy="2189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buFont typeface="Wingdings" pitchFamily="2" charset="2"/>
              <a:buNone/>
            </a:pPr>
            <a:r>
              <a:rPr lang="en-US">
                <a:solidFill>
                  <a:srgbClr val="FF0000"/>
                </a:solidFill>
                <a:latin typeface="Gill Sans MT" pitchFamily="34" charset="0"/>
              </a:rPr>
              <a:t> </a:t>
            </a:r>
            <a:r>
              <a:rPr lang="en-US" sz="2800" i="1">
                <a:solidFill>
                  <a:srgbClr val="CC0000"/>
                </a:solidFill>
                <a:latin typeface="Gill Sans MT" pitchFamily="34" charset="0"/>
              </a:rPr>
              <a:t>d</a:t>
            </a:r>
            <a:r>
              <a:rPr lang="en-US" sz="2800" baseline="-25000">
                <a:solidFill>
                  <a:srgbClr val="CC0000"/>
                </a:solidFill>
                <a:latin typeface="Gill Sans MT" pitchFamily="34" charset="0"/>
              </a:rPr>
              <a:t>queue</a:t>
            </a:r>
            <a:r>
              <a:rPr lang="en-US" sz="2800">
                <a:solidFill>
                  <a:srgbClr val="CC0000"/>
                </a:solidFill>
                <a:latin typeface="Gill Sans MT" pitchFamily="34" charset="0"/>
              </a:rPr>
              <a:t>: queueing delay</a:t>
            </a:r>
          </a:p>
          <a:p>
            <a:pPr marL="344488" indent="-344488">
              <a:lnSpc>
                <a:spcPct val="85000"/>
              </a:lnSpc>
              <a:spcBef>
                <a:spcPct val="20000"/>
              </a:spcBef>
              <a:buClr>
                <a:srgbClr val="000099"/>
              </a:buClr>
              <a:buFont typeface="Wingdings" pitchFamily="2" charset="2"/>
              <a:buChar char="§"/>
            </a:pPr>
            <a:r>
              <a:rPr lang="en-US">
                <a:solidFill>
                  <a:srgbClr val="000000"/>
                </a:solidFill>
                <a:latin typeface="Gill Sans MT" pitchFamily="34" charset="0"/>
              </a:rPr>
              <a:t>time waiting at output link for transmission </a:t>
            </a:r>
          </a:p>
          <a:p>
            <a:pPr marL="344488" indent="-344488">
              <a:lnSpc>
                <a:spcPct val="85000"/>
              </a:lnSpc>
              <a:spcBef>
                <a:spcPct val="20000"/>
              </a:spcBef>
              <a:buClr>
                <a:srgbClr val="000099"/>
              </a:buClr>
              <a:buFont typeface="Wingdings" pitchFamily="2" charset="2"/>
              <a:buChar char="§"/>
            </a:pPr>
            <a:r>
              <a:rPr lang="en-US">
                <a:solidFill>
                  <a:srgbClr val="000000"/>
                </a:solidFill>
                <a:latin typeface="Gill Sans MT" pitchFamily="34" charset="0"/>
              </a:rPr>
              <a:t>depends on congestion level of router</a:t>
            </a:r>
          </a:p>
        </p:txBody>
      </p:sp>
      <p:sp>
        <p:nvSpPr>
          <p:cNvPr id="110628"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i="1">
                <a:solidFill>
                  <a:srgbClr val="000000"/>
                </a:solidFill>
                <a:latin typeface="Gill Sans MT" pitchFamily="34" charset="0"/>
              </a:rPr>
              <a:t>d</a:t>
            </a:r>
            <a:r>
              <a:rPr lang="en-US" baseline="-25000">
                <a:solidFill>
                  <a:srgbClr val="000000"/>
                </a:solidFill>
                <a:latin typeface="Gill Sans MT" pitchFamily="34" charset="0"/>
              </a:rPr>
              <a:t>nodal</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proc</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queue</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trans</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prop</a:t>
            </a:r>
            <a:endParaRPr lang="en-US">
              <a:solidFill>
                <a:srgbClr val="000000"/>
              </a:solidFill>
              <a:latin typeface="Gill Sans MT" pitchFamily="34" charset="0"/>
            </a:endParaRPr>
          </a:p>
        </p:txBody>
      </p:sp>
      <p:grpSp>
        <p:nvGrpSpPr>
          <p:cNvPr id="110629" name="Group 66"/>
          <p:cNvGrpSpPr>
            <a:grpSpLocks/>
          </p:cNvGrpSpPr>
          <p:nvPr/>
        </p:nvGrpSpPr>
        <p:grpSpPr bwMode="auto">
          <a:xfrm>
            <a:off x="1893888" y="1541463"/>
            <a:ext cx="779462" cy="679450"/>
            <a:chOff x="-44" y="1473"/>
            <a:chExt cx="981" cy="1105"/>
          </a:xfrm>
        </p:grpSpPr>
        <p:pic>
          <p:nvPicPr>
            <p:cNvPr id="110634"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35" name="Freeform 68"/>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0630" name="Group 69"/>
          <p:cNvGrpSpPr>
            <a:grpSpLocks/>
          </p:cNvGrpSpPr>
          <p:nvPr/>
        </p:nvGrpSpPr>
        <p:grpSpPr bwMode="auto">
          <a:xfrm>
            <a:off x="2168525" y="2524125"/>
            <a:ext cx="779463" cy="679450"/>
            <a:chOff x="-44" y="1473"/>
            <a:chExt cx="981" cy="1105"/>
          </a:xfrm>
        </p:grpSpPr>
        <p:pic>
          <p:nvPicPr>
            <p:cNvPr id="110632"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633" name="Freeform 71"/>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1063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1-</a:t>
            </a:r>
            <a:fld id="{4A96423B-8EA7-4FDC-AA46-F4666CC719ED}" type="slidenum">
              <a:rPr lang="en-US" sz="1200">
                <a:solidFill>
                  <a:srgbClr val="000000"/>
                </a:solidFill>
                <a:latin typeface="Tahoma" pitchFamily="34" charset="0"/>
              </a:rPr>
              <a:pPr/>
              <a:t>45</a:t>
            </a:fld>
            <a:endParaRPr lang="en-US" sz="1200">
              <a:solidFill>
                <a:srgbClr val="000000"/>
              </a:solidFill>
              <a:latin typeface="Tahoma" pitchFamily="34" charset="0"/>
            </a:endParaRP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A95CF75-2AE8-4B48-A87F-756D7E26D79D}"/>
                  </a:ext>
                </a:extLst>
              </p14:cNvPr>
              <p14:cNvContentPartPr/>
              <p14:nvPr/>
            </p14:nvContentPartPr>
            <p14:xfrm>
              <a:off x="2310840" y="3897720"/>
              <a:ext cx="555120" cy="284040"/>
            </p14:xfrm>
          </p:contentPart>
        </mc:Choice>
        <mc:Fallback xmlns="">
          <p:pic>
            <p:nvPicPr>
              <p:cNvPr id="3" name="Ink 2">
                <a:extLst>
                  <a:ext uri="{FF2B5EF4-FFF2-40B4-BE49-F238E27FC236}">
                    <a16:creationId xmlns:a16="http://schemas.microsoft.com/office/drawing/2014/main" id="{4A95CF75-2AE8-4B48-A87F-756D7E26D79D}"/>
                  </a:ext>
                </a:extLst>
              </p:cNvPr>
              <p:cNvPicPr/>
              <p:nvPr/>
            </p:nvPicPr>
            <p:blipFill>
              <a:blip r:embed="rId6"/>
              <a:stretch>
                <a:fillRect/>
              </a:stretch>
            </p:blipFill>
            <p:spPr>
              <a:xfrm>
                <a:off x="2294640" y="3881520"/>
                <a:ext cx="587520" cy="31644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Introduction</a:t>
            </a:r>
          </a:p>
        </p:txBody>
      </p:sp>
      <p:sp>
        <p:nvSpPr>
          <p:cNvPr id="112642" name="Rectangle 3"/>
          <p:cNvSpPr>
            <a:spLocks noChangeArrowheads="1"/>
          </p:cNvSpPr>
          <p:nvPr/>
        </p:nvSpPr>
        <p:spPr bwMode="auto">
          <a:xfrm>
            <a:off x="627063" y="4459288"/>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pitchFamily="2" charset="2"/>
              <a:buNone/>
            </a:pPr>
            <a:r>
              <a:rPr lang="en-US" i="1">
                <a:solidFill>
                  <a:srgbClr val="CC0000"/>
                </a:solidFill>
                <a:latin typeface="Gill Sans MT" pitchFamily="34" charset="0"/>
              </a:rPr>
              <a:t>d</a:t>
            </a:r>
            <a:r>
              <a:rPr lang="en-US" baseline="-25000">
                <a:solidFill>
                  <a:srgbClr val="CC0000"/>
                </a:solidFill>
                <a:latin typeface="Gill Sans MT" pitchFamily="34" charset="0"/>
              </a:rPr>
              <a:t>trans</a:t>
            </a:r>
            <a:r>
              <a:rPr lang="en-US">
                <a:solidFill>
                  <a:srgbClr val="CC0000"/>
                </a:solidFill>
                <a:latin typeface="Gill Sans MT" pitchFamily="34" charset="0"/>
              </a:rPr>
              <a:t>: transmission delay:</a:t>
            </a:r>
          </a:p>
          <a:p>
            <a:pPr marL="342900" indent="-342900" eaLnBrk="1" hangingPunct="1">
              <a:lnSpc>
                <a:spcPct val="85000"/>
              </a:lnSpc>
              <a:spcBef>
                <a:spcPct val="20000"/>
              </a:spcBef>
              <a:buClr>
                <a:srgbClr val="000099"/>
              </a:buClr>
              <a:buFont typeface="Wingdings" pitchFamily="2" charset="2"/>
              <a:buChar char="§"/>
            </a:pPr>
            <a:r>
              <a:rPr lang="en-US" sz="2000" i="1">
                <a:solidFill>
                  <a:srgbClr val="000000"/>
                </a:solidFill>
                <a:latin typeface="Gill Sans MT" pitchFamily="34" charset="0"/>
              </a:rPr>
              <a:t>L</a:t>
            </a:r>
            <a:r>
              <a:rPr lang="en-US" sz="2000">
                <a:solidFill>
                  <a:srgbClr val="000000"/>
                </a:solidFill>
                <a:latin typeface="Gill Sans MT" pitchFamily="34" charset="0"/>
              </a:rPr>
              <a:t>: packet length (bits) </a:t>
            </a:r>
          </a:p>
          <a:p>
            <a:pPr marL="342900" indent="-342900" eaLnBrk="1" hangingPunct="1">
              <a:lnSpc>
                <a:spcPct val="85000"/>
              </a:lnSpc>
              <a:spcBef>
                <a:spcPct val="20000"/>
              </a:spcBef>
              <a:buClr>
                <a:srgbClr val="000099"/>
              </a:buClr>
              <a:buFont typeface="Wingdings" pitchFamily="2" charset="2"/>
              <a:buChar char="§"/>
            </a:pPr>
            <a:r>
              <a:rPr lang="en-US" sz="2000" i="1">
                <a:solidFill>
                  <a:srgbClr val="000000"/>
                </a:solidFill>
                <a:latin typeface="Gill Sans MT" pitchFamily="34" charset="0"/>
              </a:rPr>
              <a:t>R</a:t>
            </a:r>
            <a:r>
              <a:rPr lang="en-US" sz="2000">
                <a:solidFill>
                  <a:srgbClr val="000000"/>
                </a:solidFill>
                <a:latin typeface="Gill Sans MT" pitchFamily="34" charset="0"/>
              </a:rPr>
              <a:t>: link </a:t>
            </a:r>
            <a:r>
              <a:rPr lang="en-US" sz="2000" i="1">
                <a:solidFill>
                  <a:srgbClr val="000000"/>
                </a:solidFill>
                <a:latin typeface="Gill Sans MT" pitchFamily="34" charset="0"/>
              </a:rPr>
              <a:t>bandwidth (bps)</a:t>
            </a:r>
          </a:p>
          <a:p>
            <a:pPr marL="342900" indent="-342900" eaLnBrk="1" hangingPunct="1">
              <a:lnSpc>
                <a:spcPct val="85000"/>
              </a:lnSpc>
              <a:spcBef>
                <a:spcPct val="20000"/>
              </a:spcBef>
              <a:buClr>
                <a:srgbClr val="000099"/>
              </a:buClr>
              <a:buFont typeface="Wingdings" pitchFamily="2" charset="2"/>
              <a:buChar char="§"/>
            </a:pPr>
            <a:r>
              <a:rPr lang="en-US" sz="2000" i="1">
                <a:solidFill>
                  <a:srgbClr val="CC0000"/>
                </a:solidFill>
                <a:latin typeface="Gill Sans MT" pitchFamily="34" charset="0"/>
              </a:rPr>
              <a:t>d</a:t>
            </a:r>
            <a:r>
              <a:rPr lang="en-US" sz="2000" i="1" baseline="-25000">
                <a:solidFill>
                  <a:srgbClr val="CC0000"/>
                </a:solidFill>
                <a:latin typeface="Gill Sans MT" pitchFamily="34" charset="0"/>
              </a:rPr>
              <a:t>trans</a:t>
            </a:r>
            <a:r>
              <a:rPr lang="en-US" sz="2000" i="1">
                <a:solidFill>
                  <a:srgbClr val="CC0000"/>
                </a:solidFill>
                <a:latin typeface="Gill Sans MT" pitchFamily="34" charset="0"/>
              </a:rPr>
              <a:t> </a:t>
            </a:r>
            <a:r>
              <a:rPr lang="en-US" sz="2000" i="1">
                <a:solidFill>
                  <a:srgbClr val="000000"/>
                </a:solidFill>
                <a:latin typeface="Gill Sans MT" pitchFamily="34" charset="0"/>
              </a:rPr>
              <a:t>= L/R</a:t>
            </a:r>
          </a:p>
        </p:txBody>
      </p:sp>
      <p:sp>
        <p:nvSpPr>
          <p:cNvPr id="112643" name="Rectangle 4"/>
          <p:cNvSpPr>
            <a:spLocks noChangeArrowheads="1"/>
          </p:cNvSpPr>
          <p:nvPr/>
        </p:nvSpPr>
        <p:spPr bwMode="auto">
          <a:xfrm>
            <a:off x="4718050" y="4449763"/>
            <a:ext cx="4152900"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pitchFamily="2" charset="2"/>
              <a:buNone/>
            </a:pPr>
            <a:r>
              <a:rPr lang="en-US" i="1">
                <a:solidFill>
                  <a:srgbClr val="CC0000"/>
                </a:solidFill>
                <a:latin typeface="Gill Sans MT" pitchFamily="34" charset="0"/>
              </a:rPr>
              <a:t>d</a:t>
            </a:r>
            <a:r>
              <a:rPr lang="en-US" baseline="-25000">
                <a:solidFill>
                  <a:srgbClr val="CC0000"/>
                </a:solidFill>
                <a:latin typeface="Gill Sans MT" pitchFamily="34" charset="0"/>
              </a:rPr>
              <a:t>prop</a:t>
            </a:r>
            <a:r>
              <a:rPr lang="en-US">
                <a:solidFill>
                  <a:srgbClr val="CC0000"/>
                </a:solidFill>
                <a:latin typeface="Gill Sans MT" pitchFamily="34" charset="0"/>
              </a:rPr>
              <a:t>: propagation delay:</a:t>
            </a:r>
          </a:p>
          <a:p>
            <a:pPr marL="342900" indent="-342900" eaLnBrk="1" hangingPunct="1">
              <a:lnSpc>
                <a:spcPct val="85000"/>
              </a:lnSpc>
              <a:spcBef>
                <a:spcPct val="20000"/>
              </a:spcBef>
              <a:buClr>
                <a:srgbClr val="000099"/>
              </a:buClr>
              <a:buFont typeface="Wingdings" pitchFamily="2" charset="2"/>
              <a:buChar char="§"/>
            </a:pPr>
            <a:r>
              <a:rPr lang="en-US" sz="2000" i="1">
                <a:solidFill>
                  <a:srgbClr val="000000"/>
                </a:solidFill>
                <a:latin typeface="Gill Sans MT" pitchFamily="34" charset="0"/>
              </a:rPr>
              <a:t>d</a:t>
            </a:r>
            <a:r>
              <a:rPr lang="en-US" sz="2000">
                <a:solidFill>
                  <a:srgbClr val="000000"/>
                </a:solidFill>
                <a:latin typeface="Gill Sans MT" pitchFamily="34" charset="0"/>
              </a:rPr>
              <a:t>: length of physical link</a:t>
            </a:r>
          </a:p>
          <a:p>
            <a:pPr marL="342900" indent="-342900" eaLnBrk="1" hangingPunct="1">
              <a:lnSpc>
                <a:spcPct val="85000"/>
              </a:lnSpc>
              <a:spcBef>
                <a:spcPct val="20000"/>
              </a:spcBef>
              <a:buClr>
                <a:srgbClr val="000099"/>
              </a:buClr>
              <a:buFont typeface="Wingdings" pitchFamily="2" charset="2"/>
              <a:buChar char="§"/>
            </a:pPr>
            <a:r>
              <a:rPr lang="en-US" sz="2000" i="1">
                <a:solidFill>
                  <a:srgbClr val="000000"/>
                </a:solidFill>
                <a:latin typeface="Gill Sans MT" pitchFamily="34" charset="0"/>
              </a:rPr>
              <a:t>s</a:t>
            </a:r>
            <a:r>
              <a:rPr lang="en-US" sz="2000">
                <a:solidFill>
                  <a:srgbClr val="000000"/>
                </a:solidFill>
                <a:latin typeface="Gill Sans MT" pitchFamily="34" charset="0"/>
              </a:rPr>
              <a:t>: propagation speed in medium (~2x10</a:t>
            </a:r>
            <a:r>
              <a:rPr lang="en-US" sz="2000" baseline="30000">
                <a:solidFill>
                  <a:srgbClr val="000000"/>
                </a:solidFill>
                <a:latin typeface="Gill Sans MT" pitchFamily="34" charset="0"/>
              </a:rPr>
              <a:t>8</a:t>
            </a:r>
            <a:r>
              <a:rPr lang="en-US" sz="2000">
                <a:solidFill>
                  <a:srgbClr val="000000"/>
                </a:solidFill>
                <a:latin typeface="Gill Sans MT" pitchFamily="34" charset="0"/>
              </a:rPr>
              <a:t> m/sec)</a:t>
            </a:r>
          </a:p>
          <a:p>
            <a:pPr marL="342900" indent="-342900" eaLnBrk="1" hangingPunct="1">
              <a:lnSpc>
                <a:spcPct val="85000"/>
              </a:lnSpc>
              <a:spcBef>
                <a:spcPct val="20000"/>
              </a:spcBef>
              <a:buClr>
                <a:srgbClr val="000099"/>
              </a:buClr>
              <a:buFont typeface="Wingdings" pitchFamily="2" charset="2"/>
              <a:buChar char="§"/>
            </a:pPr>
            <a:r>
              <a:rPr lang="en-US" sz="2000" i="1">
                <a:solidFill>
                  <a:srgbClr val="CC0000"/>
                </a:solidFill>
                <a:latin typeface="Gill Sans MT" pitchFamily="34" charset="0"/>
              </a:rPr>
              <a:t>d</a:t>
            </a:r>
            <a:r>
              <a:rPr lang="en-US" sz="2000" baseline="-25000">
                <a:solidFill>
                  <a:srgbClr val="CC0000"/>
                </a:solidFill>
                <a:latin typeface="Gill Sans MT" pitchFamily="34" charset="0"/>
              </a:rPr>
              <a:t>prop</a:t>
            </a:r>
            <a:r>
              <a:rPr lang="en-US" sz="2000">
                <a:solidFill>
                  <a:srgbClr val="000000"/>
                </a:solidFill>
                <a:latin typeface="Gill Sans MT" pitchFamily="34" charset="0"/>
              </a:rPr>
              <a:t> = </a:t>
            </a:r>
            <a:r>
              <a:rPr lang="en-US" sz="2000" i="1">
                <a:solidFill>
                  <a:srgbClr val="000000"/>
                </a:solidFill>
                <a:latin typeface="Gill Sans MT" pitchFamily="34" charset="0"/>
              </a:rPr>
              <a:t>d</a:t>
            </a:r>
            <a:r>
              <a:rPr lang="en-US" sz="2000">
                <a:solidFill>
                  <a:srgbClr val="000000"/>
                </a:solidFill>
                <a:latin typeface="Gill Sans MT" pitchFamily="34" charset="0"/>
              </a:rPr>
              <a:t>/</a:t>
            </a:r>
            <a:r>
              <a:rPr lang="en-US" sz="2000" i="1">
                <a:solidFill>
                  <a:srgbClr val="000000"/>
                </a:solidFill>
                <a:latin typeface="Gill Sans MT" pitchFamily="34" charset="0"/>
              </a:rPr>
              <a:t>s</a:t>
            </a:r>
          </a:p>
        </p:txBody>
      </p:sp>
      <p:grpSp>
        <p:nvGrpSpPr>
          <p:cNvPr id="2" name="Group 122"/>
          <p:cNvGrpSpPr>
            <a:grpSpLocks/>
          </p:cNvGrpSpPr>
          <p:nvPr/>
        </p:nvGrpSpPr>
        <p:grpSpPr bwMode="auto">
          <a:xfrm>
            <a:off x="2255838" y="5600700"/>
            <a:ext cx="2528887" cy="800100"/>
            <a:chOff x="1421" y="3528"/>
            <a:chExt cx="1593" cy="504"/>
          </a:xfrm>
        </p:grpSpPr>
        <p:sp>
          <p:nvSpPr>
            <p:cNvPr id="182333" name="AutoShape 61"/>
            <p:cNvSpPr>
              <a:spLocks noChangeArrowheads="1"/>
            </p:cNvSpPr>
            <p:nvPr/>
          </p:nvSpPr>
          <p:spPr bwMode="auto">
            <a:xfrm rot="381619">
              <a:off x="1421" y="3528"/>
              <a:ext cx="1593" cy="201"/>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p>
              <a:pPr>
                <a:defRPr/>
              </a:pPr>
              <a:endParaRPr lang="en-US">
                <a:solidFill>
                  <a:srgbClr val="000000"/>
                </a:solidFill>
                <a:ea typeface="ＭＳ Ｐゴシック" charset="0"/>
                <a:cs typeface="ＭＳ Ｐゴシック" charset="0"/>
              </a:endParaRPr>
            </a:p>
          </p:txBody>
        </p:sp>
        <p:sp>
          <p:nvSpPr>
            <p:cNvPr id="112703" name="Text Box 62"/>
            <p:cNvSpPr txBox="1">
              <a:spLocks noChangeArrowheads="1"/>
            </p:cNvSpPr>
            <p:nvPr/>
          </p:nvSpPr>
          <p:spPr bwMode="auto">
            <a:xfrm>
              <a:off x="1533" y="3590"/>
              <a:ext cx="132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i="1">
                  <a:solidFill>
                    <a:srgbClr val="CC0000"/>
                  </a:solidFill>
                </a:rPr>
                <a:t>d</a:t>
              </a:r>
              <a:r>
                <a:rPr lang="en-US" sz="2000" baseline="-25000">
                  <a:solidFill>
                    <a:srgbClr val="CC0000"/>
                  </a:solidFill>
                </a:rPr>
                <a:t>trans </a:t>
              </a:r>
              <a:r>
                <a:rPr lang="en-US" sz="2000">
                  <a:solidFill>
                    <a:srgbClr val="CC0000"/>
                  </a:solidFill>
                </a:rPr>
                <a:t>and </a:t>
              </a:r>
              <a:r>
                <a:rPr lang="en-US" sz="2000" i="1">
                  <a:solidFill>
                    <a:srgbClr val="CC0000"/>
                  </a:solidFill>
                </a:rPr>
                <a:t>d</a:t>
              </a:r>
              <a:r>
                <a:rPr lang="en-US" sz="2000" baseline="-25000">
                  <a:solidFill>
                    <a:srgbClr val="CC0000"/>
                  </a:solidFill>
                </a:rPr>
                <a:t>prop</a:t>
              </a:r>
            </a:p>
            <a:p>
              <a:pPr algn="ctr"/>
              <a:r>
                <a:rPr lang="en-US" sz="2000" i="1">
                  <a:solidFill>
                    <a:srgbClr val="CC0000"/>
                  </a:solidFill>
                </a:rPr>
                <a:t>very </a:t>
              </a:r>
              <a:r>
                <a:rPr lang="en-US" sz="2000">
                  <a:solidFill>
                    <a:srgbClr val="CC0000"/>
                  </a:solidFill>
                </a:rPr>
                <a:t>different</a:t>
              </a:r>
            </a:p>
          </p:txBody>
        </p:sp>
      </p:grpSp>
      <p:pic>
        <p:nvPicPr>
          <p:cNvPr id="112645"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828675"/>
            <a:ext cx="68564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6" name="Rectangle 2"/>
          <p:cNvSpPr>
            <a:spLocks noChangeArrowheads="1"/>
          </p:cNvSpPr>
          <p:nvPr/>
        </p:nvSpPr>
        <p:spPr bwMode="auto">
          <a:xfrm>
            <a:off x="452438" y="200025"/>
            <a:ext cx="7772400" cy="811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400">
                <a:solidFill>
                  <a:srgbClr val="000099"/>
                </a:solidFill>
                <a:latin typeface="Gill Sans MT" pitchFamily="34" charset="0"/>
              </a:rPr>
              <a:t>Four sources of packet delay</a:t>
            </a:r>
            <a:endParaRPr lang="en-US" sz="4800">
              <a:solidFill>
                <a:srgbClr val="000099"/>
              </a:solidFill>
              <a:latin typeface="Gill Sans MT" pitchFamily="34" charset="0"/>
            </a:endParaRPr>
          </a:p>
        </p:txBody>
      </p:sp>
      <p:sp>
        <p:nvSpPr>
          <p:cNvPr id="112647"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2648"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12649"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112650" name="Group 10"/>
          <p:cNvGrpSpPr>
            <a:grpSpLocks/>
          </p:cNvGrpSpPr>
          <p:nvPr/>
        </p:nvGrpSpPr>
        <p:grpSpPr bwMode="auto">
          <a:xfrm>
            <a:off x="3706813" y="1952625"/>
            <a:ext cx="498475" cy="119063"/>
            <a:chOff x="2208" y="2184"/>
            <a:chExt cx="176" cy="69"/>
          </a:xfrm>
        </p:grpSpPr>
        <p:grpSp>
          <p:nvGrpSpPr>
            <p:cNvPr id="112694" name="Group 11"/>
            <p:cNvGrpSpPr>
              <a:grpSpLocks/>
            </p:cNvGrpSpPr>
            <p:nvPr/>
          </p:nvGrpSpPr>
          <p:grpSpPr bwMode="auto">
            <a:xfrm>
              <a:off x="2208" y="2185"/>
              <a:ext cx="176" cy="68"/>
              <a:chOff x="2848" y="848"/>
              <a:chExt cx="140" cy="98"/>
            </a:xfrm>
          </p:grpSpPr>
          <p:sp>
            <p:nvSpPr>
              <p:cNvPr id="112699"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700"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701"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12695" name="Group 15"/>
            <p:cNvGrpSpPr>
              <a:grpSpLocks/>
            </p:cNvGrpSpPr>
            <p:nvPr/>
          </p:nvGrpSpPr>
          <p:grpSpPr bwMode="auto">
            <a:xfrm flipV="1">
              <a:off x="2208" y="2184"/>
              <a:ext cx="176" cy="68"/>
              <a:chOff x="2848" y="848"/>
              <a:chExt cx="140" cy="98"/>
            </a:xfrm>
          </p:grpSpPr>
          <p:sp>
            <p:nvSpPr>
              <p:cNvPr id="112696"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97"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98"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12651"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2652"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53"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112654"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112655"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56"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2657"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2658"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112659"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660"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2661"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propagation</a:t>
            </a:r>
          </a:p>
        </p:txBody>
      </p:sp>
      <p:sp>
        <p:nvSpPr>
          <p:cNvPr id="112662"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663"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1800">
                <a:solidFill>
                  <a:srgbClr val="CC0000"/>
                </a:solidFill>
              </a:rPr>
              <a:t>nodal</a:t>
            </a:r>
          </a:p>
          <a:p>
            <a:pPr algn="ctr"/>
            <a:r>
              <a:rPr lang="en-US" sz="1800">
                <a:solidFill>
                  <a:srgbClr val="CC0000"/>
                </a:solidFill>
              </a:rPr>
              <a:t>processing</a:t>
            </a:r>
          </a:p>
        </p:txBody>
      </p:sp>
      <p:sp>
        <p:nvSpPr>
          <p:cNvPr id="112664"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665"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666"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queueing</a:t>
            </a:r>
          </a:p>
        </p:txBody>
      </p:sp>
      <p:sp>
        <p:nvSpPr>
          <p:cNvPr id="112667"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12668" name="Group 48"/>
          <p:cNvGrpSpPr>
            <a:grpSpLocks/>
          </p:cNvGrpSpPr>
          <p:nvPr/>
        </p:nvGrpSpPr>
        <p:grpSpPr bwMode="auto">
          <a:xfrm>
            <a:off x="6792913" y="2009775"/>
            <a:ext cx="498475" cy="119063"/>
            <a:chOff x="2208" y="2184"/>
            <a:chExt cx="176" cy="69"/>
          </a:xfrm>
        </p:grpSpPr>
        <p:grpSp>
          <p:nvGrpSpPr>
            <p:cNvPr id="112686" name="Group 49"/>
            <p:cNvGrpSpPr>
              <a:grpSpLocks/>
            </p:cNvGrpSpPr>
            <p:nvPr/>
          </p:nvGrpSpPr>
          <p:grpSpPr bwMode="auto">
            <a:xfrm>
              <a:off x="2208" y="2185"/>
              <a:ext cx="176" cy="68"/>
              <a:chOff x="2848" y="848"/>
              <a:chExt cx="140" cy="98"/>
            </a:xfrm>
          </p:grpSpPr>
          <p:sp>
            <p:nvSpPr>
              <p:cNvPr id="112691"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92"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93"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12687" name="Group 53"/>
            <p:cNvGrpSpPr>
              <a:grpSpLocks/>
            </p:cNvGrpSpPr>
            <p:nvPr/>
          </p:nvGrpSpPr>
          <p:grpSpPr bwMode="auto">
            <a:xfrm flipV="1">
              <a:off x="2208" y="2184"/>
              <a:ext cx="176" cy="68"/>
              <a:chOff x="2848" y="848"/>
              <a:chExt cx="140" cy="98"/>
            </a:xfrm>
          </p:grpSpPr>
          <p:sp>
            <p:nvSpPr>
              <p:cNvPr id="112688"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89"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90"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12669"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i="1">
                <a:solidFill>
                  <a:srgbClr val="000000"/>
                </a:solidFill>
                <a:latin typeface="Gill Sans MT" pitchFamily="34" charset="0"/>
              </a:rPr>
              <a:t>d</a:t>
            </a:r>
            <a:r>
              <a:rPr lang="en-US" baseline="-25000">
                <a:solidFill>
                  <a:srgbClr val="000000"/>
                </a:solidFill>
                <a:latin typeface="Gill Sans MT" pitchFamily="34" charset="0"/>
              </a:rPr>
              <a:t>nodal</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proc</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queue</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trans</a:t>
            </a:r>
            <a:r>
              <a:rPr lang="en-US">
                <a:solidFill>
                  <a:srgbClr val="000000"/>
                </a:solidFill>
                <a:latin typeface="Gill Sans MT" pitchFamily="34" charset="0"/>
              </a:rPr>
              <a:t> +  </a:t>
            </a:r>
            <a:r>
              <a:rPr lang="en-US" i="1">
                <a:solidFill>
                  <a:srgbClr val="000000"/>
                </a:solidFill>
                <a:latin typeface="Gill Sans MT" pitchFamily="34" charset="0"/>
              </a:rPr>
              <a:t>d</a:t>
            </a:r>
            <a:r>
              <a:rPr lang="en-US" baseline="-25000">
                <a:solidFill>
                  <a:srgbClr val="000000"/>
                </a:solidFill>
                <a:latin typeface="Gill Sans MT" pitchFamily="34" charset="0"/>
              </a:rPr>
              <a:t>prop</a:t>
            </a:r>
            <a:endParaRPr lang="en-US">
              <a:solidFill>
                <a:srgbClr val="000000"/>
              </a:solidFill>
              <a:latin typeface="Gill Sans MT" pitchFamily="34" charset="0"/>
            </a:endParaRPr>
          </a:p>
        </p:txBody>
      </p:sp>
      <p:sp>
        <p:nvSpPr>
          <p:cNvPr id="11267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solidFill>
                  <a:srgbClr val="000000"/>
                </a:solidFill>
                <a:latin typeface="Tahoma" pitchFamily="34" charset="0"/>
              </a:rPr>
              <a:t>1-</a:t>
            </a:r>
            <a:fld id="{B4C14B89-7B72-4D31-BD45-65591B48F93E}" type="slidenum">
              <a:rPr lang="en-US" sz="1200">
                <a:solidFill>
                  <a:srgbClr val="000000"/>
                </a:solidFill>
                <a:latin typeface="Tahoma" pitchFamily="34" charset="0"/>
              </a:rPr>
              <a:pPr/>
              <a:t>46</a:t>
            </a:fld>
            <a:endParaRPr lang="en-US" sz="1200">
              <a:solidFill>
                <a:srgbClr val="000000"/>
              </a:solidFill>
              <a:latin typeface="Tahoma" pitchFamily="34" charset="0"/>
            </a:endParaRPr>
          </a:p>
        </p:txBody>
      </p:sp>
      <p:sp>
        <p:nvSpPr>
          <p:cNvPr id="112671"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72"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7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11267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2675" name="Text Box 36"/>
          <p:cNvSpPr txBox="1">
            <a:spLocks noChangeArrowheads="1"/>
          </p:cNvSpPr>
          <p:nvPr/>
        </p:nvSpPr>
        <p:spPr bwMode="auto">
          <a:xfrm>
            <a:off x="1743075" y="1541463"/>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6600"/>
                </a:solidFill>
              </a:rPr>
              <a:t>A</a:t>
            </a:r>
          </a:p>
        </p:txBody>
      </p:sp>
      <p:sp>
        <p:nvSpPr>
          <p:cNvPr id="112676"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0099"/>
                </a:solidFill>
              </a:rPr>
              <a:t>B</a:t>
            </a:r>
          </a:p>
        </p:txBody>
      </p:sp>
      <p:grpSp>
        <p:nvGrpSpPr>
          <p:cNvPr id="112677" name="Group 66"/>
          <p:cNvGrpSpPr>
            <a:grpSpLocks/>
          </p:cNvGrpSpPr>
          <p:nvPr/>
        </p:nvGrpSpPr>
        <p:grpSpPr bwMode="auto">
          <a:xfrm>
            <a:off x="1893888" y="1541463"/>
            <a:ext cx="779462" cy="679450"/>
            <a:chOff x="-44" y="1473"/>
            <a:chExt cx="981" cy="1105"/>
          </a:xfrm>
        </p:grpSpPr>
        <p:pic>
          <p:nvPicPr>
            <p:cNvPr id="112684"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5" name="Freeform 68"/>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2678" name="Group 69"/>
          <p:cNvGrpSpPr>
            <a:grpSpLocks/>
          </p:cNvGrpSpPr>
          <p:nvPr/>
        </p:nvGrpSpPr>
        <p:grpSpPr bwMode="auto">
          <a:xfrm>
            <a:off x="2168525" y="2524125"/>
            <a:ext cx="779463" cy="679450"/>
            <a:chOff x="-44" y="1473"/>
            <a:chExt cx="981" cy="1105"/>
          </a:xfrm>
        </p:grpSpPr>
        <p:pic>
          <p:nvPicPr>
            <p:cNvPr id="112682"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83" name="Freeform 71"/>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12679"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transmission</a:t>
            </a:r>
          </a:p>
        </p:txBody>
      </p:sp>
      <p:sp>
        <p:nvSpPr>
          <p:cNvPr id="11268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2681" name="TextBox 1"/>
          <p:cNvSpPr txBox="1">
            <a:spLocks noChangeArrowheads="1"/>
          </p:cNvSpPr>
          <p:nvPr/>
        </p:nvSpPr>
        <p:spPr bwMode="auto">
          <a:xfrm>
            <a:off x="611188" y="6388100"/>
            <a:ext cx="64309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 Check out the Java applet for an interactive animation on trans vs. prop delay</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3C6AEDC-5F03-954A-9304-0D81329C9CD1}"/>
                  </a:ext>
                </a:extLst>
              </p14:cNvPr>
              <p14:cNvContentPartPr/>
              <p14:nvPr/>
            </p14:nvContentPartPr>
            <p14:xfrm>
              <a:off x="275400" y="982800"/>
              <a:ext cx="2311200" cy="763920"/>
            </p14:xfrm>
          </p:contentPart>
        </mc:Choice>
        <mc:Fallback xmlns="">
          <p:pic>
            <p:nvPicPr>
              <p:cNvPr id="3" name="Ink 2">
                <a:extLst>
                  <a:ext uri="{FF2B5EF4-FFF2-40B4-BE49-F238E27FC236}">
                    <a16:creationId xmlns:a16="http://schemas.microsoft.com/office/drawing/2014/main" id="{D3C6AEDC-5F03-954A-9304-0D81329C9CD1}"/>
                  </a:ext>
                </a:extLst>
              </p:cNvPr>
              <p:cNvPicPr/>
              <p:nvPr/>
            </p:nvPicPr>
            <p:blipFill>
              <a:blip r:embed="rId6"/>
              <a:stretch>
                <a:fillRect/>
              </a:stretch>
            </p:blipFill>
            <p:spPr>
              <a:xfrm>
                <a:off x="259200" y="966600"/>
                <a:ext cx="2343600" cy="796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14690"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811213"/>
            <a:ext cx="41132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1" name="Rectangle 2"/>
          <p:cNvSpPr>
            <a:spLocks noGrp="1" noChangeArrowheads="1"/>
          </p:cNvSpPr>
          <p:nvPr>
            <p:ph type="title" idx="4294967295"/>
          </p:nvPr>
        </p:nvSpPr>
        <p:spPr>
          <a:xfrm>
            <a:off x="365125" y="0"/>
            <a:ext cx="7772400" cy="1143000"/>
          </a:xfrm>
        </p:spPr>
        <p:txBody>
          <a:bodyPr/>
          <a:lstStyle/>
          <a:p>
            <a:pPr eaLnBrk="1" hangingPunct="1"/>
            <a:r>
              <a:rPr lang="en-US">
                <a:ea typeface="ＭＳ Ｐゴシック" pitchFamily="34" charset="-128"/>
              </a:rPr>
              <a:t>Caravan analogy</a:t>
            </a:r>
          </a:p>
        </p:txBody>
      </p:sp>
      <p:sp>
        <p:nvSpPr>
          <p:cNvPr id="114692" name="Rectangle 3"/>
          <p:cNvSpPr>
            <a:spLocks noGrp="1" noChangeArrowheads="1"/>
          </p:cNvSpPr>
          <p:nvPr>
            <p:ph type="body" sz="half" idx="4294967295"/>
          </p:nvPr>
        </p:nvSpPr>
        <p:spPr>
          <a:xfrm>
            <a:off x="541338" y="2927350"/>
            <a:ext cx="4216400" cy="3317875"/>
          </a:xfrm>
        </p:spPr>
        <p:txBody>
          <a:bodyPr/>
          <a:lstStyle/>
          <a:p>
            <a:pPr eaLnBrk="1" hangingPunct="1">
              <a:buClr>
                <a:srgbClr val="0000FF"/>
              </a:buClr>
              <a:buSzPct val="75000"/>
            </a:pPr>
            <a:r>
              <a:rPr lang="en-US" sz="2400">
                <a:ea typeface="ＭＳ Ｐゴシック" pitchFamily="34" charset="-128"/>
              </a:rPr>
              <a:t>cars </a:t>
            </a:r>
            <a:r>
              <a:rPr lang="ja-JP" altLang="en-US" sz="2400">
                <a:ea typeface="ＭＳ Ｐゴシック" pitchFamily="34" charset="-128"/>
              </a:rPr>
              <a:t>“</a:t>
            </a:r>
            <a:r>
              <a:rPr lang="en-US" altLang="ja-JP" sz="2400">
                <a:ea typeface="ＭＳ Ｐゴシック" pitchFamily="34" charset="-128"/>
              </a:rPr>
              <a:t>propagate</a:t>
            </a:r>
            <a:r>
              <a:rPr lang="ja-JP" altLang="en-US" sz="2400">
                <a:ea typeface="ＭＳ Ｐゴシック" pitchFamily="34" charset="-128"/>
              </a:rPr>
              <a:t>”</a:t>
            </a:r>
            <a:r>
              <a:rPr lang="en-US" altLang="ja-JP" sz="2400">
                <a:ea typeface="ＭＳ Ｐゴシック" pitchFamily="34" charset="-128"/>
              </a:rPr>
              <a:t> at </a:t>
            </a:r>
            <a:br>
              <a:rPr lang="en-US" altLang="ja-JP" sz="2400">
                <a:ea typeface="ＭＳ Ｐゴシック" pitchFamily="34" charset="-128"/>
              </a:rPr>
            </a:br>
            <a:r>
              <a:rPr lang="en-US" altLang="ja-JP" sz="2400">
                <a:ea typeface="ＭＳ Ｐゴシック" pitchFamily="34" charset="-128"/>
              </a:rPr>
              <a:t>100 km/hr</a:t>
            </a:r>
          </a:p>
          <a:p>
            <a:pPr eaLnBrk="1" hangingPunct="1">
              <a:buClr>
                <a:srgbClr val="0000FF"/>
              </a:buClr>
              <a:buSzPct val="75000"/>
            </a:pPr>
            <a:r>
              <a:rPr lang="en-US" sz="2400">
                <a:ea typeface="ＭＳ Ｐゴシック" pitchFamily="34" charset="-128"/>
              </a:rPr>
              <a:t>toll booth takes 12 sec to service car (bit transmission time)</a:t>
            </a:r>
          </a:p>
          <a:p>
            <a:pPr eaLnBrk="1" hangingPunct="1">
              <a:buClr>
                <a:srgbClr val="0000FF"/>
              </a:buClr>
              <a:buSzPct val="75000"/>
            </a:pPr>
            <a:r>
              <a:rPr lang="en-US" sz="2400">
                <a:ea typeface="ＭＳ Ｐゴシック" pitchFamily="34" charset="-128"/>
              </a:rPr>
              <a:t>car~bit; caravan ~ packet</a:t>
            </a:r>
          </a:p>
          <a:p>
            <a:pPr eaLnBrk="1" hangingPunct="1">
              <a:buClr>
                <a:srgbClr val="0000FF"/>
              </a:buClr>
              <a:buSzPct val="75000"/>
            </a:pPr>
            <a:r>
              <a:rPr lang="en-US" sz="2400" i="1">
                <a:solidFill>
                  <a:srgbClr val="CC0000"/>
                </a:solidFill>
                <a:ea typeface="ＭＳ Ｐゴシック" pitchFamily="34" charset="-128"/>
              </a:rPr>
              <a:t>Q:</a:t>
            </a:r>
            <a:r>
              <a:rPr lang="en-US" sz="2400">
                <a:solidFill>
                  <a:srgbClr val="CC0000"/>
                </a:solidFill>
                <a:ea typeface="ＭＳ Ｐゴシック" pitchFamily="34" charset="-128"/>
              </a:rPr>
              <a:t> How long until caravan is lined up before 2nd toll booth?</a:t>
            </a:r>
          </a:p>
          <a:p>
            <a:pPr eaLnBrk="1" hangingPunct="1">
              <a:buFont typeface="Wingdings" pitchFamily="2" charset="2"/>
              <a:buNone/>
            </a:pPr>
            <a:endParaRPr lang="en-US" sz="2400">
              <a:solidFill>
                <a:srgbClr val="CC0000"/>
              </a:solidFill>
              <a:ea typeface="ＭＳ Ｐゴシック" pitchFamily="34" charset="-128"/>
            </a:endParaRPr>
          </a:p>
        </p:txBody>
      </p:sp>
      <p:sp>
        <p:nvSpPr>
          <p:cNvPr id="73734" name="Rectangle 4"/>
          <p:cNvSpPr>
            <a:spLocks noGrp="1" noChangeArrowheads="1"/>
          </p:cNvSpPr>
          <p:nvPr>
            <p:ph type="body" sz="half" idx="4294967295"/>
          </p:nvPr>
        </p:nvSpPr>
        <p:spPr>
          <a:xfrm>
            <a:off x="5227638" y="2941638"/>
            <a:ext cx="3521075" cy="3365500"/>
          </a:xfrm>
        </p:spPr>
        <p:txBody>
          <a:bodyPr/>
          <a:lstStyle/>
          <a:p>
            <a:pPr eaLnBrk="1" hangingPunct="1">
              <a:buSzTx/>
              <a:buFont typeface="Wingdings" pitchFamily="2" charset="2"/>
              <a:buChar char="§"/>
            </a:pPr>
            <a:r>
              <a:rPr lang="en-US" sz="2400">
                <a:ea typeface="ＭＳ Ｐゴシック" pitchFamily="34" charset="-128"/>
              </a:rPr>
              <a:t>time to </a:t>
            </a:r>
            <a:r>
              <a:rPr lang="ja-JP" altLang="en-US" sz="2400">
                <a:ea typeface="ＭＳ Ｐゴシック" pitchFamily="34" charset="-128"/>
              </a:rPr>
              <a:t>“</a:t>
            </a:r>
            <a:r>
              <a:rPr lang="en-US" altLang="ja-JP" sz="2400">
                <a:ea typeface="ＭＳ Ｐゴシック" pitchFamily="34" charset="-128"/>
              </a:rPr>
              <a:t>push</a:t>
            </a:r>
            <a:r>
              <a:rPr lang="ja-JP" altLang="en-US" sz="2400">
                <a:ea typeface="ＭＳ Ｐゴシック" pitchFamily="34" charset="-128"/>
              </a:rPr>
              <a:t>”</a:t>
            </a:r>
            <a:r>
              <a:rPr lang="en-US" altLang="ja-JP" sz="2400">
                <a:ea typeface="ＭＳ Ｐゴシック" pitchFamily="34" charset="-128"/>
              </a:rPr>
              <a:t> entire caravan through toll booth onto highway = 12*10 = 120 sec</a:t>
            </a:r>
          </a:p>
          <a:p>
            <a:pPr eaLnBrk="1" hangingPunct="1">
              <a:buSzTx/>
              <a:buFont typeface="Wingdings" pitchFamily="2" charset="2"/>
              <a:buChar char="§"/>
            </a:pPr>
            <a:r>
              <a:rPr lang="en-US" sz="2400">
                <a:ea typeface="ＭＳ Ｐゴシック" pitchFamily="34" charset="-128"/>
              </a:rPr>
              <a:t>time for last car to propagate from 1st to 2nd toll both: 100km/(100km/hr)= 1 hr</a:t>
            </a:r>
          </a:p>
          <a:p>
            <a:pPr eaLnBrk="1" hangingPunct="1">
              <a:buSzTx/>
              <a:buFont typeface="Wingdings" pitchFamily="2" charset="2"/>
              <a:buChar char="§"/>
            </a:pPr>
            <a:r>
              <a:rPr lang="en-US" sz="2400" i="1">
                <a:solidFill>
                  <a:srgbClr val="CC0000"/>
                </a:solidFill>
                <a:ea typeface="ＭＳ Ｐゴシック" pitchFamily="34" charset="-128"/>
              </a:rPr>
              <a:t>A:</a:t>
            </a:r>
            <a:r>
              <a:rPr lang="en-US" sz="2400">
                <a:solidFill>
                  <a:srgbClr val="CC0000"/>
                </a:solidFill>
                <a:ea typeface="ＭＳ Ｐゴシック" pitchFamily="34" charset="-128"/>
              </a:rPr>
              <a:t> 62 minutes</a:t>
            </a:r>
          </a:p>
        </p:txBody>
      </p:sp>
      <p:grpSp>
        <p:nvGrpSpPr>
          <p:cNvPr id="114694" name="Group 42"/>
          <p:cNvGrpSpPr>
            <a:grpSpLocks/>
          </p:cNvGrpSpPr>
          <p:nvPr/>
        </p:nvGrpSpPr>
        <p:grpSpPr bwMode="auto">
          <a:xfrm>
            <a:off x="406400" y="1195388"/>
            <a:ext cx="8043863" cy="1481137"/>
            <a:chOff x="165" y="725"/>
            <a:chExt cx="5067" cy="933"/>
          </a:xfrm>
        </p:grpSpPr>
        <p:grpSp>
          <p:nvGrpSpPr>
            <p:cNvPr id="114696" name="Group 43"/>
            <p:cNvGrpSpPr>
              <a:grpSpLocks/>
            </p:cNvGrpSpPr>
            <p:nvPr/>
          </p:nvGrpSpPr>
          <p:grpSpPr bwMode="auto">
            <a:xfrm>
              <a:off x="3535" y="781"/>
              <a:ext cx="516" cy="877"/>
              <a:chOff x="1357" y="938"/>
              <a:chExt cx="516" cy="877"/>
            </a:xfrm>
          </p:grpSpPr>
          <p:sp>
            <p:nvSpPr>
              <p:cNvPr id="114720"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4721" name="Text Box 45"/>
              <p:cNvSpPr txBox="1">
                <a:spLocks noChangeArrowheads="1"/>
              </p:cNvSpPr>
              <p:nvPr/>
            </p:nvSpPr>
            <p:spPr bwMode="auto">
              <a:xfrm>
                <a:off x="1357" y="1373"/>
                <a:ext cx="51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toll </a:t>
                </a:r>
              </a:p>
              <a:p>
                <a:pPr algn="ctr"/>
                <a:r>
                  <a:rPr lang="en-US" sz="2000"/>
                  <a:t>booth</a:t>
                </a:r>
              </a:p>
            </p:txBody>
          </p:sp>
        </p:grpSp>
        <p:grpSp>
          <p:nvGrpSpPr>
            <p:cNvPr id="114697" name="Group 46"/>
            <p:cNvGrpSpPr>
              <a:grpSpLocks/>
            </p:cNvGrpSpPr>
            <p:nvPr/>
          </p:nvGrpSpPr>
          <p:grpSpPr bwMode="auto">
            <a:xfrm>
              <a:off x="1738" y="781"/>
              <a:ext cx="516" cy="877"/>
              <a:chOff x="1357" y="938"/>
              <a:chExt cx="516" cy="877"/>
            </a:xfrm>
          </p:grpSpPr>
          <p:sp>
            <p:nvSpPr>
              <p:cNvPr id="114718"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4719" name="Text Box 48"/>
              <p:cNvSpPr txBox="1">
                <a:spLocks noChangeArrowheads="1"/>
              </p:cNvSpPr>
              <p:nvPr/>
            </p:nvSpPr>
            <p:spPr bwMode="auto">
              <a:xfrm>
                <a:off x="1357" y="1373"/>
                <a:ext cx="51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toll </a:t>
                </a:r>
              </a:p>
              <a:p>
                <a:pPr algn="ctr"/>
                <a:r>
                  <a:rPr lang="en-US" sz="2000"/>
                  <a:t>booth</a:t>
                </a:r>
              </a:p>
            </p:txBody>
          </p:sp>
        </p:grpSp>
        <p:sp>
          <p:nvSpPr>
            <p:cNvPr id="114698"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vert="eaVert" wrap="none" anchor="ctr"/>
            <a:lstStyle/>
            <a:p>
              <a:endParaRPr lang="en-US"/>
            </a:p>
          </p:txBody>
        </p:sp>
        <p:sp>
          <p:nvSpPr>
            <p:cNvPr id="114699" name="Text Box 50"/>
            <p:cNvSpPr txBox="1">
              <a:spLocks noChangeArrowheads="1"/>
            </p:cNvSpPr>
            <p:nvPr/>
          </p:nvSpPr>
          <p:spPr bwMode="auto">
            <a:xfrm>
              <a:off x="726" y="1139"/>
              <a:ext cx="685"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ten-car </a:t>
              </a:r>
            </a:p>
            <a:p>
              <a:r>
                <a:rPr lang="en-US" sz="2000"/>
                <a:t>caravan</a:t>
              </a:r>
            </a:p>
          </p:txBody>
        </p:sp>
        <p:sp>
          <p:nvSpPr>
            <p:cNvPr id="114700"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4701" name="Text Box 52"/>
            <p:cNvSpPr txBox="1">
              <a:spLocks noChangeArrowheads="1"/>
            </p:cNvSpPr>
            <p:nvPr/>
          </p:nvSpPr>
          <p:spPr bwMode="auto">
            <a:xfrm>
              <a:off x="2515" y="850"/>
              <a:ext cx="68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100 km</a:t>
              </a:r>
            </a:p>
          </p:txBody>
        </p:sp>
        <p:sp>
          <p:nvSpPr>
            <p:cNvPr id="114702"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4703" name="Text Box 54"/>
            <p:cNvSpPr txBox="1">
              <a:spLocks noChangeArrowheads="1"/>
            </p:cNvSpPr>
            <p:nvPr/>
          </p:nvSpPr>
          <p:spPr bwMode="auto">
            <a:xfrm>
              <a:off x="4377" y="850"/>
              <a:ext cx="68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100 km</a:t>
              </a:r>
            </a:p>
          </p:txBody>
        </p:sp>
        <p:sp>
          <p:nvSpPr>
            <p:cNvPr id="114704"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4705"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4706"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4707"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pic>
          <p:nvPicPr>
            <p:cNvPr id="114708"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709"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4710" name="Group 61"/>
            <p:cNvGrpSpPr>
              <a:grpSpLocks/>
            </p:cNvGrpSpPr>
            <p:nvPr/>
          </p:nvGrpSpPr>
          <p:grpSpPr bwMode="auto">
            <a:xfrm>
              <a:off x="1815" y="725"/>
              <a:ext cx="289" cy="490"/>
              <a:chOff x="2365" y="1352"/>
              <a:chExt cx="1022" cy="1616"/>
            </a:xfrm>
          </p:grpSpPr>
          <p:pic>
            <p:nvPicPr>
              <p:cNvPr id="114716"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717"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pic>
          <p:nvPicPr>
            <p:cNvPr id="114711"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4712" name="Group 65"/>
            <p:cNvGrpSpPr>
              <a:grpSpLocks/>
            </p:cNvGrpSpPr>
            <p:nvPr/>
          </p:nvGrpSpPr>
          <p:grpSpPr bwMode="auto">
            <a:xfrm>
              <a:off x="3656" y="743"/>
              <a:ext cx="289" cy="490"/>
              <a:chOff x="2365" y="1352"/>
              <a:chExt cx="1022" cy="1616"/>
            </a:xfrm>
          </p:grpSpPr>
          <p:pic>
            <p:nvPicPr>
              <p:cNvPr id="114714"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715"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14713"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1469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139656B-DD4A-47A5-AF9D-F401B3201B51}" type="slidenum">
              <a:rPr lang="en-US" sz="1200">
                <a:latin typeface="Tahoma" pitchFamily="34" charset="0"/>
              </a:rPr>
              <a:pPr/>
              <a:t>47</a:t>
            </a:fld>
            <a:endParaRPr lang="en-US" sz="1200">
              <a:latin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B8FA8CC-C963-7A48-ABA1-E7D021106CE5}"/>
              </a:ext>
            </a:extLst>
          </p:cNvPr>
          <p:cNvSpPr>
            <a:spLocks noGrp="1"/>
          </p:cNvSpPr>
          <p:nvPr>
            <p:ph type="ftr" sz="quarter" idx="11"/>
          </p:nvPr>
        </p:nvSpPr>
        <p:spPr/>
        <p:txBody>
          <a:bodyPr/>
          <a:lstStyle/>
          <a:p>
            <a:pPr>
              <a:defRPr/>
            </a:pPr>
            <a:r>
              <a:rPr lang="en-US"/>
              <a:t>Introduction</a:t>
            </a:r>
          </a:p>
        </p:txBody>
      </p:sp>
      <p:sp>
        <p:nvSpPr>
          <p:cNvPr id="3" name="Slide Number Placeholder 2">
            <a:extLst>
              <a:ext uri="{FF2B5EF4-FFF2-40B4-BE49-F238E27FC236}">
                <a16:creationId xmlns:a16="http://schemas.microsoft.com/office/drawing/2014/main" id="{9F3DF21E-27BC-8C42-9E34-043BD0584206}"/>
              </a:ext>
            </a:extLst>
          </p:cNvPr>
          <p:cNvSpPr>
            <a:spLocks noGrp="1"/>
          </p:cNvSpPr>
          <p:nvPr>
            <p:ph type="sldNum" sz="quarter" idx="12"/>
          </p:nvPr>
        </p:nvSpPr>
        <p:spPr/>
        <p:txBody>
          <a:bodyPr/>
          <a:lstStyle/>
          <a:p>
            <a:r>
              <a:rPr lang="en-US"/>
              <a:t>1-</a:t>
            </a:r>
            <a:fld id="{B6217AA3-E348-4247-B8BD-595D743CEE5C}" type="slidenum">
              <a:rPr lang="en-US" smtClean="0"/>
              <a:pPr/>
              <a:t>48</a:t>
            </a:fld>
            <a:endParaRPr lang="en-US"/>
          </a:p>
        </p:txBody>
      </p:sp>
      <mc:AlternateContent xmlns:mc="http://schemas.openxmlformats.org/markup-compatibility/2006" xmlns:p14="http://schemas.microsoft.com/office/powerpoint/2010/main">
        <mc:Choice Requires="p14">
          <p:contentPart p14:bwMode="auto" r:id="rId2">
            <p14:nvContentPartPr>
              <p14:cNvPr id="6" name="Ink 6">
                <a:extLst>
                  <a:ext uri="{FF2B5EF4-FFF2-40B4-BE49-F238E27FC236}">
                    <a16:creationId xmlns:a16="http://schemas.microsoft.com/office/drawing/2014/main" id="{DE70207C-547F-F54A-A2C7-0F1F2A132FE0}"/>
                  </a:ext>
                </a:extLst>
              </p14:cNvPr>
              <p14:cNvContentPartPr/>
              <p14:nvPr/>
            </p14:nvContentPartPr>
            <p14:xfrm>
              <a:off x="2499840" y="3960"/>
              <a:ext cx="5328360" cy="1287360"/>
            </p14:xfrm>
          </p:contentPart>
        </mc:Choice>
        <mc:Fallback xmlns="">
          <p:pic>
            <p:nvPicPr>
              <p:cNvPr id="6" name="Ink 6">
                <a:extLst>
                  <a:ext uri="{FF2B5EF4-FFF2-40B4-BE49-F238E27FC236}">
                    <a16:creationId xmlns:a16="http://schemas.microsoft.com/office/drawing/2014/main" id="{DE70207C-547F-F54A-A2C7-0F1F2A132FE0}"/>
                  </a:ext>
                </a:extLst>
              </p:cNvPr>
              <p:cNvPicPr/>
              <p:nvPr/>
            </p:nvPicPr>
            <p:blipFill>
              <a:blip r:embed="rId3"/>
              <a:stretch>
                <a:fillRect/>
              </a:stretch>
            </p:blipFill>
            <p:spPr>
              <a:xfrm>
                <a:off x="2483640" y="-12240"/>
                <a:ext cx="5360760" cy="1319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8">
                <a:extLst>
                  <a:ext uri="{FF2B5EF4-FFF2-40B4-BE49-F238E27FC236}">
                    <a16:creationId xmlns:a16="http://schemas.microsoft.com/office/drawing/2014/main" id="{BDF642ED-440E-134C-9E3F-9C5A627A9269}"/>
                  </a:ext>
                </a:extLst>
              </p14:cNvPr>
              <p14:cNvContentPartPr/>
              <p14:nvPr/>
            </p14:nvContentPartPr>
            <p14:xfrm>
              <a:off x="1529640" y="246600"/>
              <a:ext cx="2732040" cy="54000"/>
            </p14:xfrm>
          </p:contentPart>
        </mc:Choice>
        <mc:Fallback xmlns="">
          <p:pic>
            <p:nvPicPr>
              <p:cNvPr id="8" name="Ink 8">
                <a:extLst>
                  <a:ext uri="{FF2B5EF4-FFF2-40B4-BE49-F238E27FC236}">
                    <a16:creationId xmlns:a16="http://schemas.microsoft.com/office/drawing/2014/main" id="{BDF642ED-440E-134C-9E3F-9C5A627A9269}"/>
                  </a:ext>
                </a:extLst>
              </p:cNvPr>
              <p:cNvPicPr/>
              <p:nvPr/>
            </p:nvPicPr>
            <p:blipFill>
              <a:blip r:embed="rId5"/>
              <a:stretch>
                <a:fillRect/>
              </a:stretch>
            </p:blipFill>
            <p:spPr>
              <a:xfrm>
                <a:off x="1513440" y="230400"/>
                <a:ext cx="2764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10">
                <a:extLst>
                  <a:ext uri="{FF2B5EF4-FFF2-40B4-BE49-F238E27FC236}">
                    <a16:creationId xmlns:a16="http://schemas.microsoft.com/office/drawing/2014/main" id="{13FBBC71-E60F-BF48-9132-65DCF561F96B}"/>
                  </a:ext>
                </a:extLst>
              </p14:cNvPr>
              <p14:cNvContentPartPr/>
              <p14:nvPr/>
            </p14:nvContentPartPr>
            <p14:xfrm>
              <a:off x="4222440" y="312480"/>
              <a:ext cx="3495240" cy="156600"/>
            </p14:xfrm>
          </p:contentPart>
        </mc:Choice>
        <mc:Fallback xmlns="">
          <p:pic>
            <p:nvPicPr>
              <p:cNvPr id="10" name="Ink 10">
                <a:extLst>
                  <a:ext uri="{FF2B5EF4-FFF2-40B4-BE49-F238E27FC236}">
                    <a16:creationId xmlns:a16="http://schemas.microsoft.com/office/drawing/2014/main" id="{13FBBC71-E60F-BF48-9132-65DCF561F96B}"/>
                  </a:ext>
                </a:extLst>
              </p:cNvPr>
              <p:cNvPicPr/>
              <p:nvPr/>
            </p:nvPicPr>
            <p:blipFill>
              <a:blip r:embed="rId7"/>
              <a:stretch>
                <a:fillRect/>
              </a:stretch>
            </p:blipFill>
            <p:spPr>
              <a:xfrm>
                <a:off x="4206240" y="296280"/>
                <a:ext cx="3527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2">
                <a:extLst>
                  <a:ext uri="{FF2B5EF4-FFF2-40B4-BE49-F238E27FC236}">
                    <a16:creationId xmlns:a16="http://schemas.microsoft.com/office/drawing/2014/main" id="{E3C479CE-A22D-DA4F-81D0-65CD94E26762}"/>
                  </a:ext>
                </a:extLst>
              </p14:cNvPr>
              <p14:cNvContentPartPr/>
              <p14:nvPr/>
            </p14:nvContentPartPr>
            <p14:xfrm>
              <a:off x="902160" y="119520"/>
              <a:ext cx="857880" cy="978480"/>
            </p14:xfrm>
          </p:contentPart>
        </mc:Choice>
        <mc:Fallback xmlns="">
          <p:pic>
            <p:nvPicPr>
              <p:cNvPr id="12" name="Ink 12">
                <a:extLst>
                  <a:ext uri="{FF2B5EF4-FFF2-40B4-BE49-F238E27FC236}">
                    <a16:creationId xmlns:a16="http://schemas.microsoft.com/office/drawing/2014/main" id="{E3C479CE-A22D-DA4F-81D0-65CD94E26762}"/>
                  </a:ext>
                </a:extLst>
              </p:cNvPr>
              <p:cNvPicPr/>
              <p:nvPr/>
            </p:nvPicPr>
            <p:blipFill>
              <a:blip r:embed="rId9"/>
              <a:stretch>
                <a:fillRect/>
              </a:stretch>
            </p:blipFill>
            <p:spPr>
              <a:xfrm>
                <a:off x="885960" y="103320"/>
                <a:ext cx="89028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939F16D3-6E1E-D442-87E9-A8707E68B416}"/>
                  </a:ext>
                </a:extLst>
              </p14:cNvPr>
              <p14:cNvContentPartPr/>
              <p14:nvPr/>
            </p14:nvContentPartPr>
            <p14:xfrm>
              <a:off x="1562400" y="830520"/>
              <a:ext cx="1784880" cy="82440"/>
            </p14:xfrm>
          </p:contentPart>
        </mc:Choice>
        <mc:Fallback xmlns="">
          <p:pic>
            <p:nvPicPr>
              <p:cNvPr id="14" name="Ink 14">
                <a:extLst>
                  <a:ext uri="{FF2B5EF4-FFF2-40B4-BE49-F238E27FC236}">
                    <a16:creationId xmlns:a16="http://schemas.microsoft.com/office/drawing/2014/main" id="{939F16D3-6E1E-D442-87E9-A8707E68B416}"/>
                  </a:ext>
                </a:extLst>
              </p:cNvPr>
              <p:cNvPicPr/>
              <p:nvPr/>
            </p:nvPicPr>
            <p:blipFill>
              <a:blip r:embed="rId11"/>
              <a:stretch>
                <a:fillRect/>
              </a:stretch>
            </p:blipFill>
            <p:spPr>
              <a:xfrm>
                <a:off x="1546200" y="814320"/>
                <a:ext cx="1817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6">
                <a:extLst>
                  <a:ext uri="{FF2B5EF4-FFF2-40B4-BE49-F238E27FC236}">
                    <a16:creationId xmlns:a16="http://schemas.microsoft.com/office/drawing/2014/main" id="{4BFA08DA-90E0-D24B-A7CF-E7ACC95DD669}"/>
                  </a:ext>
                </a:extLst>
              </p14:cNvPr>
              <p14:cNvContentPartPr/>
              <p14:nvPr/>
            </p14:nvContentPartPr>
            <p14:xfrm>
              <a:off x="5747760" y="775080"/>
              <a:ext cx="613080" cy="614880"/>
            </p14:xfrm>
          </p:contentPart>
        </mc:Choice>
        <mc:Fallback xmlns="">
          <p:pic>
            <p:nvPicPr>
              <p:cNvPr id="16" name="Ink 16">
                <a:extLst>
                  <a:ext uri="{FF2B5EF4-FFF2-40B4-BE49-F238E27FC236}">
                    <a16:creationId xmlns:a16="http://schemas.microsoft.com/office/drawing/2014/main" id="{4BFA08DA-90E0-D24B-A7CF-E7ACC95DD669}"/>
                  </a:ext>
                </a:extLst>
              </p:cNvPr>
              <p:cNvPicPr/>
              <p:nvPr/>
            </p:nvPicPr>
            <p:blipFill>
              <a:blip r:embed="rId13"/>
              <a:stretch>
                <a:fillRect/>
              </a:stretch>
            </p:blipFill>
            <p:spPr>
              <a:xfrm>
                <a:off x="5731560" y="758880"/>
                <a:ext cx="64548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8">
                <a:extLst>
                  <a:ext uri="{FF2B5EF4-FFF2-40B4-BE49-F238E27FC236}">
                    <a16:creationId xmlns:a16="http://schemas.microsoft.com/office/drawing/2014/main" id="{D8FC12AC-FA72-D549-B026-F4AD581DBB85}"/>
                  </a:ext>
                </a:extLst>
              </p14:cNvPr>
              <p14:cNvContentPartPr/>
              <p14:nvPr/>
            </p14:nvContentPartPr>
            <p14:xfrm>
              <a:off x="5932800" y="847080"/>
              <a:ext cx="261720" cy="427320"/>
            </p14:xfrm>
          </p:contentPart>
        </mc:Choice>
        <mc:Fallback xmlns="">
          <p:pic>
            <p:nvPicPr>
              <p:cNvPr id="18" name="Ink 18">
                <a:extLst>
                  <a:ext uri="{FF2B5EF4-FFF2-40B4-BE49-F238E27FC236}">
                    <a16:creationId xmlns:a16="http://schemas.microsoft.com/office/drawing/2014/main" id="{D8FC12AC-FA72-D549-B026-F4AD581DBB85}"/>
                  </a:ext>
                </a:extLst>
              </p:cNvPr>
              <p:cNvPicPr/>
              <p:nvPr/>
            </p:nvPicPr>
            <p:blipFill>
              <a:blip r:embed="rId15"/>
              <a:stretch>
                <a:fillRect/>
              </a:stretch>
            </p:blipFill>
            <p:spPr>
              <a:xfrm>
                <a:off x="5916600" y="830880"/>
                <a:ext cx="2941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20">
                <a:extLst>
                  <a:ext uri="{FF2B5EF4-FFF2-40B4-BE49-F238E27FC236}">
                    <a16:creationId xmlns:a16="http://schemas.microsoft.com/office/drawing/2014/main" id="{3F7B6514-0FC5-4B48-A5BE-AB00EE611568}"/>
                  </a:ext>
                </a:extLst>
              </p14:cNvPr>
              <p14:cNvContentPartPr/>
              <p14:nvPr/>
            </p14:nvContentPartPr>
            <p14:xfrm>
              <a:off x="7914960" y="897120"/>
              <a:ext cx="719640" cy="93960"/>
            </p14:xfrm>
          </p:contentPart>
        </mc:Choice>
        <mc:Fallback xmlns="">
          <p:pic>
            <p:nvPicPr>
              <p:cNvPr id="20" name="Ink 20">
                <a:extLst>
                  <a:ext uri="{FF2B5EF4-FFF2-40B4-BE49-F238E27FC236}">
                    <a16:creationId xmlns:a16="http://schemas.microsoft.com/office/drawing/2014/main" id="{3F7B6514-0FC5-4B48-A5BE-AB00EE611568}"/>
                  </a:ext>
                </a:extLst>
              </p:cNvPr>
              <p:cNvPicPr/>
              <p:nvPr/>
            </p:nvPicPr>
            <p:blipFill>
              <a:blip r:embed="rId17"/>
              <a:stretch>
                <a:fillRect/>
              </a:stretch>
            </p:blipFill>
            <p:spPr>
              <a:xfrm>
                <a:off x="7898760" y="880920"/>
                <a:ext cx="752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2">
                <a:extLst>
                  <a:ext uri="{FF2B5EF4-FFF2-40B4-BE49-F238E27FC236}">
                    <a16:creationId xmlns:a16="http://schemas.microsoft.com/office/drawing/2014/main" id="{6DF1A133-257F-974E-8C2F-D5FD485A9D04}"/>
                  </a:ext>
                </a:extLst>
              </p14:cNvPr>
              <p14:cNvContentPartPr/>
              <p14:nvPr/>
            </p14:nvContentPartPr>
            <p14:xfrm>
              <a:off x="7922880" y="470520"/>
              <a:ext cx="20880" cy="475560"/>
            </p14:xfrm>
          </p:contentPart>
        </mc:Choice>
        <mc:Fallback xmlns="">
          <p:pic>
            <p:nvPicPr>
              <p:cNvPr id="22" name="Ink 22">
                <a:extLst>
                  <a:ext uri="{FF2B5EF4-FFF2-40B4-BE49-F238E27FC236}">
                    <a16:creationId xmlns:a16="http://schemas.microsoft.com/office/drawing/2014/main" id="{6DF1A133-257F-974E-8C2F-D5FD485A9D04}"/>
                  </a:ext>
                </a:extLst>
              </p:cNvPr>
              <p:cNvPicPr/>
              <p:nvPr/>
            </p:nvPicPr>
            <p:blipFill>
              <a:blip r:embed="rId19"/>
              <a:stretch>
                <a:fillRect/>
              </a:stretch>
            </p:blipFill>
            <p:spPr>
              <a:xfrm>
                <a:off x="7906680" y="454320"/>
                <a:ext cx="532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Ink 24">
                <a:extLst>
                  <a:ext uri="{FF2B5EF4-FFF2-40B4-BE49-F238E27FC236}">
                    <a16:creationId xmlns:a16="http://schemas.microsoft.com/office/drawing/2014/main" id="{08CD8B61-C1D9-CA4D-AD98-3F7C0BABAF6C}"/>
                  </a:ext>
                </a:extLst>
              </p14:cNvPr>
              <p14:cNvContentPartPr/>
              <p14:nvPr/>
            </p14:nvContentPartPr>
            <p14:xfrm>
              <a:off x="8029800" y="427680"/>
              <a:ext cx="666360" cy="493560"/>
            </p14:xfrm>
          </p:contentPart>
        </mc:Choice>
        <mc:Fallback xmlns="">
          <p:pic>
            <p:nvPicPr>
              <p:cNvPr id="24" name="Ink 24">
                <a:extLst>
                  <a:ext uri="{FF2B5EF4-FFF2-40B4-BE49-F238E27FC236}">
                    <a16:creationId xmlns:a16="http://schemas.microsoft.com/office/drawing/2014/main" id="{08CD8B61-C1D9-CA4D-AD98-3F7C0BABAF6C}"/>
                  </a:ext>
                </a:extLst>
              </p:cNvPr>
              <p:cNvPicPr/>
              <p:nvPr/>
            </p:nvPicPr>
            <p:blipFill>
              <a:blip r:embed="rId21"/>
              <a:stretch>
                <a:fillRect/>
              </a:stretch>
            </p:blipFill>
            <p:spPr>
              <a:xfrm>
                <a:off x="8013600" y="411480"/>
                <a:ext cx="69876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Ink 26">
                <a:extLst>
                  <a:ext uri="{FF2B5EF4-FFF2-40B4-BE49-F238E27FC236}">
                    <a16:creationId xmlns:a16="http://schemas.microsoft.com/office/drawing/2014/main" id="{F5A183FA-9F77-BC43-AE88-FD389E572AC2}"/>
                  </a:ext>
                </a:extLst>
              </p14:cNvPr>
              <p14:cNvContentPartPr/>
              <p14:nvPr/>
            </p14:nvContentPartPr>
            <p14:xfrm>
              <a:off x="8095680" y="538560"/>
              <a:ext cx="469080" cy="304560"/>
            </p14:xfrm>
          </p:contentPart>
        </mc:Choice>
        <mc:Fallback xmlns="">
          <p:pic>
            <p:nvPicPr>
              <p:cNvPr id="26" name="Ink 26">
                <a:extLst>
                  <a:ext uri="{FF2B5EF4-FFF2-40B4-BE49-F238E27FC236}">
                    <a16:creationId xmlns:a16="http://schemas.microsoft.com/office/drawing/2014/main" id="{F5A183FA-9F77-BC43-AE88-FD389E572AC2}"/>
                  </a:ext>
                </a:extLst>
              </p:cNvPr>
              <p:cNvPicPr/>
              <p:nvPr/>
            </p:nvPicPr>
            <p:blipFill>
              <a:blip r:embed="rId23"/>
              <a:stretch>
                <a:fillRect/>
              </a:stretch>
            </p:blipFill>
            <p:spPr>
              <a:xfrm>
                <a:off x="8079480" y="522360"/>
                <a:ext cx="5014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8">
                <a:extLst>
                  <a:ext uri="{FF2B5EF4-FFF2-40B4-BE49-F238E27FC236}">
                    <a16:creationId xmlns:a16="http://schemas.microsoft.com/office/drawing/2014/main" id="{3EA9D367-4BD8-9B43-8B54-B255CAD92B61}"/>
                  </a:ext>
                </a:extLst>
              </p14:cNvPr>
              <p14:cNvContentPartPr/>
              <p14:nvPr/>
            </p14:nvContentPartPr>
            <p14:xfrm>
              <a:off x="4304880" y="954000"/>
              <a:ext cx="1527120" cy="49680"/>
            </p14:xfrm>
          </p:contentPart>
        </mc:Choice>
        <mc:Fallback xmlns="">
          <p:pic>
            <p:nvPicPr>
              <p:cNvPr id="28" name="Ink 28">
                <a:extLst>
                  <a:ext uri="{FF2B5EF4-FFF2-40B4-BE49-F238E27FC236}">
                    <a16:creationId xmlns:a16="http://schemas.microsoft.com/office/drawing/2014/main" id="{3EA9D367-4BD8-9B43-8B54-B255CAD92B61}"/>
                  </a:ext>
                </a:extLst>
              </p:cNvPr>
              <p:cNvPicPr/>
              <p:nvPr/>
            </p:nvPicPr>
            <p:blipFill>
              <a:blip r:embed="rId25"/>
              <a:stretch>
                <a:fillRect/>
              </a:stretch>
            </p:blipFill>
            <p:spPr>
              <a:xfrm>
                <a:off x="4288680" y="937800"/>
                <a:ext cx="1559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0">
                <a:extLst>
                  <a:ext uri="{FF2B5EF4-FFF2-40B4-BE49-F238E27FC236}">
                    <a16:creationId xmlns:a16="http://schemas.microsoft.com/office/drawing/2014/main" id="{01719F9D-58BC-3746-AC90-5EFCF237C435}"/>
                  </a:ext>
                </a:extLst>
              </p14:cNvPr>
              <p14:cNvContentPartPr/>
              <p14:nvPr/>
            </p14:nvContentPartPr>
            <p14:xfrm>
              <a:off x="5924520" y="933840"/>
              <a:ext cx="308880" cy="258840"/>
            </p14:xfrm>
          </p:contentPart>
        </mc:Choice>
        <mc:Fallback xmlns="">
          <p:pic>
            <p:nvPicPr>
              <p:cNvPr id="30" name="Ink 30">
                <a:extLst>
                  <a:ext uri="{FF2B5EF4-FFF2-40B4-BE49-F238E27FC236}">
                    <a16:creationId xmlns:a16="http://schemas.microsoft.com/office/drawing/2014/main" id="{01719F9D-58BC-3746-AC90-5EFCF237C435}"/>
                  </a:ext>
                </a:extLst>
              </p:cNvPr>
              <p:cNvPicPr/>
              <p:nvPr/>
            </p:nvPicPr>
            <p:blipFill>
              <a:blip r:embed="rId27"/>
              <a:stretch>
                <a:fillRect/>
              </a:stretch>
            </p:blipFill>
            <p:spPr>
              <a:xfrm>
                <a:off x="5908320" y="917640"/>
                <a:ext cx="34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2">
                <a:extLst>
                  <a:ext uri="{FF2B5EF4-FFF2-40B4-BE49-F238E27FC236}">
                    <a16:creationId xmlns:a16="http://schemas.microsoft.com/office/drawing/2014/main" id="{298091DB-85EA-1E42-9E4E-838FB35B1640}"/>
                  </a:ext>
                </a:extLst>
              </p14:cNvPr>
              <p14:cNvContentPartPr/>
              <p14:nvPr/>
            </p14:nvContentPartPr>
            <p14:xfrm>
              <a:off x="6360480" y="1068840"/>
              <a:ext cx="1461960" cy="82800"/>
            </p14:xfrm>
          </p:contentPart>
        </mc:Choice>
        <mc:Fallback xmlns="">
          <p:pic>
            <p:nvPicPr>
              <p:cNvPr id="32" name="Ink 32">
                <a:extLst>
                  <a:ext uri="{FF2B5EF4-FFF2-40B4-BE49-F238E27FC236}">
                    <a16:creationId xmlns:a16="http://schemas.microsoft.com/office/drawing/2014/main" id="{298091DB-85EA-1E42-9E4E-838FB35B1640}"/>
                  </a:ext>
                </a:extLst>
              </p:cNvPr>
              <p:cNvPicPr/>
              <p:nvPr/>
            </p:nvPicPr>
            <p:blipFill>
              <a:blip r:embed="rId29"/>
              <a:stretch>
                <a:fillRect/>
              </a:stretch>
            </p:blipFill>
            <p:spPr>
              <a:xfrm>
                <a:off x="6344280" y="1052640"/>
                <a:ext cx="14943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4">
                <a:extLst>
                  <a:ext uri="{FF2B5EF4-FFF2-40B4-BE49-F238E27FC236}">
                    <a16:creationId xmlns:a16="http://schemas.microsoft.com/office/drawing/2014/main" id="{9A0E1653-BDFF-9441-8A40-1DCCB54BF94D}"/>
                  </a:ext>
                </a:extLst>
              </p14:cNvPr>
              <p14:cNvContentPartPr/>
              <p14:nvPr/>
            </p14:nvContentPartPr>
            <p14:xfrm>
              <a:off x="4962960" y="1114200"/>
              <a:ext cx="415080" cy="349920"/>
            </p14:xfrm>
          </p:contentPart>
        </mc:Choice>
        <mc:Fallback xmlns="">
          <p:pic>
            <p:nvPicPr>
              <p:cNvPr id="34" name="Ink 34">
                <a:extLst>
                  <a:ext uri="{FF2B5EF4-FFF2-40B4-BE49-F238E27FC236}">
                    <a16:creationId xmlns:a16="http://schemas.microsoft.com/office/drawing/2014/main" id="{9A0E1653-BDFF-9441-8A40-1DCCB54BF94D}"/>
                  </a:ext>
                </a:extLst>
              </p:cNvPr>
              <p:cNvPicPr/>
              <p:nvPr/>
            </p:nvPicPr>
            <p:blipFill>
              <a:blip r:embed="rId31"/>
              <a:stretch>
                <a:fillRect/>
              </a:stretch>
            </p:blipFill>
            <p:spPr>
              <a:xfrm>
                <a:off x="4946760" y="1098000"/>
                <a:ext cx="44748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Ink 36">
                <a:extLst>
                  <a:ext uri="{FF2B5EF4-FFF2-40B4-BE49-F238E27FC236}">
                    <a16:creationId xmlns:a16="http://schemas.microsoft.com/office/drawing/2014/main" id="{1A154B03-97AB-7D4D-BE0B-ED432F215A93}"/>
                  </a:ext>
                </a:extLst>
              </p14:cNvPr>
              <p14:cNvContentPartPr/>
              <p14:nvPr/>
            </p14:nvContentPartPr>
            <p14:xfrm>
              <a:off x="6907320" y="912600"/>
              <a:ext cx="1809360" cy="716040"/>
            </p14:xfrm>
          </p:contentPart>
        </mc:Choice>
        <mc:Fallback xmlns="">
          <p:pic>
            <p:nvPicPr>
              <p:cNvPr id="36" name="Ink 36">
                <a:extLst>
                  <a:ext uri="{FF2B5EF4-FFF2-40B4-BE49-F238E27FC236}">
                    <a16:creationId xmlns:a16="http://schemas.microsoft.com/office/drawing/2014/main" id="{1A154B03-97AB-7D4D-BE0B-ED432F215A93}"/>
                  </a:ext>
                </a:extLst>
              </p:cNvPr>
              <p:cNvPicPr/>
              <p:nvPr/>
            </p:nvPicPr>
            <p:blipFill>
              <a:blip r:embed="rId33"/>
              <a:stretch>
                <a:fillRect/>
              </a:stretch>
            </p:blipFill>
            <p:spPr>
              <a:xfrm>
                <a:off x="6891120" y="896400"/>
                <a:ext cx="18417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8">
                <a:extLst>
                  <a:ext uri="{FF2B5EF4-FFF2-40B4-BE49-F238E27FC236}">
                    <a16:creationId xmlns:a16="http://schemas.microsoft.com/office/drawing/2014/main" id="{CF1FA6AC-AF5D-2340-8511-F335D3094C53}"/>
                  </a:ext>
                </a:extLst>
              </p14:cNvPr>
              <p14:cNvContentPartPr/>
              <p14:nvPr/>
            </p14:nvContentPartPr>
            <p14:xfrm>
              <a:off x="534600" y="1520280"/>
              <a:ext cx="3528000" cy="4216680"/>
            </p14:xfrm>
          </p:contentPart>
        </mc:Choice>
        <mc:Fallback xmlns="">
          <p:pic>
            <p:nvPicPr>
              <p:cNvPr id="38" name="Ink 38">
                <a:extLst>
                  <a:ext uri="{FF2B5EF4-FFF2-40B4-BE49-F238E27FC236}">
                    <a16:creationId xmlns:a16="http://schemas.microsoft.com/office/drawing/2014/main" id="{CF1FA6AC-AF5D-2340-8511-F335D3094C53}"/>
                  </a:ext>
                </a:extLst>
              </p:cNvPr>
              <p:cNvPicPr/>
              <p:nvPr/>
            </p:nvPicPr>
            <p:blipFill>
              <a:blip r:embed="rId35"/>
              <a:stretch>
                <a:fillRect/>
              </a:stretch>
            </p:blipFill>
            <p:spPr>
              <a:xfrm>
                <a:off x="518400" y="1504080"/>
                <a:ext cx="3560400" cy="424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 name="Ink 3">
                <a:extLst>
                  <a:ext uri="{FF2B5EF4-FFF2-40B4-BE49-F238E27FC236}">
                    <a16:creationId xmlns:a16="http://schemas.microsoft.com/office/drawing/2014/main" id="{26C11449-2B5F-904D-8186-94E5D384DB89}"/>
                  </a:ext>
                </a:extLst>
              </p14:cNvPr>
              <p14:cNvContentPartPr/>
              <p14:nvPr/>
            </p14:nvContentPartPr>
            <p14:xfrm>
              <a:off x="4223880" y="1681560"/>
              <a:ext cx="4842360" cy="3819960"/>
            </p14:xfrm>
          </p:contentPart>
        </mc:Choice>
        <mc:Fallback xmlns="">
          <p:pic>
            <p:nvPicPr>
              <p:cNvPr id="4" name="Ink 3">
                <a:extLst>
                  <a:ext uri="{FF2B5EF4-FFF2-40B4-BE49-F238E27FC236}">
                    <a16:creationId xmlns:a16="http://schemas.microsoft.com/office/drawing/2014/main" id="{26C11449-2B5F-904D-8186-94E5D384DB89}"/>
                  </a:ext>
                </a:extLst>
              </p:cNvPr>
              <p:cNvPicPr/>
              <p:nvPr/>
            </p:nvPicPr>
            <p:blipFill>
              <a:blip r:embed="rId37"/>
              <a:stretch>
                <a:fillRect/>
              </a:stretch>
            </p:blipFill>
            <p:spPr>
              <a:xfrm>
                <a:off x="4207680" y="1665360"/>
                <a:ext cx="4874760" cy="3852360"/>
              </a:xfrm>
              <a:prstGeom prst="rect">
                <a:avLst/>
              </a:prstGeom>
            </p:spPr>
          </p:pic>
        </mc:Fallback>
      </mc:AlternateContent>
    </p:spTree>
    <p:extLst>
      <p:ext uri="{BB962C8B-B14F-4D97-AF65-F5344CB8AC3E}">
        <p14:creationId xmlns:p14="http://schemas.microsoft.com/office/powerpoint/2010/main" val="4228889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16738"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03275"/>
            <a:ext cx="54848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365125" y="141288"/>
            <a:ext cx="7772400" cy="846137"/>
          </a:xfrm>
        </p:spPr>
        <p:txBody>
          <a:bodyPr/>
          <a:lstStyle/>
          <a:p>
            <a:pPr eaLnBrk="1" hangingPunct="1"/>
            <a:r>
              <a:rPr lang="en-US">
                <a:ea typeface="ＭＳ Ｐゴシック" pitchFamily="34" charset="-128"/>
              </a:rPr>
              <a:t>Caravan analogy (more)</a:t>
            </a:r>
          </a:p>
        </p:txBody>
      </p:sp>
      <p:sp>
        <p:nvSpPr>
          <p:cNvPr id="116740" name="Rectangle 3"/>
          <p:cNvSpPr>
            <a:spLocks noGrp="1" noChangeArrowheads="1"/>
          </p:cNvSpPr>
          <p:nvPr>
            <p:ph type="body" sz="half" idx="4294967295"/>
          </p:nvPr>
        </p:nvSpPr>
        <p:spPr>
          <a:xfrm>
            <a:off x="492125" y="2862263"/>
            <a:ext cx="8323263" cy="3317875"/>
          </a:xfrm>
        </p:spPr>
        <p:txBody>
          <a:bodyPr/>
          <a:lstStyle/>
          <a:p>
            <a:pPr eaLnBrk="1" hangingPunct="1">
              <a:buSzPct val="75000"/>
            </a:pPr>
            <a:r>
              <a:rPr lang="en-US" sz="2400">
                <a:ea typeface="ＭＳ Ｐゴシック" pitchFamily="34" charset="-128"/>
              </a:rPr>
              <a:t>suppose cars now </a:t>
            </a:r>
            <a:r>
              <a:rPr lang="ja-JP" altLang="en-US" sz="2400">
                <a:ea typeface="ＭＳ Ｐゴシック" pitchFamily="34" charset="-128"/>
              </a:rPr>
              <a:t>“</a:t>
            </a:r>
            <a:r>
              <a:rPr lang="en-US" altLang="ja-JP" sz="2400">
                <a:ea typeface="ＭＳ Ｐゴシック" pitchFamily="34" charset="-128"/>
              </a:rPr>
              <a:t>propagate</a:t>
            </a:r>
            <a:r>
              <a:rPr lang="ja-JP" altLang="en-US" sz="2400">
                <a:ea typeface="ＭＳ Ｐゴシック" pitchFamily="34" charset="-128"/>
              </a:rPr>
              <a:t>”</a:t>
            </a:r>
            <a:r>
              <a:rPr lang="en-US" altLang="ja-JP" sz="2400">
                <a:ea typeface="ＭＳ Ｐゴシック" pitchFamily="34" charset="-128"/>
              </a:rPr>
              <a:t> at 1000 km/hr</a:t>
            </a:r>
          </a:p>
          <a:p>
            <a:pPr eaLnBrk="1" hangingPunct="1">
              <a:buSzPct val="75000"/>
            </a:pPr>
            <a:r>
              <a:rPr lang="en-US" sz="2400">
                <a:ea typeface="ＭＳ Ｐゴシック" pitchFamily="34" charset="-128"/>
              </a:rPr>
              <a:t>and suppose toll booth now takes one min to service a car</a:t>
            </a:r>
            <a:endParaRPr lang="en-US" sz="2400">
              <a:solidFill>
                <a:schemeClr val="accent2"/>
              </a:solidFill>
              <a:ea typeface="ＭＳ Ｐゴシック" pitchFamily="34" charset="-128"/>
            </a:endParaRPr>
          </a:p>
          <a:p>
            <a:pPr eaLnBrk="1" hangingPunct="1">
              <a:buSzPct val="75000"/>
            </a:pPr>
            <a:r>
              <a:rPr lang="en-US" sz="2400" i="1" u="sng">
                <a:solidFill>
                  <a:srgbClr val="CC0000"/>
                </a:solidFill>
                <a:ea typeface="ＭＳ Ｐゴシック" pitchFamily="34" charset="-128"/>
              </a:rPr>
              <a:t>Q:</a:t>
            </a:r>
            <a:r>
              <a:rPr lang="en-US" sz="2400">
                <a:solidFill>
                  <a:srgbClr val="CC0000"/>
                </a:solidFill>
                <a:ea typeface="ＭＳ Ｐゴシック" pitchFamily="34" charset="-128"/>
              </a:rPr>
              <a:t> Will cars arrive to 2nd booth before all cars serviced at first booth?</a:t>
            </a:r>
          </a:p>
          <a:p>
            <a:pPr eaLnBrk="1" hangingPunct="1">
              <a:buFont typeface="Wingdings" pitchFamily="2" charset="2"/>
              <a:buNone/>
            </a:pPr>
            <a:endParaRPr lang="en-US" sz="2400">
              <a:solidFill>
                <a:srgbClr val="CC0000"/>
              </a:solidFill>
              <a:ea typeface="ＭＳ Ｐゴシック" pitchFamily="34" charset="-128"/>
            </a:endParaRPr>
          </a:p>
        </p:txBody>
      </p:sp>
      <p:sp>
        <p:nvSpPr>
          <p:cNvPr id="116741" name="Rectangle 4"/>
          <p:cNvSpPr>
            <a:spLocks noGrp="1" noChangeArrowheads="1"/>
          </p:cNvSpPr>
          <p:nvPr>
            <p:ph type="body" sz="half" idx="4294967295"/>
          </p:nvPr>
        </p:nvSpPr>
        <p:spPr>
          <a:xfrm>
            <a:off x="942975" y="4524375"/>
            <a:ext cx="7989888" cy="1751013"/>
          </a:xfrm>
        </p:spPr>
        <p:txBody>
          <a:bodyPr/>
          <a:lstStyle/>
          <a:p>
            <a:pPr eaLnBrk="1" hangingPunct="1">
              <a:buSzTx/>
              <a:buFont typeface="Wingdings" pitchFamily="2" charset="2"/>
              <a:buChar char="§"/>
            </a:pPr>
            <a:r>
              <a:rPr lang="en-US" sz="2400" i="1" u="sng">
                <a:solidFill>
                  <a:srgbClr val="CC0000"/>
                </a:solidFill>
                <a:ea typeface="ＭＳ Ｐゴシック" pitchFamily="34" charset="-128"/>
              </a:rPr>
              <a:t>A: Yes!</a:t>
            </a:r>
            <a:r>
              <a:rPr lang="en-US" sz="2400">
                <a:ea typeface="ＭＳ Ｐゴシック" pitchFamily="34" charset="-128"/>
              </a:rPr>
              <a:t>  after 7 min, 1st car arrives at second booth; three cars still at 1st booth.</a:t>
            </a:r>
          </a:p>
        </p:txBody>
      </p:sp>
      <p:grpSp>
        <p:nvGrpSpPr>
          <p:cNvPr id="116742" name="Group 49"/>
          <p:cNvGrpSpPr>
            <a:grpSpLocks/>
          </p:cNvGrpSpPr>
          <p:nvPr/>
        </p:nvGrpSpPr>
        <p:grpSpPr bwMode="auto">
          <a:xfrm>
            <a:off x="684213" y="1150938"/>
            <a:ext cx="8043862" cy="1481137"/>
            <a:chOff x="165" y="725"/>
            <a:chExt cx="5067" cy="933"/>
          </a:xfrm>
        </p:grpSpPr>
        <p:grpSp>
          <p:nvGrpSpPr>
            <p:cNvPr id="116744" name="Group 5"/>
            <p:cNvGrpSpPr>
              <a:grpSpLocks/>
            </p:cNvGrpSpPr>
            <p:nvPr/>
          </p:nvGrpSpPr>
          <p:grpSpPr bwMode="auto">
            <a:xfrm>
              <a:off x="3535" y="781"/>
              <a:ext cx="516" cy="877"/>
              <a:chOff x="1357" y="938"/>
              <a:chExt cx="516" cy="877"/>
            </a:xfrm>
          </p:grpSpPr>
          <p:sp>
            <p:nvSpPr>
              <p:cNvPr id="116768"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6769" name="Text Box 7"/>
              <p:cNvSpPr txBox="1">
                <a:spLocks noChangeArrowheads="1"/>
              </p:cNvSpPr>
              <p:nvPr/>
            </p:nvSpPr>
            <p:spPr bwMode="auto">
              <a:xfrm>
                <a:off x="1357" y="1373"/>
                <a:ext cx="51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toll </a:t>
                </a:r>
              </a:p>
              <a:p>
                <a:pPr algn="ctr"/>
                <a:r>
                  <a:rPr lang="en-US" sz="2000"/>
                  <a:t>booth</a:t>
                </a:r>
              </a:p>
            </p:txBody>
          </p:sp>
        </p:grpSp>
        <p:grpSp>
          <p:nvGrpSpPr>
            <p:cNvPr id="116745" name="Group 8"/>
            <p:cNvGrpSpPr>
              <a:grpSpLocks/>
            </p:cNvGrpSpPr>
            <p:nvPr/>
          </p:nvGrpSpPr>
          <p:grpSpPr bwMode="auto">
            <a:xfrm>
              <a:off x="1738" y="781"/>
              <a:ext cx="516" cy="877"/>
              <a:chOff x="1357" y="938"/>
              <a:chExt cx="516" cy="877"/>
            </a:xfrm>
          </p:grpSpPr>
          <p:sp>
            <p:nvSpPr>
              <p:cNvPr id="116766"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16767" name="Text Box 10"/>
              <p:cNvSpPr txBox="1">
                <a:spLocks noChangeArrowheads="1"/>
              </p:cNvSpPr>
              <p:nvPr/>
            </p:nvSpPr>
            <p:spPr bwMode="auto">
              <a:xfrm>
                <a:off x="1357" y="1373"/>
                <a:ext cx="516"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toll </a:t>
                </a:r>
              </a:p>
              <a:p>
                <a:pPr algn="ctr"/>
                <a:r>
                  <a:rPr lang="en-US" sz="2000"/>
                  <a:t>booth</a:t>
                </a:r>
              </a:p>
            </p:txBody>
          </p:sp>
        </p:grpSp>
        <p:sp>
          <p:nvSpPr>
            <p:cNvPr id="116746"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vert="eaVert" wrap="none" anchor="ctr"/>
            <a:lstStyle/>
            <a:p>
              <a:endParaRPr lang="en-US"/>
            </a:p>
          </p:txBody>
        </p:sp>
        <p:sp>
          <p:nvSpPr>
            <p:cNvPr id="116747" name="Text Box 30"/>
            <p:cNvSpPr txBox="1">
              <a:spLocks noChangeArrowheads="1"/>
            </p:cNvSpPr>
            <p:nvPr/>
          </p:nvSpPr>
          <p:spPr bwMode="auto">
            <a:xfrm>
              <a:off x="726" y="1139"/>
              <a:ext cx="685" cy="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ten-car </a:t>
              </a:r>
            </a:p>
            <a:p>
              <a:r>
                <a:rPr lang="en-US" sz="2000"/>
                <a:t>caravan</a:t>
              </a:r>
            </a:p>
          </p:txBody>
        </p:sp>
        <p:sp>
          <p:nvSpPr>
            <p:cNvPr id="116748"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6749" name="Text Box 33"/>
            <p:cNvSpPr txBox="1">
              <a:spLocks noChangeArrowheads="1"/>
            </p:cNvSpPr>
            <p:nvPr/>
          </p:nvSpPr>
          <p:spPr bwMode="auto">
            <a:xfrm>
              <a:off x="2515" y="850"/>
              <a:ext cx="68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100 km</a:t>
              </a:r>
            </a:p>
          </p:txBody>
        </p:sp>
        <p:sp>
          <p:nvSpPr>
            <p:cNvPr id="116750"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16751" name="Text Box 35"/>
            <p:cNvSpPr txBox="1">
              <a:spLocks noChangeArrowheads="1"/>
            </p:cNvSpPr>
            <p:nvPr/>
          </p:nvSpPr>
          <p:spPr bwMode="auto">
            <a:xfrm>
              <a:off x="4377" y="850"/>
              <a:ext cx="68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100 km</a:t>
              </a:r>
            </a:p>
          </p:txBody>
        </p:sp>
        <p:sp>
          <p:nvSpPr>
            <p:cNvPr id="116752"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6753"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6754"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6755"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pic>
          <p:nvPicPr>
            <p:cNvPr id="116756"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757"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6758" name="Group 45"/>
            <p:cNvGrpSpPr>
              <a:grpSpLocks/>
            </p:cNvGrpSpPr>
            <p:nvPr/>
          </p:nvGrpSpPr>
          <p:grpSpPr bwMode="auto">
            <a:xfrm>
              <a:off x="1815" y="725"/>
              <a:ext cx="289" cy="490"/>
              <a:chOff x="2365" y="1352"/>
              <a:chExt cx="1022" cy="1616"/>
            </a:xfrm>
          </p:grpSpPr>
          <p:pic>
            <p:nvPicPr>
              <p:cNvPr id="116764"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65"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pic>
          <p:nvPicPr>
            <p:cNvPr id="116759"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16760" name="Group 46"/>
            <p:cNvGrpSpPr>
              <a:grpSpLocks/>
            </p:cNvGrpSpPr>
            <p:nvPr/>
          </p:nvGrpSpPr>
          <p:grpSpPr bwMode="auto">
            <a:xfrm>
              <a:off x="3656" y="743"/>
              <a:ext cx="289" cy="490"/>
              <a:chOff x="2365" y="1352"/>
              <a:chExt cx="1022" cy="1616"/>
            </a:xfrm>
          </p:grpSpPr>
          <p:pic>
            <p:nvPicPr>
              <p:cNvPr id="116762"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63"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116761"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1674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5F4D2073-BACA-450D-AC5E-D86DD79D1CFE}" type="slidenum">
              <a:rPr lang="en-US" sz="1200">
                <a:latin typeface="Tahoma" pitchFamily="34" charset="0"/>
              </a:rPr>
              <a:pPr/>
              <a:t>49</a:t>
            </a:fld>
            <a:endParaRPr lang="en-US" sz="1200">
              <a:latin typeface="Tahoma"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36866"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962025"/>
            <a:ext cx="5942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Rectangle 2"/>
          <p:cNvSpPr>
            <a:spLocks noGrp="1" noChangeArrowheads="1"/>
          </p:cNvSpPr>
          <p:nvPr>
            <p:ph type="title" idx="4294967295"/>
          </p:nvPr>
        </p:nvSpPr>
        <p:spPr>
          <a:xfrm>
            <a:off x="533400" y="220663"/>
            <a:ext cx="7772400" cy="1006475"/>
          </a:xfrm>
        </p:spPr>
        <p:txBody>
          <a:bodyPr/>
          <a:lstStyle/>
          <a:p>
            <a:pPr eaLnBrk="1" hangingPunct="1"/>
            <a:r>
              <a:rPr lang="ja-JP" altLang="en-US">
                <a:ea typeface="ＭＳ Ｐゴシック" pitchFamily="34" charset="-128"/>
              </a:rPr>
              <a:t>“</a:t>
            </a:r>
            <a:r>
              <a:rPr lang="en-US" altLang="ja-JP">
                <a:ea typeface="ＭＳ Ｐゴシック" pitchFamily="34" charset="-128"/>
              </a:rPr>
              <a:t>Fun</a:t>
            </a:r>
            <a:r>
              <a:rPr lang="ja-JP" altLang="en-US">
                <a:ea typeface="ＭＳ Ｐゴシック" pitchFamily="34" charset="-128"/>
              </a:rPr>
              <a:t>”</a:t>
            </a:r>
            <a:r>
              <a:rPr lang="en-US" altLang="ja-JP">
                <a:ea typeface="ＭＳ Ｐゴシック" pitchFamily="34" charset="-128"/>
              </a:rPr>
              <a:t> internet appliances</a:t>
            </a:r>
            <a:endParaRPr lang="en-US">
              <a:ea typeface="ＭＳ Ｐゴシック" pitchFamily="34" charset="-128"/>
            </a:endParaRPr>
          </a:p>
        </p:txBody>
      </p:sp>
      <p:pic>
        <p:nvPicPr>
          <p:cNvPr id="36868"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9"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0" name="Text Box 7"/>
          <p:cNvSpPr txBox="1">
            <a:spLocks noChangeArrowheads="1"/>
          </p:cNvSpPr>
          <p:nvPr/>
        </p:nvSpPr>
        <p:spPr bwMode="auto">
          <a:xfrm>
            <a:off x="895350" y="2789238"/>
            <a:ext cx="216217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IP picture frame</a:t>
            </a:r>
          </a:p>
          <a:p>
            <a:r>
              <a:rPr lang="en-US" sz="1600"/>
              <a:t>http://www.ceiva.com/</a:t>
            </a:r>
          </a:p>
        </p:txBody>
      </p:sp>
      <p:sp>
        <p:nvSpPr>
          <p:cNvPr id="36871" name="Text Box 8"/>
          <p:cNvSpPr txBox="1">
            <a:spLocks noChangeArrowheads="1"/>
          </p:cNvSpPr>
          <p:nvPr/>
        </p:nvSpPr>
        <p:spPr bwMode="auto">
          <a:xfrm>
            <a:off x="5626100" y="1989138"/>
            <a:ext cx="224631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Web-enabled toaster +</a:t>
            </a:r>
          </a:p>
          <a:p>
            <a:r>
              <a:rPr lang="en-US" sz="1600"/>
              <a:t>weather forecaster</a:t>
            </a:r>
          </a:p>
        </p:txBody>
      </p:sp>
      <p:pic>
        <p:nvPicPr>
          <p:cNvPr id="36872"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3" name="Text Box 10"/>
          <p:cNvSpPr txBox="1">
            <a:spLocks noChangeArrowheads="1"/>
          </p:cNvSpPr>
          <p:nvPr/>
        </p:nvSpPr>
        <p:spPr bwMode="auto">
          <a:xfrm>
            <a:off x="5911850" y="6016625"/>
            <a:ext cx="159702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Internet phones</a:t>
            </a:r>
          </a:p>
        </p:txBody>
      </p:sp>
      <p:graphicFrame>
        <p:nvGraphicFramePr>
          <p:cNvPr id="36874"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025" r:id="rId8" imgW="1434415" imgH="3873016" progId="">
                  <p:embed/>
                </p:oleObj>
              </mc:Choice>
              <mc:Fallback>
                <p:oleObj r:id="rId8" imgW="1434415" imgH="3873016" progId="">
                  <p:embed/>
                  <p:pic>
                    <p:nvPicPr>
                      <p:cNvPr id="36874"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6875"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Internet </a:t>
            </a:r>
          </a:p>
          <a:p>
            <a:r>
              <a:rPr lang="en-US" sz="1600"/>
              <a:t>refrigerator</a:t>
            </a:r>
          </a:p>
        </p:txBody>
      </p:sp>
      <p:pic>
        <p:nvPicPr>
          <p:cNvPr id="36876"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7" name="Text Box 8"/>
          <p:cNvSpPr txBox="1">
            <a:spLocks noChangeArrowheads="1"/>
          </p:cNvSpPr>
          <p:nvPr/>
        </p:nvSpPr>
        <p:spPr bwMode="auto">
          <a:xfrm>
            <a:off x="2824163" y="5202238"/>
            <a:ext cx="2487612"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Slingbox: watch,</a:t>
            </a:r>
          </a:p>
          <a:p>
            <a:r>
              <a:rPr lang="en-US" sz="1600"/>
              <a:t>control cable TV remotely</a:t>
            </a:r>
          </a:p>
        </p:txBody>
      </p:sp>
      <p:sp>
        <p:nvSpPr>
          <p:cNvPr id="3687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5D4209D9-8B14-4C53-8A30-4EEEC42B52B6}" type="slidenum">
              <a:rPr lang="en-US" sz="1200">
                <a:latin typeface="Tahoma" pitchFamily="34" charset="0"/>
              </a:rPr>
              <a:pPr/>
              <a:t>5</a:t>
            </a:fld>
            <a:endParaRPr lang="en-US" sz="1200">
              <a:latin typeface="Tahoma" pitchFamily="34" charset="0"/>
            </a:endParaRPr>
          </a:p>
        </p:txBody>
      </p:sp>
      <p:pic>
        <p:nvPicPr>
          <p:cNvPr id="36879"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80"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Tweet-a-watt: </a:t>
            </a:r>
          </a:p>
          <a:p>
            <a:r>
              <a:rPr lang="en-US" sz="1600"/>
              <a:t>monitor energy use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18786"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917575"/>
            <a:ext cx="54848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87" name="Picture 60" descr="queueDe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200" y="852488"/>
            <a:ext cx="4968875" cy="305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88" name="Rectangle 3"/>
          <p:cNvSpPr>
            <a:spLocks noGrp="1" noChangeArrowheads="1"/>
          </p:cNvSpPr>
          <p:nvPr>
            <p:ph type="body" sz="half" idx="4294967295"/>
          </p:nvPr>
        </p:nvSpPr>
        <p:spPr>
          <a:xfrm>
            <a:off x="509588" y="1806575"/>
            <a:ext cx="3810000" cy="1781175"/>
          </a:xfrm>
        </p:spPr>
        <p:txBody>
          <a:bodyPr/>
          <a:lstStyle/>
          <a:p>
            <a:pPr eaLnBrk="1" hangingPunct="1">
              <a:buSzPct val="75000"/>
            </a:pPr>
            <a:r>
              <a:rPr lang="en-US" sz="2400" i="1">
                <a:ea typeface="ＭＳ Ｐゴシック" pitchFamily="34" charset="-128"/>
              </a:rPr>
              <a:t>R:</a:t>
            </a:r>
            <a:r>
              <a:rPr lang="en-US" sz="2400">
                <a:ea typeface="ＭＳ Ｐゴシック" pitchFamily="34" charset="-128"/>
              </a:rPr>
              <a:t> link bandwidth (bps)</a:t>
            </a:r>
          </a:p>
          <a:p>
            <a:pPr eaLnBrk="1" hangingPunct="1">
              <a:buSzPct val="75000"/>
            </a:pPr>
            <a:r>
              <a:rPr lang="en-US" sz="2400" i="1">
                <a:ea typeface="ＭＳ Ｐゴシック" pitchFamily="34" charset="-128"/>
              </a:rPr>
              <a:t>L:</a:t>
            </a:r>
            <a:r>
              <a:rPr lang="en-US" sz="2400">
                <a:ea typeface="ＭＳ Ｐゴシック" pitchFamily="34" charset="-128"/>
              </a:rPr>
              <a:t> packet length (bits)</a:t>
            </a:r>
          </a:p>
          <a:p>
            <a:pPr eaLnBrk="1" hangingPunct="1">
              <a:buSzPct val="75000"/>
            </a:pPr>
            <a:r>
              <a:rPr lang="en-US" sz="2400">
                <a:ea typeface="ＭＳ Ｐゴシック" pitchFamily="34" charset="-128"/>
              </a:rPr>
              <a:t>a: average packet arrival rate</a:t>
            </a:r>
          </a:p>
        </p:txBody>
      </p:sp>
      <p:sp>
        <p:nvSpPr>
          <p:cNvPr id="118789" name="Rectangle 61"/>
          <p:cNvSpPr>
            <a:spLocks noChangeArrowheads="1"/>
          </p:cNvSpPr>
          <p:nvPr/>
        </p:nvSpPr>
        <p:spPr bwMode="auto">
          <a:xfrm>
            <a:off x="4187825" y="3451225"/>
            <a:ext cx="3810000"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lnSpc>
                <a:spcPct val="85000"/>
              </a:lnSpc>
              <a:buClr>
                <a:schemeClr val="accent2"/>
              </a:buClr>
              <a:buSzPct val="85000"/>
              <a:buFont typeface="Wingdings" pitchFamily="2" charset="2"/>
              <a:buNone/>
            </a:pPr>
            <a:r>
              <a:rPr lang="en-US" sz="2000">
                <a:solidFill>
                  <a:srgbClr val="000099"/>
                </a:solidFill>
              </a:rPr>
              <a:t>traffic intensity </a:t>
            </a:r>
          </a:p>
          <a:p>
            <a:pPr marL="342900" indent="-342900" algn="ctr">
              <a:lnSpc>
                <a:spcPct val="85000"/>
              </a:lnSpc>
              <a:buClr>
                <a:schemeClr val="accent2"/>
              </a:buClr>
              <a:buSzPct val="85000"/>
              <a:buFont typeface="Wingdings" pitchFamily="2" charset="2"/>
              <a:buNone/>
            </a:pPr>
            <a:r>
              <a:rPr lang="en-US" sz="2000">
                <a:solidFill>
                  <a:srgbClr val="000099"/>
                </a:solidFill>
              </a:rPr>
              <a:t>= La/R</a:t>
            </a:r>
          </a:p>
        </p:txBody>
      </p:sp>
      <p:sp>
        <p:nvSpPr>
          <p:cNvPr id="118790" name="Rectangle 62"/>
          <p:cNvSpPr>
            <a:spLocks noChangeArrowheads="1"/>
          </p:cNvSpPr>
          <p:nvPr/>
        </p:nvSpPr>
        <p:spPr bwMode="auto">
          <a:xfrm>
            <a:off x="511175" y="4113213"/>
            <a:ext cx="6972300"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rgbClr val="000099"/>
              </a:buClr>
              <a:buSzPct val="75000"/>
              <a:buFont typeface="Wingdings" pitchFamily="2" charset="2"/>
              <a:buChar char="v"/>
            </a:pPr>
            <a:r>
              <a:rPr lang="en-US" i="1">
                <a:latin typeface="Gill Sans MT" pitchFamily="34" charset="0"/>
              </a:rPr>
              <a:t>La/R</a:t>
            </a:r>
            <a:r>
              <a:rPr lang="en-US">
                <a:latin typeface="Gill Sans MT" pitchFamily="34" charset="0"/>
              </a:rPr>
              <a:t> ~ 0: avg. queueing delay small</a:t>
            </a:r>
          </a:p>
          <a:p>
            <a:pPr marL="342900" indent="-342900">
              <a:spcBef>
                <a:spcPct val="20000"/>
              </a:spcBef>
              <a:buClr>
                <a:srgbClr val="000099"/>
              </a:buClr>
              <a:buSzPct val="75000"/>
              <a:buFont typeface="Wingdings" pitchFamily="2" charset="2"/>
              <a:buChar char="v"/>
            </a:pPr>
            <a:r>
              <a:rPr lang="en-US" i="1">
                <a:latin typeface="Gill Sans MT" pitchFamily="34" charset="0"/>
              </a:rPr>
              <a:t>La/R </a:t>
            </a:r>
            <a:r>
              <a:rPr lang="en-US">
                <a:latin typeface="Gill Sans MT" pitchFamily="34" charset="0"/>
              </a:rPr>
              <a:t>-&gt; 1: avg. queueing delay large</a:t>
            </a:r>
          </a:p>
          <a:p>
            <a:pPr marL="342900" indent="-342900">
              <a:lnSpc>
                <a:spcPct val="85000"/>
              </a:lnSpc>
              <a:spcBef>
                <a:spcPct val="20000"/>
              </a:spcBef>
              <a:buClr>
                <a:srgbClr val="000099"/>
              </a:buClr>
              <a:buSzPct val="75000"/>
              <a:buFont typeface="Wingdings" pitchFamily="2" charset="2"/>
              <a:buChar char="v"/>
            </a:pPr>
            <a:r>
              <a:rPr lang="en-US" i="1">
                <a:latin typeface="Gill Sans MT" pitchFamily="34" charset="0"/>
              </a:rPr>
              <a:t>La/R </a:t>
            </a:r>
            <a:r>
              <a:rPr lang="en-US">
                <a:latin typeface="Gill Sans MT" pitchFamily="34" charset="0"/>
              </a:rPr>
              <a:t>&gt; 1: more </a:t>
            </a:r>
            <a:r>
              <a:rPr lang="ja-JP" altLang="en-US">
                <a:latin typeface="Gill Sans MT" pitchFamily="34" charset="0"/>
              </a:rPr>
              <a:t>“</a:t>
            </a:r>
            <a:r>
              <a:rPr lang="en-US" altLang="ja-JP">
                <a:latin typeface="Gill Sans MT" pitchFamily="34" charset="0"/>
              </a:rPr>
              <a:t>work</a:t>
            </a:r>
            <a:r>
              <a:rPr lang="ja-JP" altLang="en-US">
                <a:latin typeface="Gill Sans MT" pitchFamily="34" charset="0"/>
              </a:rPr>
              <a:t>”</a:t>
            </a:r>
            <a:r>
              <a:rPr lang="en-US" altLang="ja-JP">
                <a:latin typeface="Gill Sans MT" pitchFamily="34" charset="0"/>
              </a:rPr>
              <a:t> arriving </a:t>
            </a:r>
          </a:p>
          <a:p>
            <a:pPr marL="342900" indent="-342900">
              <a:lnSpc>
                <a:spcPct val="85000"/>
              </a:lnSpc>
              <a:spcBef>
                <a:spcPct val="20000"/>
              </a:spcBef>
              <a:buClr>
                <a:srgbClr val="000099"/>
              </a:buClr>
              <a:buSzPct val="75000"/>
              <a:buFont typeface="Wingdings" pitchFamily="2" charset="2"/>
              <a:buNone/>
            </a:pPr>
            <a:r>
              <a:rPr lang="en-US">
                <a:latin typeface="Gill Sans MT" pitchFamily="34" charset="0"/>
              </a:rPr>
              <a:t>    than can be serviced, average delay infinite!</a:t>
            </a:r>
          </a:p>
          <a:p>
            <a:pPr marL="342900" indent="-342900">
              <a:spcBef>
                <a:spcPct val="20000"/>
              </a:spcBef>
              <a:buClr>
                <a:schemeClr val="accent2"/>
              </a:buClr>
              <a:buSzPct val="85000"/>
              <a:buFont typeface="Wingdings" pitchFamily="2" charset="2"/>
              <a:buChar char="q"/>
            </a:pPr>
            <a:endParaRPr lang="en-US">
              <a:latin typeface="Gill Sans MT" pitchFamily="34" charset="0"/>
            </a:endParaRPr>
          </a:p>
        </p:txBody>
      </p:sp>
      <p:sp>
        <p:nvSpPr>
          <p:cNvPr id="118791" name="Rectangle 11"/>
          <p:cNvSpPr>
            <a:spLocks noChangeArrowheads="1"/>
          </p:cNvSpPr>
          <p:nvPr/>
        </p:nvSpPr>
        <p:spPr bwMode="auto">
          <a:xfrm>
            <a:off x="4500563" y="868363"/>
            <a:ext cx="1271587" cy="4270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18792" name="Rectangle 61"/>
          <p:cNvSpPr>
            <a:spLocks noChangeArrowheads="1"/>
          </p:cNvSpPr>
          <p:nvPr/>
        </p:nvSpPr>
        <p:spPr bwMode="auto">
          <a:xfrm rot="-5400000">
            <a:off x="3596482" y="2180431"/>
            <a:ext cx="2433638"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lnSpc>
                <a:spcPct val="85000"/>
              </a:lnSpc>
              <a:buClr>
                <a:schemeClr val="accent2"/>
              </a:buClr>
              <a:buSzPct val="85000"/>
              <a:buFont typeface="Wingdings" pitchFamily="2" charset="2"/>
              <a:buNone/>
            </a:pPr>
            <a:r>
              <a:rPr lang="en-US" sz="2000">
                <a:solidFill>
                  <a:srgbClr val="000099"/>
                </a:solidFill>
              </a:rPr>
              <a:t>average  queueing delay</a:t>
            </a:r>
          </a:p>
        </p:txBody>
      </p:sp>
      <p:pic>
        <p:nvPicPr>
          <p:cNvPr id="11879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463" y="4935538"/>
            <a:ext cx="1546225" cy="123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6800" y="4197350"/>
            <a:ext cx="1481138" cy="111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795" name="Text Box 15"/>
          <p:cNvSpPr txBox="1">
            <a:spLocks noChangeArrowheads="1"/>
          </p:cNvSpPr>
          <p:nvPr/>
        </p:nvSpPr>
        <p:spPr bwMode="auto">
          <a:xfrm>
            <a:off x="7554913" y="4141788"/>
            <a:ext cx="10541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t>La/R ~ 0</a:t>
            </a:r>
          </a:p>
        </p:txBody>
      </p:sp>
      <p:sp>
        <p:nvSpPr>
          <p:cNvPr id="118796" name="Rectangle 2"/>
          <p:cNvSpPr>
            <a:spLocks noGrp="1" noChangeArrowheads="1"/>
          </p:cNvSpPr>
          <p:nvPr>
            <p:ph type="title" idx="4294967295"/>
          </p:nvPr>
        </p:nvSpPr>
        <p:spPr>
          <a:xfrm>
            <a:off x="333375" y="123825"/>
            <a:ext cx="7772400" cy="1143000"/>
          </a:xfrm>
        </p:spPr>
        <p:txBody>
          <a:bodyPr/>
          <a:lstStyle/>
          <a:p>
            <a:pPr eaLnBrk="1" hangingPunct="1"/>
            <a:r>
              <a:rPr lang="en-US" sz="4000">
                <a:ea typeface="ＭＳ Ｐゴシック" pitchFamily="34" charset="-128"/>
              </a:rPr>
              <a:t>Queueing delay (revisited)</a:t>
            </a:r>
            <a:endParaRPr lang="en-US">
              <a:ea typeface="ＭＳ Ｐゴシック" pitchFamily="34" charset="-128"/>
            </a:endParaRPr>
          </a:p>
        </p:txBody>
      </p:sp>
      <p:sp>
        <p:nvSpPr>
          <p:cNvPr id="118797" name="Text Box 16"/>
          <p:cNvSpPr txBox="1">
            <a:spLocks noChangeArrowheads="1"/>
          </p:cNvSpPr>
          <p:nvPr/>
        </p:nvSpPr>
        <p:spPr bwMode="auto">
          <a:xfrm>
            <a:off x="7885113" y="6110288"/>
            <a:ext cx="11303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t>La/R -&gt; 1</a:t>
            </a:r>
          </a:p>
        </p:txBody>
      </p:sp>
      <p:sp>
        <p:nvSpPr>
          <p:cNvPr id="11879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877BEE7B-E09A-4761-95BD-E6BDAF3A9B8A}" type="slidenum">
              <a:rPr lang="en-US" sz="1200">
                <a:latin typeface="Tahoma" pitchFamily="34" charset="0"/>
              </a:rPr>
              <a:pPr/>
              <a:t>50</a:t>
            </a:fld>
            <a:endParaRPr lang="en-US" sz="1200">
              <a:latin typeface="Tahoma" pitchFamily="34" charset="0"/>
            </a:endParaRPr>
          </a:p>
        </p:txBody>
      </p:sp>
      <p:sp>
        <p:nvSpPr>
          <p:cNvPr id="118799" name="TextBox 1"/>
          <p:cNvSpPr txBox="1">
            <a:spLocks noChangeArrowheads="1"/>
          </p:cNvSpPr>
          <p:nvPr/>
        </p:nvSpPr>
        <p:spPr bwMode="auto">
          <a:xfrm>
            <a:off x="425450" y="6116638"/>
            <a:ext cx="6223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 Check out the Java applet for an interactive animation on queuing and loss</a:t>
            </a: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B531AF02-4791-6640-8E0F-FB64790252F5}"/>
                  </a:ext>
                </a:extLst>
              </p14:cNvPr>
              <p14:cNvContentPartPr/>
              <p14:nvPr/>
            </p14:nvContentPartPr>
            <p14:xfrm>
              <a:off x="5053680" y="5768280"/>
              <a:ext cx="1075680" cy="276120"/>
            </p14:xfrm>
          </p:contentPart>
        </mc:Choice>
        <mc:Fallback xmlns="">
          <p:pic>
            <p:nvPicPr>
              <p:cNvPr id="2" name="Ink 1">
                <a:extLst>
                  <a:ext uri="{FF2B5EF4-FFF2-40B4-BE49-F238E27FC236}">
                    <a16:creationId xmlns:a16="http://schemas.microsoft.com/office/drawing/2014/main" id="{B531AF02-4791-6640-8E0F-FB64790252F5}"/>
                  </a:ext>
                </a:extLst>
              </p:cNvPr>
              <p:cNvPicPr/>
              <p:nvPr/>
            </p:nvPicPr>
            <p:blipFill>
              <a:blip r:embed="rId8"/>
              <a:stretch>
                <a:fillRect/>
              </a:stretch>
            </p:blipFill>
            <p:spPr>
              <a:xfrm>
                <a:off x="5037480" y="5752080"/>
                <a:ext cx="1108080" cy="3085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20834"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5" y="896938"/>
            <a:ext cx="68564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5" name="Rectangle 2"/>
          <p:cNvSpPr>
            <a:spLocks noGrp="1" noChangeArrowheads="1"/>
          </p:cNvSpPr>
          <p:nvPr>
            <p:ph type="title" idx="4294967295"/>
          </p:nvPr>
        </p:nvSpPr>
        <p:spPr>
          <a:xfrm>
            <a:off x="276225" y="128588"/>
            <a:ext cx="7772400" cy="1143000"/>
          </a:xfrm>
        </p:spPr>
        <p:txBody>
          <a:bodyPr/>
          <a:lstStyle/>
          <a:p>
            <a:pPr eaLnBrk="1" hangingPunct="1"/>
            <a:r>
              <a:rPr lang="ja-JP" altLang="en-US" sz="4000">
                <a:ea typeface="ＭＳ Ｐゴシック" pitchFamily="34" charset="-128"/>
              </a:rPr>
              <a:t>“</a:t>
            </a:r>
            <a:r>
              <a:rPr lang="en-US" altLang="ja-JP" sz="4000">
                <a:ea typeface="ＭＳ Ｐゴシック" pitchFamily="34" charset="-128"/>
              </a:rPr>
              <a:t>Real</a:t>
            </a:r>
            <a:r>
              <a:rPr lang="ja-JP" altLang="en-US" sz="4000">
                <a:ea typeface="ＭＳ Ｐゴシック" pitchFamily="34" charset="-128"/>
              </a:rPr>
              <a:t>”</a:t>
            </a:r>
            <a:r>
              <a:rPr lang="en-US" altLang="ja-JP" sz="4000">
                <a:ea typeface="ＭＳ Ｐゴシック" pitchFamily="34" charset="-128"/>
              </a:rPr>
              <a:t> Internet delays and routes</a:t>
            </a:r>
            <a:endParaRPr lang="en-US" sz="4000">
              <a:ea typeface="ＭＳ Ｐゴシック" pitchFamily="34" charset="-128"/>
            </a:endParaRPr>
          </a:p>
        </p:txBody>
      </p:sp>
      <p:sp>
        <p:nvSpPr>
          <p:cNvPr id="120836" name="Rectangle 5"/>
          <p:cNvSpPr>
            <a:spLocks noGrp="1" noChangeArrowheads="1"/>
          </p:cNvSpPr>
          <p:nvPr>
            <p:ph type="body" idx="4294967295"/>
          </p:nvPr>
        </p:nvSpPr>
        <p:spPr>
          <a:xfrm>
            <a:off x="500063" y="1270000"/>
            <a:ext cx="7772400" cy="3098800"/>
          </a:xfrm>
        </p:spPr>
        <p:txBody>
          <a:bodyPr/>
          <a:lstStyle/>
          <a:p>
            <a:pPr eaLnBrk="1" hangingPunct="1">
              <a:buSzPct val="75000"/>
            </a:pPr>
            <a:r>
              <a:rPr lang="en-US">
                <a:ea typeface="ＭＳ Ｐゴシック" pitchFamily="34" charset="-128"/>
              </a:rPr>
              <a:t>what do </a:t>
            </a:r>
            <a:r>
              <a:rPr lang="ja-JP" altLang="en-US">
                <a:ea typeface="ＭＳ Ｐゴシック" pitchFamily="34" charset="-128"/>
              </a:rPr>
              <a:t>“</a:t>
            </a:r>
            <a:r>
              <a:rPr lang="en-US" altLang="ja-JP">
                <a:ea typeface="ＭＳ Ｐゴシック" pitchFamily="34" charset="-128"/>
              </a:rPr>
              <a:t>real</a:t>
            </a:r>
            <a:r>
              <a:rPr lang="ja-JP" altLang="en-US">
                <a:ea typeface="ＭＳ Ｐゴシック" pitchFamily="34" charset="-128"/>
              </a:rPr>
              <a:t>”</a:t>
            </a:r>
            <a:r>
              <a:rPr lang="en-US" altLang="ja-JP">
                <a:ea typeface="ＭＳ Ｐゴシック" pitchFamily="34" charset="-128"/>
              </a:rPr>
              <a:t> Internet delay &amp; loss look like? </a:t>
            </a:r>
          </a:p>
          <a:p>
            <a:pPr eaLnBrk="1" hangingPunct="1">
              <a:buSzPct val="75000"/>
            </a:pPr>
            <a:r>
              <a:rPr lang="en-US">
                <a:solidFill>
                  <a:srgbClr val="FF0000"/>
                </a:solidFill>
                <a:latin typeface="Courier New" pitchFamily="49" charset="0"/>
                <a:ea typeface="ＭＳ Ｐゴシック" pitchFamily="34" charset="-128"/>
                <a:cs typeface="Courier New" pitchFamily="49" charset="0"/>
              </a:rPr>
              <a:t>traceroute </a:t>
            </a:r>
            <a:r>
              <a:rPr lang="en-US">
                <a:ea typeface="ＭＳ Ｐゴシック" pitchFamily="34" charset="-128"/>
                <a:cs typeface="Courier New" pitchFamily="49" charset="0"/>
              </a:rPr>
              <a:t>program: </a:t>
            </a:r>
            <a:r>
              <a:rPr lang="en-US">
                <a:ea typeface="ＭＳ Ｐゴシック" pitchFamily="34" charset="-128"/>
              </a:rPr>
              <a:t>provides delay measurement from source to router along end-end Internet path towards destination.  For all </a:t>
            </a:r>
            <a:r>
              <a:rPr lang="en-US" i="1">
                <a:ea typeface="ＭＳ Ｐゴシック" pitchFamily="34" charset="-128"/>
              </a:rPr>
              <a:t>i:</a:t>
            </a:r>
          </a:p>
          <a:p>
            <a:pPr lvl="1" eaLnBrk="1" hangingPunct="1"/>
            <a:r>
              <a:rPr lang="en-US"/>
              <a:t>sends three packets that will reach router </a:t>
            </a:r>
            <a:r>
              <a:rPr lang="en-US" i="1"/>
              <a:t>i</a:t>
            </a:r>
            <a:r>
              <a:rPr lang="en-US"/>
              <a:t> on path towards destination</a:t>
            </a:r>
          </a:p>
          <a:p>
            <a:pPr lvl="1" eaLnBrk="1" hangingPunct="1"/>
            <a:r>
              <a:rPr lang="en-US"/>
              <a:t>router </a:t>
            </a:r>
            <a:r>
              <a:rPr lang="en-US" i="1"/>
              <a:t>i</a:t>
            </a:r>
            <a:r>
              <a:rPr lang="en-US"/>
              <a:t> will return packets to sender</a:t>
            </a:r>
          </a:p>
          <a:p>
            <a:pPr lvl="1" eaLnBrk="1" hangingPunct="1"/>
            <a:r>
              <a:rPr lang="en-US"/>
              <a:t>sender times interval between transmission and reply.</a:t>
            </a:r>
            <a:endParaRPr lang="en-US" sz="2800"/>
          </a:p>
        </p:txBody>
      </p:sp>
      <p:sp>
        <p:nvSpPr>
          <p:cNvPr id="120837" name="Line 38"/>
          <p:cNvSpPr>
            <a:spLocks noChangeShapeType="1"/>
          </p:cNvSpPr>
          <p:nvPr/>
        </p:nvSpPr>
        <p:spPr bwMode="auto">
          <a:xfrm>
            <a:off x="1285875" y="5319713"/>
            <a:ext cx="288925" cy="26511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38" name="Line 105"/>
          <p:cNvSpPr>
            <a:spLocks noChangeShapeType="1"/>
          </p:cNvSpPr>
          <p:nvPr/>
        </p:nvSpPr>
        <p:spPr bwMode="auto">
          <a:xfrm flipV="1">
            <a:off x="2079625" y="5370513"/>
            <a:ext cx="458788" cy="20796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39" name="Line 106"/>
          <p:cNvSpPr>
            <a:spLocks noChangeShapeType="1"/>
          </p:cNvSpPr>
          <p:nvPr/>
        </p:nvSpPr>
        <p:spPr bwMode="auto">
          <a:xfrm>
            <a:off x="3014663" y="5354638"/>
            <a:ext cx="485775" cy="20796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0" name="Line 108"/>
          <p:cNvSpPr>
            <a:spLocks noChangeShapeType="1"/>
          </p:cNvSpPr>
          <p:nvPr/>
        </p:nvSpPr>
        <p:spPr bwMode="auto">
          <a:xfrm flipH="1">
            <a:off x="2776538" y="5086350"/>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1" name="Line 113"/>
          <p:cNvSpPr>
            <a:spLocks noChangeShapeType="1"/>
          </p:cNvSpPr>
          <p:nvPr/>
        </p:nvSpPr>
        <p:spPr bwMode="auto">
          <a:xfrm flipH="1">
            <a:off x="3990975" y="5414963"/>
            <a:ext cx="620713" cy="14446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2" name="Line 260"/>
          <p:cNvSpPr>
            <a:spLocks noChangeShapeType="1"/>
          </p:cNvSpPr>
          <p:nvPr/>
        </p:nvSpPr>
        <p:spPr bwMode="auto">
          <a:xfrm>
            <a:off x="5110163" y="5380038"/>
            <a:ext cx="485775" cy="20796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3" name="Line 261"/>
          <p:cNvSpPr>
            <a:spLocks noChangeShapeType="1"/>
          </p:cNvSpPr>
          <p:nvPr/>
        </p:nvSpPr>
        <p:spPr bwMode="auto">
          <a:xfrm flipH="1">
            <a:off x="6048375" y="5326063"/>
            <a:ext cx="557213" cy="27781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4" name="Line 291"/>
          <p:cNvSpPr>
            <a:spLocks noChangeShapeType="1"/>
          </p:cNvSpPr>
          <p:nvPr/>
        </p:nvSpPr>
        <p:spPr bwMode="auto">
          <a:xfrm>
            <a:off x="2744788" y="5486400"/>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5" name="Line 292"/>
          <p:cNvSpPr>
            <a:spLocks noChangeShapeType="1"/>
          </p:cNvSpPr>
          <p:nvPr/>
        </p:nvSpPr>
        <p:spPr bwMode="auto">
          <a:xfrm>
            <a:off x="4668838" y="5073650"/>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6" name="Line 294"/>
          <p:cNvSpPr>
            <a:spLocks noChangeShapeType="1"/>
          </p:cNvSpPr>
          <p:nvPr/>
        </p:nvSpPr>
        <p:spPr bwMode="auto">
          <a:xfrm flipH="1">
            <a:off x="3386138" y="5676900"/>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0847" name="Line 295"/>
          <p:cNvSpPr>
            <a:spLocks noChangeShapeType="1"/>
          </p:cNvSpPr>
          <p:nvPr/>
        </p:nvSpPr>
        <p:spPr bwMode="auto">
          <a:xfrm>
            <a:off x="3741738" y="5181600"/>
            <a:ext cx="6350" cy="2603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3244" name="Text Box 300"/>
          <p:cNvSpPr txBox="1">
            <a:spLocks noChangeArrowheads="1"/>
          </p:cNvSpPr>
          <p:nvPr/>
        </p:nvSpPr>
        <p:spPr bwMode="auto">
          <a:xfrm>
            <a:off x="1387475" y="5038725"/>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FF0000"/>
                </a:solidFill>
              </a:rPr>
              <a:t>3 probes</a:t>
            </a:r>
          </a:p>
        </p:txBody>
      </p:sp>
      <p:sp>
        <p:nvSpPr>
          <p:cNvPr id="83246" name="Text Box 302"/>
          <p:cNvSpPr txBox="1">
            <a:spLocks noChangeArrowheads="1"/>
          </p:cNvSpPr>
          <p:nvPr/>
        </p:nvSpPr>
        <p:spPr bwMode="auto">
          <a:xfrm>
            <a:off x="2001838" y="5599113"/>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FF0000"/>
                </a:solidFill>
              </a:rPr>
              <a:t>3 probes</a:t>
            </a:r>
          </a:p>
        </p:txBody>
      </p:sp>
      <p:sp>
        <p:nvSpPr>
          <p:cNvPr id="83248" name="Text Box 304"/>
          <p:cNvSpPr txBox="1">
            <a:spLocks noChangeArrowheads="1"/>
          </p:cNvSpPr>
          <p:nvPr/>
        </p:nvSpPr>
        <p:spPr bwMode="auto">
          <a:xfrm>
            <a:off x="3025775" y="5013325"/>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FF0000"/>
                </a:solidFill>
              </a:rPr>
              <a:t>3 probes</a:t>
            </a:r>
          </a:p>
        </p:txBody>
      </p:sp>
      <p:grpSp>
        <p:nvGrpSpPr>
          <p:cNvPr id="120851" name="Group 100"/>
          <p:cNvGrpSpPr>
            <a:grpSpLocks/>
          </p:cNvGrpSpPr>
          <p:nvPr/>
        </p:nvGrpSpPr>
        <p:grpSpPr bwMode="auto">
          <a:xfrm>
            <a:off x="517525" y="4975225"/>
            <a:ext cx="820738" cy="688975"/>
            <a:chOff x="-44" y="1473"/>
            <a:chExt cx="981" cy="1105"/>
          </a:xfrm>
        </p:grpSpPr>
        <p:pic>
          <p:nvPicPr>
            <p:cNvPr id="120904"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905" name="Freeform 10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20852" name="Group 103"/>
          <p:cNvGrpSpPr>
            <a:grpSpLocks/>
          </p:cNvGrpSpPr>
          <p:nvPr/>
        </p:nvGrpSpPr>
        <p:grpSpPr bwMode="auto">
          <a:xfrm flipH="1">
            <a:off x="6565900" y="5013325"/>
            <a:ext cx="754063" cy="669925"/>
            <a:chOff x="-44" y="1473"/>
            <a:chExt cx="981" cy="1105"/>
          </a:xfrm>
        </p:grpSpPr>
        <p:pic>
          <p:nvPicPr>
            <p:cNvPr id="120902"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903" name="Freeform 10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20853" name="Group 124"/>
          <p:cNvGrpSpPr>
            <a:grpSpLocks/>
          </p:cNvGrpSpPr>
          <p:nvPr/>
        </p:nvGrpSpPr>
        <p:grpSpPr bwMode="auto">
          <a:xfrm>
            <a:off x="5513388" y="5513388"/>
            <a:ext cx="617537" cy="250825"/>
            <a:chOff x="2356" y="1300"/>
            <a:chExt cx="555" cy="194"/>
          </a:xfrm>
        </p:grpSpPr>
        <p:sp>
          <p:nvSpPr>
            <p:cNvPr id="1208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208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08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0897" name="Group 128"/>
            <p:cNvGrpSpPr>
              <a:grpSpLocks/>
            </p:cNvGrpSpPr>
            <p:nvPr/>
          </p:nvGrpSpPr>
          <p:grpSpPr bwMode="auto">
            <a:xfrm>
              <a:off x="2468" y="1332"/>
              <a:ext cx="310" cy="60"/>
              <a:chOff x="2468" y="1332"/>
              <a:chExt cx="310" cy="60"/>
            </a:xfrm>
          </p:grpSpPr>
          <p:sp>
            <p:nvSpPr>
              <p:cNvPr id="120900"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901"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0898"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0899"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20854" name="Group 133"/>
          <p:cNvGrpSpPr>
            <a:grpSpLocks/>
          </p:cNvGrpSpPr>
          <p:nvPr/>
        </p:nvGrpSpPr>
        <p:grpSpPr bwMode="auto">
          <a:xfrm>
            <a:off x="4545013" y="5241925"/>
            <a:ext cx="617537" cy="250825"/>
            <a:chOff x="2356" y="1300"/>
            <a:chExt cx="555" cy="194"/>
          </a:xfrm>
        </p:grpSpPr>
        <p:sp>
          <p:nvSpPr>
            <p:cNvPr id="1208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208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08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0889" name="Group 137"/>
            <p:cNvGrpSpPr>
              <a:grpSpLocks/>
            </p:cNvGrpSpPr>
            <p:nvPr/>
          </p:nvGrpSpPr>
          <p:grpSpPr bwMode="auto">
            <a:xfrm>
              <a:off x="2468" y="1332"/>
              <a:ext cx="310" cy="60"/>
              <a:chOff x="2468" y="1332"/>
              <a:chExt cx="310" cy="60"/>
            </a:xfrm>
          </p:grpSpPr>
          <p:sp>
            <p:nvSpPr>
              <p:cNvPr id="1208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089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089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20855" name="Group 142"/>
          <p:cNvGrpSpPr>
            <a:grpSpLocks/>
          </p:cNvGrpSpPr>
          <p:nvPr/>
        </p:nvGrpSpPr>
        <p:grpSpPr bwMode="auto">
          <a:xfrm>
            <a:off x="3394075" y="5451475"/>
            <a:ext cx="617538" cy="250825"/>
            <a:chOff x="2356" y="1300"/>
            <a:chExt cx="555" cy="194"/>
          </a:xfrm>
        </p:grpSpPr>
        <p:sp>
          <p:nvSpPr>
            <p:cNvPr id="1208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208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08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0881" name="Group 146"/>
            <p:cNvGrpSpPr>
              <a:grpSpLocks/>
            </p:cNvGrpSpPr>
            <p:nvPr/>
          </p:nvGrpSpPr>
          <p:grpSpPr bwMode="auto">
            <a:xfrm>
              <a:off x="2468" y="1332"/>
              <a:ext cx="310" cy="60"/>
              <a:chOff x="2468" y="1332"/>
              <a:chExt cx="310" cy="60"/>
            </a:xfrm>
          </p:grpSpPr>
          <p:sp>
            <p:nvSpPr>
              <p:cNvPr id="120884"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85"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0882"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0883"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20856" name="Group 151"/>
          <p:cNvGrpSpPr>
            <a:grpSpLocks/>
          </p:cNvGrpSpPr>
          <p:nvPr/>
        </p:nvGrpSpPr>
        <p:grpSpPr bwMode="auto">
          <a:xfrm>
            <a:off x="2392363" y="5205413"/>
            <a:ext cx="617537" cy="250825"/>
            <a:chOff x="2356" y="1300"/>
            <a:chExt cx="555" cy="194"/>
          </a:xfrm>
        </p:grpSpPr>
        <p:sp>
          <p:nvSpPr>
            <p:cNvPr id="1208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208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08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0873" name="Group 155"/>
            <p:cNvGrpSpPr>
              <a:grpSpLocks/>
            </p:cNvGrpSpPr>
            <p:nvPr/>
          </p:nvGrpSpPr>
          <p:grpSpPr bwMode="auto">
            <a:xfrm>
              <a:off x="2468" y="1332"/>
              <a:ext cx="310" cy="60"/>
              <a:chOff x="2468" y="1332"/>
              <a:chExt cx="310" cy="60"/>
            </a:xfrm>
          </p:grpSpPr>
          <p:sp>
            <p:nvSpPr>
              <p:cNvPr id="120876"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77"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0874"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0875"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20857" name="Group 160"/>
          <p:cNvGrpSpPr>
            <a:grpSpLocks/>
          </p:cNvGrpSpPr>
          <p:nvPr/>
        </p:nvGrpSpPr>
        <p:grpSpPr bwMode="auto">
          <a:xfrm>
            <a:off x="1517650" y="5472113"/>
            <a:ext cx="617538" cy="250825"/>
            <a:chOff x="2356" y="1300"/>
            <a:chExt cx="555" cy="194"/>
          </a:xfrm>
        </p:grpSpPr>
        <p:sp>
          <p:nvSpPr>
            <p:cNvPr id="1208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1208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08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0865" name="Group 164"/>
            <p:cNvGrpSpPr>
              <a:grpSpLocks/>
            </p:cNvGrpSpPr>
            <p:nvPr/>
          </p:nvGrpSpPr>
          <p:grpSpPr bwMode="auto">
            <a:xfrm>
              <a:off x="2468" y="1332"/>
              <a:ext cx="310" cy="60"/>
              <a:chOff x="2468" y="1332"/>
              <a:chExt cx="310" cy="60"/>
            </a:xfrm>
          </p:grpSpPr>
          <p:sp>
            <p:nvSpPr>
              <p:cNvPr id="120868"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69"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20866"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0867"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83247" name="Freeform 303"/>
          <p:cNvSpPr>
            <a:spLocks/>
          </p:cNvSpPr>
          <p:nvPr/>
        </p:nvSpPr>
        <p:spPr bwMode="auto">
          <a:xfrm>
            <a:off x="1257300" y="5259388"/>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3" name="Freeform 299"/>
          <p:cNvSpPr>
            <a:spLocks/>
          </p:cNvSpPr>
          <p:nvPr/>
        </p:nvSpPr>
        <p:spPr bwMode="auto">
          <a:xfrm>
            <a:off x="1289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3245" name="Freeform 301"/>
          <p:cNvSpPr>
            <a:spLocks/>
          </p:cNvSpPr>
          <p:nvPr/>
        </p:nvSpPr>
        <p:spPr bwMode="auto">
          <a:xfrm>
            <a:off x="1282700" y="5210175"/>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086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8CE061A1-0C51-4833-AC13-FED83FDF96C4}" type="slidenum">
              <a:rPr lang="en-US" sz="1200">
                <a:latin typeface="Tahoma" pitchFamily="34" charset="0"/>
              </a:rPr>
              <a:pPr/>
              <a:t>51</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511A14A-82EA-8149-8E95-AFFA1DF64C61}"/>
                  </a:ext>
                </a:extLst>
              </p14:cNvPr>
              <p14:cNvContentPartPr/>
              <p14:nvPr/>
            </p14:nvContentPartPr>
            <p14:xfrm>
              <a:off x="238320" y="3656880"/>
              <a:ext cx="2194200" cy="2913840"/>
            </p14:xfrm>
          </p:contentPart>
        </mc:Choice>
        <mc:Fallback xmlns="">
          <p:pic>
            <p:nvPicPr>
              <p:cNvPr id="2" name="Ink 1">
                <a:extLst>
                  <a:ext uri="{FF2B5EF4-FFF2-40B4-BE49-F238E27FC236}">
                    <a16:creationId xmlns:a16="http://schemas.microsoft.com/office/drawing/2014/main" id="{9511A14A-82EA-8149-8E95-AFFA1DF64C61}"/>
                  </a:ext>
                </a:extLst>
              </p:cNvPr>
              <p:cNvPicPr/>
              <p:nvPr/>
            </p:nvPicPr>
            <p:blipFill>
              <a:blip r:embed="rId6"/>
              <a:stretch>
                <a:fillRect/>
              </a:stretch>
            </p:blipFill>
            <p:spPr>
              <a:xfrm>
                <a:off x="222120" y="3640680"/>
                <a:ext cx="2226600" cy="2946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P spid="83247" grpId="0" animBg="1"/>
      <p:bldP spid="83243" grpId="0" animBg="1"/>
      <p:bldP spid="832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22882" name="Rectangle 2"/>
          <p:cNvSpPr>
            <a:spLocks noGrp="1" noChangeArrowheads="1"/>
          </p:cNvSpPr>
          <p:nvPr>
            <p:ph type="title" idx="4294967295"/>
          </p:nvPr>
        </p:nvSpPr>
        <p:spPr>
          <a:xfrm>
            <a:off x="341313" y="166688"/>
            <a:ext cx="7772400" cy="892175"/>
          </a:xfrm>
        </p:spPr>
        <p:txBody>
          <a:bodyPr/>
          <a:lstStyle/>
          <a:p>
            <a:pPr eaLnBrk="1" hangingPunct="1"/>
            <a:r>
              <a:rPr lang="ja-JP" altLang="en-US" sz="4000">
                <a:ea typeface="ＭＳ Ｐゴシック" pitchFamily="34" charset="-128"/>
              </a:rPr>
              <a:t>“</a:t>
            </a:r>
            <a:r>
              <a:rPr lang="en-US" altLang="ja-JP" sz="4000">
                <a:ea typeface="ＭＳ Ｐゴシック" pitchFamily="34" charset="-128"/>
              </a:rPr>
              <a:t>Real</a:t>
            </a:r>
            <a:r>
              <a:rPr lang="ja-JP" altLang="en-US" sz="4000">
                <a:ea typeface="ＭＳ Ｐゴシック" pitchFamily="34" charset="-128"/>
              </a:rPr>
              <a:t>”</a:t>
            </a:r>
            <a:r>
              <a:rPr lang="en-US" altLang="ja-JP" sz="4000">
                <a:ea typeface="ＭＳ Ｐゴシック" pitchFamily="34" charset="-128"/>
              </a:rPr>
              <a:t> Internet delays, routes</a:t>
            </a:r>
            <a:endParaRPr lang="en-US" sz="4000">
              <a:ea typeface="ＭＳ Ｐゴシック" pitchFamily="34" charset="-128"/>
            </a:endParaRPr>
          </a:p>
        </p:txBody>
      </p:sp>
      <p:sp>
        <p:nvSpPr>
          <p:cNvPr id="122883" name="Text Box 4"/>
          <p:cNvSpPr txBox="1">
            <a:spLocks noChangeArrowheads="1"/>
          </p:cNvSpPr>
          <p:nvPr/>
        </p:nvSpPr>
        <p:spPr bwMode="auto">
          <a:xfrm>
            <a:off x="704850" y="2338388"/>
            <a:ext cx="8229600" cy="389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1  cs-gw (128.119.240.254)  1 ms  1 ms  2 ms</a:t>
            </a:r>
          </a:p>
          <a:p>
            <a:pPr>
              <a:lnSpc>
                <a:spcPct val="80000"/>
              </a:lnSpc>
            </a:pPr>
            <a:r>
              <a:rPr lang="en-US" sz="1600"/>
              <a:t>2  border1-rt-fa5-1-0.gw.umass.edu (128.119.3.145)  1 ms  1 ms  2 ms</a:t>
            </a:r>
          </a:p>
          <a:p>
            <a:pPr>
              <a:lnSpc>
                <a:spcPct val="80000"/>
              </a:lnSpc>
            </a:pPr>
            <a:r>
              <a:rPr lang="en-US" sz="1600"/>
              <a:t>3  cht-vbns.gw.umass.edu (128.119.3.130)  6 ms 5 ms 5 ms</a:t>
            </a:r>
          </a:p>
          <a:p>
            <a:pPr>
              <a:lnSpc>
                <a:spcPct val="80000"/>
              </a:lnSpc>
            </a:pPr>
            <a:r>
              <a:rPr lang="en-US" sz="1600"/>
              <a:t>4  jn1-at1-0-0-19.wor.vbns.net (204.147.132.129)  16 ms 11 ms 13 ms </a:t>
            </a:r>
          </a:p>
          <a:p>
            <a:pPr>
              <a:lnSpc>
                <a:spcPct val="80000"/>
              </a:lnSpc>
            </a:pPr>
            <a:r>
              <a:rPr lang="en-US" sz="1600"/>
              <a:t>5  jn1-so7-0-0-0.wae.vbns.net (204.147.136.136)  21 ms 18 ms 18 ms </a:t>
            </a:r>
          </a:p>
          <a:p>
            <a:pPr>
              <a:lnSpc>
                <a:spcPct val="80000"/>
              </a:lnSpc>
            </a:pPr>
            <a:r>
              <a:rPr lang="en-US" sz="1600"/>
              <a:t>6  abilene-vbns.abilene.ucaid.edu (198.32.11.9)  22 ms  18 ms  22 ms</a:t>
            </a:r>
          </a:p>
          <a:p>
            <a:pPr>
              <a:lnSpc>
                <a:spcPct val="80000"/>
              </a:lnSpc>
            </a:pPr>
            <a:r>
              <a:rPr lang="en-US" sz="1600"/>
              <a:t>7  nycm-wash.abilene.ucaid.edu (198.32.8.46)  22 ms  22 ms  22 ms</a:t>
            </a:r>
          </a:p>
          <a:p>
            <a:pPr>
              <a:lnSpc>
                <a:spcPct val="80000"/>
              </a:lnSpc>
            </a:pPr>
            <a:r>
              <a:rPr lang="en-US" sz="1600"/>
              <a:t>8  62.40.103.253 (62.40.103.253)  104 ms 109 ms 106 ms</a:t>
            </a:r>
          </a:p>
          <a:p>
            <a:pPr>
              <a:lnSpc>
                <a:spcPct val="80000"/>
              </a:lnSpc>
            </a:pPr>
            <a:r>
              <a:rPr lang="en-US" sz="1600"/>
              <a:t>9  de2-1.de1.de.geant.net (62.40.96.129)  109 ms 102 ms 104 ms</a:t>
            </a:r>
          </a:p>
          <a:p>
            <a:pPr>
              <a:lnSpc>
                <a:spcPct val="80000"/>
              </a:lnSpc>
            </a:pPr>
            <a:r>
              <a:rPr lang="en-US" sz="1600"/>
              <a:t>10  de.fr1.fr.geant.net (62.40.96.50)  113 ms 121 ms 114 ms</a:t>
            </a:r>
          </a:p>
          <a:p>
            <a:pPr>
              <a:lnSpc>
                <a:spcPct val="80000"/>
              </a:lnSpc>
            </a:pPr>
            <a:r>
              <a:rPr lang="en-US" sz="1600"/>
              <a:t>11  renater-gw.fr1.fr.geant.net (62.40.103.54)  112 ms  114 ms  112 ms</a:t>
            </a:r>
          </a:p>
          <a:p>
            <a:pPr>
              <a:lnSpc>
                <a:spcPct val="80000"/>
              </a:lnSpc>
            </a:pPr>
            <a:r>
              <a:rPr lang="en-US" sz="1600"/>
              <a:t>12  nio-n2.cssi.renater.fr (193.51.206.13)  111 ms  114 ms  116 ms</a:t>
            </a:r>
          </a:p>
          <a:p>
            <a:pPr>
              <a:lnSpc>
                <a:spcPct val="80000"/>
              </a:lnSpc>
            </a:pPr>
            <a:r>
              <a:rPr lang="en-US" sz="1600"/>
              <a:t>13  nice.cssi.renater.fr (195.220.98.102)  123 ms  125 ms  124 ms</a:t>
            </a:r>
          </a:p>
          <a:p>
            <a:pPr>
              <a:lnSpc>
                <a:spcPct val="80000"/>
              </a:lnSpc>
            </a:pPr>
            <a:r>
              <a:rPr lang="en-US" sz="1600"/>
              <a:t>14  r3t2-nice.cssi.renater.fr (195.220.98.110)  126 ms  126 ms  124 ms</a:t>
            </a:r>
          </a:p>
          <a:p>
            <a:pPr>
              <a:lnSpc>
                <a:spcPct val="80000"/>
              </a:lnSpc>
            </a:pPr>
            <a:r>
              <a:rPr lang="en-US" sz="1600"/>
              <a:t>15  eurecom-valbonne.r3t2.ft.net (193.48.50.54)  135 ms  128 ms  133 ms</a:t>
            </a:r>
          </a:p>
          <a:p>
            <a:pPr>
              <a:lnSpc>
                <a:spcPct val="80000"/>
              </a:lnSpc>
            </a:pPr>
            <a:r>
              <a:rPr lang="en-US" sz="1600"/>
              <a:t>16  194.214.211.25 (194.214.211.25)  126 ms  128 ms  126 ms</a:t>
            </a:r>
          </a:p>
          <a:p>
            <a:pPr>
              <a:lnSpc>
                <a:spcPct val="80000"/>
              </a:lnSpc>
            </a:pPr>
            <a:r>
              <a:rPr lang="en-US" sz="1600"/>
              <a:t>17  * * *</a:t>
            </a:r>
          </a:p>
          <a:p>
            <a:pPr>
              <a:lnSpc>
                <a:spcPct val="80000"/>
              </a:lnSpc>
            </a:pPr>
            <a:r>
              <a:rPr lang="en-US" sz="1600"/>
              <a:t>18  * * *</a:t>
            </a:r>
          </a:p>
          <a:p>
            <a:pPr>
              <a:lnSpc>
                <a:spcPct val="80000"/>
              </a:lnSpc>
            </a:pPr>
            <a:r>
              <a:rPr lang="en-US" sz="1600"/>
              <a:t>19  fantasia.eurecom.fr (193.55.113.142)  132 ms  128 ms  136</a:t>
            </a:r>
            <a:r>
              <a:rPr lang="en-US">
                <a:latin typeface="Times New Roman" pitchFamily="18" charset="0"/>
              </a:rPr>
              <a:t> </a:t>
            </a:r>
            <a:r>
              <a:rPr lang="en-US" sz="1600">
                <a:latin typeface="Times New Roman" pitchFamily="18" charset="0"/>
              </a:rPr>
              <a:t>ms</a:t>
            </a:r>
          </a:p>
        </p:txBody>
      </p:sp>
      <p:sp>
        <p:nvSpPr>
          <p:cNvPr id="122884" name="Text Box 5"/>
          <p:cNvSpPr txBox="1">
            <a:spLocks noChangeArrowheads="1"/>
          </p:cNvSpPr>
          <p:nvPr/>
        </p:nvSpPr>
        <p:spPr bwMode="auto">
          <a:xfrm>
            <a:off x="725488" y="1235075"/>
            <a:ext cx="81930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CC0000"/>
                </a:solidFill>
              </a:rPr>
              <a:t>traceroute:</a:t>
            </a:r>
            <a:r>
              <a:rPr lang="en-US"/>
              <a:t> gaia.cs.umass.edu to www.eurecom.fr</a:t>
            </a:r>
          </a:p>
        </p:txBody>
      </p:sp>
      <p:sp>
        <p:nvSpPr>
          <p:cNvPr id="122885" name="Line 6"/>
          <p:cNvSpPr>
            <a:spLocks noChangeShapeType="1"/>
          </p:cNvSpPr>
          <p:nvPr/>
        </p:nvSpPr>
        <p:spPr bwMode="auto">
          <a:xfrm>
            <a:off x="1611313" y="5634038"/>
            <a:ext cx="968375" cy="26987"/>
          </a:xfrm>
          <a:prstGeom prst="line">
            <a:avLst/>
          </a:prstGeom>
          <a:noFill/>
          <a:ln w="19050">
            <a:solidFill>
              <a:srgbClr val="CC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2886" name="Text Box 7"/>
          <p:cNvSpPr txBox="1">
            <a:spLocks noChangeArrowheads="1"/>
          </p:cNvSpPr>
          <p:nvPr/>
        </p:nvSpPr>
        <p:spPr bwMode="auto">
          <a:xfrm>
            <a:off x="4578350" y="1738313"/>
            <a:ext cx="45656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3 delay measurements from </a:t>
            </a:r>
          </a:p>
          <a:p>
            <a:r>
              <a:rPr lang="en-US" sz="1800">
                <a:solidFill>
                  <a:srgbClr val="CC0000"/>
                </a:solidFill>
              </a:rPr>
              <a:t>gaia.cs.umass.edu to cs-gw.cs.umass.edu </a:t>
            </a:r>
          </a:p>
        </p:txBody>
      </p:sp>
      <p:sp>
        <p:nvSpPr>
          <p:cNvPr id="122887" name="Line 8"/>
          <p:cNvSpPr>
            <a:spLocks noChangeShapeType="1"/>
          </p:cNvSpPr>
          <p:nvPr/>
        </p:nvSpPr>
        <p:spPr bwMode="auto">
          <a:xfrm flipV="1">
            <a:off x="3471863" y="1965325"/>
            <a:ext cx="671512" cy="412750"/>
          </a:xfrm>
          <a:prstGeom prst="line">
            <a:avLst/>
          </a:prstGeom>
          <a:noFill/>
          <a:ln w="19050">
            <a:solidFill>
              <a:srgbClr val="CC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2888" name="Line 9"/>
          <p:cNvSpPr>
            <a:spLocks noChangeShapeType="1"/>
          </p:cNvSpPr>
          <p:nvPr/>
        </p:nvSpPr>
        <p:spPr bwMode="auto">
          <a:xfrm flipV="1">
            <a:off x="4011613" y="1954213"/>
            <a:ext cx="139700" cy="404812"/>
          </a:xfrm>
          <a:prstGeom prst="line">
            <a:avLst/>
          </a:prstGeom>
          <a:noFill/>
          <a:ln w="19050">
            <a:solidFill>
              <a:srgbClr val="CC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2889" name="Line 10"/>
          <p:cNvSpPr>
            <a:spLocks noChangeShapeType="1"/>
          </p:cNvSpPr>
          <p:nvPr/>
        </p:nvSpPr>
        <p:spPr bwMode="auto">
          <a:xfrm flipH="1" flipV="1">
            <a:off x="4146550" y="1963738"/>
            <a:ext cx="366713" cy="390525"/>
          </a:xfrm>
          <a:prstGeom prst="line">
            <a:avLst/>
          </a:prstGeom>
          <a:noFill/>
          <a:ln w="19050">
            <a:solidFill>
              <a:srgbClr val="CC00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122890" name="Line 11"/>
          <p:cNvSpPr>
            <a:spLocks noChangeShapeType="1"/>
          </p:cNvSpPr>
          <p:nvPr/>
        </p:nvSpPr>
        <p:spPr bwMode="auto">
          <a:xfrm flipV="1">
            <a:off x="4138613" y="1970088"/>
            <a:ext cx="377825" cy="3175"/>
          </a:xfrm>
          <a:prstGeom prst="line">
            <a:avLst/>
          </a:prstGeom>
          <a:noFill/>
          <a:ln w="19050">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2891" name="Text Box 12"/>
          <p:cNvSpPr txBox="1">
            <a:spLocks noChangeArrowheads="1"/>
          </p:cNvSpPr>
          <p:nvPr/>
        </p:nvSpPr>
        <p:spPr bwMode="auto">
          <a:xfrm>
            <a:off x="2571750" y="5564188"/>
            <a:ext cx="62865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 means no response (probe lost, router not replying)</a:t>
            </a:r>
          </a:p>
        </p:txBody>
      </p:sp>
      <p:sp>
        <p:nvSpPr>
          <p:cNvPr id="122892" name="Freeform 14"/>
          <p:cNvSpPr>
            <a:spLocks/>
          </p:cNvSpPr>
          <p:nvPr/>
        </p:nvSpPr>
        <p:spPr bwMode="auto">
          <a:xfrm>
            <a:off x="6092825" y="3651250"/>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22893" name="Text Box 15"/>
          <p:cNvSpPr txBox="1">
            <a:spLocks noChangeArrowheads="1"/>
          </p:cNvSpPr>
          <p:nvPr/>
        </p:nvSpPr>
        <p:spPr bwMode="auto">
          <a:xfrm>
            <a:off x="7137400" y="3436938"/>
            <a:ext cx="17081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solidFill>
                  <a:srgbClr val="CC0000"/>
                </a:solidFill>
              </a:rPr>
              <a:t>trans-oceanic</a:t>
            </a:r>
          </a:p>
          <a:p>
            <a:r>
              <a:rPr lang="en-US" sz="2000">
                <a:solidFill>
                  <a:srgbClr val="CC0000"/>
                </a:solidFill>
              </a:rPr>
              <a:t>link</a:t>
            </a:r>
          </a:p>
        </p:txBody>
      </p:sp>
      <p:pic>
        <p:nvPicPr>
          <p:cNvPr id="122894"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815975"/>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9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CB7B172-5100-4581-8E0E-341793DC5060}" type="slidenum">
              <a:rPr lang="en-US" sz="1200">
                <a:latin typeface="Tahoma" pitchFamily="34" charset="0"/>
              </a:rPr>
              <a:pPr/>
              <a:t>52</a:t>
            </a:fld>
            <a:endParaRPr lang="en-US" sz="1200">
              <a:latin typeface="Tahoma" pitchFamily="34" charset="0"/>
            </a:endParaRPr>
          </a:p>
        </p:txBody>
      </p:sp>
      <p:sp>
        <p:nvSpPr>
          <p:cNvPr id="122896" name="TextBox 1"/>
          <p:cNvSpPr txBox="1">
            <a:spLocks noChangeArrowheads="1"/>
          </p:cNvSpPr>
          <p:nvPr/>
        </p:nvSpPr>
        <p:spPr bwMode="auto">
          <a:xfrm>
            <a:off x="746125" y="6315075"/>
            <a:ext cx="54578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 Do some traceroutes from exotic countries at www.traceroute.org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24930" name="Rectangle 2"/>
          <p:cNvSpPr>
            <a:spLocks noGrp="1" noChangeArrowheads="1"/>
          </p:cNvSpPr>
          <p:nvPr>
            <p:ph type="title" idx="4294967295"/>
          </p:nvPr>
        </p:nvSpPr>
        <p:spPr>
          <a:xfrm>
            <a:off x="361950" y="128588"/>
            <a:ext cx="7772400" cy="1143000"/>
          </a:xfrm>
        </p:spPr>
        <p:txBody>
          <a:bodyPr/>
          <a:lstStyle/>
          <a:p>
            <a:pPr eaLnBrk="1" hangingPunct="1"/>
            <a:r>
              <a:rPr lang="en-US">
                <a:ea typeface="ＭＳ Ｐゴシック" pitchFamily="34" charset="-128"/>
              </a:rPr>
              <a:t>Packet loss</a:t>
            </a:r>
          </a:p>
        </p:txBody>
      </p:sp>
      <p:sp>
        <p:nvSpPr>
          <p:cNvPr id="124931" name="Rectangle 3"/>
          <p:cNvSpPr>
            <a:spLocks noGrp="1" noChangeArrowheads="1"/>
          </p:cNvSpPr>
          <p:nvPr>
            <p:ph type="body" idx="4294967295"/>
          </p:nvPr>
        </p:nvSpPr>
        <p:spPr>
          <a:xfrm>
            <a:off x="365125" y="1333500"/>
            <a:ext cx="8394700" cy="4648200"/>
          </a:xfrm>
        </p:spPr>
        <p:txBody>
          <a:bodyPr/>
          <a:lstStyle/>
          <a:p>
            <a:pPr eaLnBrk="1" hangingPunct="1">
              <a:buSzPct val="75000"/>
            </a:pPr>
            <a:r>
              <a:rPr lang="en-US">
                <a:ea typeface="ＭＳ Ｐゴシック" pitchFamily="34" charset="-128"/>
              </a:rPr>
              <a:t>queue (aka buffer) preceding link in buffer has finite capacity</a:t>
            </a:r>
          </a:p>
          <a:p>
            <a:pPr eaLnBrk="1" hangingPunct="1">
              <a:buSzPct val="75000"/>
            </a:pPr>
            <a:r>
              <a:rPr lang="en-US">
                <a:ea typeface="ＭＳ Ｐゴシック" pitchFamily="34" charset="-128"/>
              </a:rPr>
              <a:t>packet arriving to full queue dropped (aka lost)</a:t>
            </a:r>
          </a:p>
          <a:p>
            <a:pPr eaLnBrk="1" hangingPunct="1">
              <a:buSzPct val="75000"/>
            </a:pPr>
            <a:r>
              <a:rPr lang="en-US">
                <a:ea typeface="ＭＳ Ｐゴシック" pitchFamily="34" charset="-128"/>
              </a:rPr>
              <a:t>lost packet may be retransmitted by previous node, by source end system, or not at all</a:t>
            </a:r>
          </a:p>
        </p:txBody>
      </p:sp>
      <p:sp>
        <p:nvSpPr>
          <p:cNvPr id="124932" name="Oval 6"/>
          <p:cNvSpPr>
            <a:spLocks noChangeArrowheads="1"/>
          </p:cNvSpPr>
          <p:nvPr/>
        </p:nvSpPr>
        <p:spPr bwMode="auto">
          <a:xfrm>
            <a:off x="3092450" y="5105400"/>
            <a:ext cx="1198563" cy="369888"/>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CC0000"/>
              </a:solidFill>
            </a:endParaRPr>
          </a:p>
        </p:txBody>
      </p:sp>
      <p:sp>
        <p:nvSpPr>
          <p:cNvPr id="124933" name="Rectangle 7"/>
          <p:cNvSpPr>
            <a:spLocks noChangeArrowheads="1"/>
          </p:cNvSpPr>
          <p:nvPr/>
        </p:nvSpPr>
        <p:spPr bwMode="auto">
          <a:xfrm>
            <a:off x="3092450" y="5037138"/>
            <a:ext cx="1198563" cy="26352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solidFill>
                <a:srgbClr val="CC0000"/>
              </a:solidFill>
            </a:endParaRPr>
          </a:p>
        </p:txBody>
      </p:sp>
      <p:sp>
        <p:nvSpPr>
          <p:cNvPr id="124934" name="Oval 8"/>
          <p:cNvSpPr>
            <a:spLocks noChangeArrowheads="1"/>
          </p:cNvSpPr>
          <p:nvPr/>
        </p:nvSpPr>
        <p:spPr bwMode="auto">
          <a:xfrm>
            <a:off x="3101975" y="4808538"/>
            <a:ext cx="1198563" cy="430212"/>
          </a:xfrm>
          <a:prstGeom prst="ellipse">
            <a:avLst/>
          </a:prstGeom>
          <a:solidFill>
            <a:schemeClr val="hlink"/>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solidFill>
                <a:srgbClr val="CC0000"/>
              </a:solidFill>
            </a:endParaRPr>
          </a:p>
        </p:txBody>
      </p:sp>
      <p:grpSp>
        <p:nvGrpSpPr>
          <p:cNvPr id="124935" name="Group 9"/>
          <p:cNvGrpSpPr>
            <a:grpSpLocks/>
          </p:cNvGrpSpPr>
          <p:nvPr/>
        </p:nvGrpSpPr>
        <p:grpSpPr bwMode="auto">
          <a:xfrm>
            <a:off x="3448050" y="4838700"/>
            <a:ext cx="498475" cy="119063"/>
            <a:chOff x="2208" y="2184"/>
            <a:chExt cx="176" cy="69"/>
          </a:xfrm>
        </p:grpSpPr>
        <p:grpSp>
          <p:nvGrpSpPr>
            <p:cNvPr id="124967" name="Group 10"/>
            <p:cNvGrpSpPr>
              <a:grpSpLocks/>
            </p:cNvGrpSpPr>
            <p:nvPr/>
          </p:nvGrpSpPr>
          <p:grpSpPr bwMode="auto">
            <a:xfrm>
              <a:off x="2208" y="2185"/>
              <a:ext cx="176" cy="68"/>
              <a:chOff x="2848" y="848"/>
              <a:chExt cx="140" cy="98"/>
            </a:xfrm>
          </p:grpSpPr>
          <p:sp>
            <p:nvSpPr>
              <p:cNvPr id="124972"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73"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74"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24968" name="Group 14"/>
            <p:cNvGrpSpPr>
              <a:grpSpLocks/>
            </p:cNvGrpSpPr>
            <p:nvPr/>
          </p:nvGrpSpPr>
          <p:grpSpPr bwMode="auto">
            <a:xfrm flipV="1">
              <a:off x="2208" y="2184"/>
              <a:ext cx="176" cy="68"/>
              <a:chOff x="2848" y="848"/>
              <a:chExt cx="140" cy="98"/>
            </a:xfrm>
          </p:grpSpPr>
          <p:sp>
            <p:nvSpPr>
              <p:cNvPr id="124969"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70"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71"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24936" name="Line 23"/>
          <p:cNvSpPr>
            <a:spLocks noChangeShapeType="1"/>
          </p:cNvSpPr>
          <p:nvPr/>
        </p:nvSpPr>
        <p:spPr bwMode="auto">
          <a:xfrm>
            <a:off x="2362200" y="4743450"/>
            <a:ext cx="698500" cy="3333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37" name="Line 24"/>
          <p:cNvSpPr>
            <a:spLocks noChangeShapeType="1"/>
          </p:cNvSpPr>
          <p:nvPr/>
        </p:nvSpPr>
        <p:spPr bwMode="auto">
          <a:xfrm flipV="1">
            <a:off x="2667000" y="5208588"/>
            <a:ext cx="411163" cy="52546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38"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4939"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CC0000"/>
              </a:solidFill>
            </a:endParaRPr>
          </a:p>
        </p:txBody>
      </p:sp>
      <p:sp>
        <p:nvSpPr>
          <p:cNvPr id="124940"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CC0000"/>
              </a:solidFill>
            </a:endParaRPr>
          </a:p>
        </p:txBody>
      </p:sp>
      <p:sp>
        <p:nvSpPr>
          <p:cNvPr id="124941"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CC0000"/>
              </a:solidFill>
            </a:endParaRPr>
          </a:p>
        </p:txBody>
      </p:sp>
      <p:sp>
        <p:nvSpPr>
          <p:cNvPr id="124942"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CC0000"/>
              </a:solidFill>
            </a:endParaRPr>
          </a:p>
        </p:txBody>
      </p:sp>
      <p:sp>
        <p:nvSpPr>
          <p:cNvPr id="124943"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4944" name="Text Box 35"/>
          <p:cNvSpPr txBox="1">
            <a:spLocks noChangeArrowheads="1"/>
          </p:cNvSpPr>
          <p:nvPr/>
        </p:nvSpPr>
        <p:spPr bwMode="auto">
          <a:xfrm>
            <a:off x="1417638" y="4294188"/>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6600"/>
                </a:solidFill>
              </a:rPr>
              <a:t>A</a:t>
            </a:r>
          </a:p>
        </p:txBody>
      </p:sp>
      <p:sp>
        <p:nvSpPr>
          <p:cNvPr id="124945" name="Text Box 36"/>
          <p:cNvSpPr txBox="1">
            <a:spLocks noChangeArrowheads="1"/>
          </p:cNvSpPr>
          <p:nvPr/>
        </p:nvSpPr>
        <p:spPr bwMode="auto">
          <a:xfrm>
            <a:off x="1738313" y="5280025"/>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000099"/>
                </a:solidFill>
              </a:rPr>
              <a:t>B</a:t>
            </a:r>
          </a:p>
        </p:txBody>
      </p:sp>
      <p:sp>
        <p:nvSpPr>
          <p:cNvPr id="124946" name="Text Box 40"/>
          <p:cNvSpPr txBox="1">
            <a:spLocks noChangeArrowheads="1"/>
          </p:cNvSpPr>
          <p:nvPr/>
        </p:nvSpPr>
        <p:spPr bwMode="auto">
          <a:xfrm>
            <a:off x="4765675" y="4203700"/>
            <a:ext cx="2673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packet being transmitted</a:t>
            </a:r>
          </a:p>
        </p:txBody>
      </p:sp>
      <p:sp>
        <p:nvSpPr>
          <p:cNvPr id="124947"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48"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CC0000"/>
              </a:solidFill>
            </a:endParaRPr>
          </a:p>
        </p:txBody>
      </p:sp>
      <p:sp>
        <p:nvSpPr>
          <p:cNvPr id="124949" name="Rectangle 57"/>
          <p:cNvSpPr>
            <a:spLocks noChangeArrowheads="1"/>
          </p:cNvSpPr>
          <p:nvPr/>
        </p:nvSpPr>
        <p:spPr bwMode="auto">
          <a:xfrm>
            <a:off x="36274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CC0000"/>
              </a:solidFill>
            </a:endParaRPr>
          </a:p>
        </p:txBody>
      </p:sp>
      <p:sp>
        <p:nvSpPr>
          <p:cNvPr id="124950"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CC0000"/>
              </a:solidFill>
            </a:endParaRPr>
          </a:p>
        </p:txBody>
      </p:sp>
      <p:sp>
        <p:nvSpPr>
          <p:cNvPr id="124951"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CC0000"/>
              </a:solidFill>
            </a:endParaRPr>
          </a:p>
        </p:txBody>
      </p:sp>
      <p:sp>
        <p:nvSpPr>
          <p:cNvPr id="124952"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CC0000"/>
              </a:solidFill>
            </a:endParaRPr>
          </a:p>
        </p:txBody>
      </p:sp>
      <p:sp>
        <p:nvSpPr>
          <p:cNvPr id="124953"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CC0000"/>
              </a:solidFill>
            </a:endParaRPr>
          </a:p>
        </p:txBody>
      </p:sp>
      <p:sp>
        <p:nvSpPr>
          <p:cNvPr id="124954"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4955" name="Text Box 64"/>
          <p:cNvSpPr txBox="1">
            <a:spLocks noChangeArrowheads="1"/>
          </p:cNvSpPr>
          <p:nvPr/>
        </p:nvSpPr>
        <p:spPr bwMode="auto">
          <a:xfrm>
            <a:off x="3708400" y="5661025"/>
            <a:ext cx="19240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packet arriving to</a:t>
            </a:r>
          </a:p>
          <a:p>
            <a:r>
              <a:rPr lang="en-US" sz="1800">
                <a:solidFill>
                  <a:srgbClr val="CC0000"/>
                </a:solidFill>
              </a:rPr>
              <a:t>full buffer is </a:t>
            </a:r>
            <a:r>
              <a:rPr lang="en-US" sz="1800" i="1">
                <a:solidFill>
                  <a:srgbClr val="CC0000"/>
                </a:solidFill>
              </a:rPr>
              <a:t>lost</a:t>
            </a:r>
          </a:p>
        </p:txBody>
      </p:sp>
      <p:sp>
        <p:nvSpPr>
          <p:cNvPr id="124956" name="Text Box 65"/>
          <p:cNvSpPr txBox="1">
            <a:spLocks noChangeArrowheads="1"/>
          </p:cNvSpPr>
          <p:nvPr/>
        </p:nvSpPr>
        <p:spPr bwMode="auto">
          <a:xfrm>
            <a:off x="2981325" y="4022725"/>
            <a:ext cx="15684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1800">
                <a:solidFill>
                  <a:srgbClr val="CC0000"/>
                </a:solidFill>
              </a:rPr>
              <a:t>buffer </a:t>
            </a:r>
          </a:p>
          <a:p>
            <a:pPr algn="ctr"/>
            <a:r>
              <a:rPr lang="en-US" sz="1800">
                <a:solidFill>
                  <a:srgbClr val="CC0000"/>
                </a:solidFill>
              </a:rPr>
              <a:t>(waiting area)</a:t>
            </a:r>
          </a:p>
        </p:txBody>
      </p:sp>
      <p:sp>
        <p:nvSpPr>
          <p:cNvPr id="124957" name="Line 66"/>
          <p:cNvSpPr>
            <a:spLocks noChangeShapeType="1"/>
          </p:cNvSpPr>
          <p:nvPr/>
        </p:nvSpPr>
        <p:spPr bwMode="auto">
          <a:xfrm>
            <a:off x="3238500" y="4630738"/>
            <a:ext cx="0" cy="333375"/>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124958"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1863"/>
            <a:ext cx="2913062" cy="16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4959" name="Group 48"/>
          <p:cNvGrpSpPr>
            <a:grpSpLocks/>
          </p:cNvGrpSpPr>
          <p:nvPr/>
        </p:nvGrpSpPr>
        <p:grpSpPr bwMode="auto">
          <a:xfrm>
            <a:off x="1593850" y="4314825"/>
            <a:ext cx="820738" cy="688975"/>
            <a:chOff x="-44" y="1473"/>
            <a:chExt cx="981" cy="1105"/>
          </a:xfrm>
        </p:grpSpPr>
        <p:pic>
          <p:nvPicPr>
            <p:cNvPr id="124965"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66" name="Freeform 50"/>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24960" name="Group 51"/>
          <p:cNvGrpSpPr>
            <a:grpSpLocks/>
          </p:cNvGrpSpPr>
          <p:nvPr/>
        </p:nvGrpSpPr>
        <p:grpSpPr bwMode="auto">
          <a:xfrm>
            <a:off x="1922463" y="5305425"/>
            <a:ext cx="820737" cy="688975"/>
            <a:chOff x="-44" y="1473"/>
            <a:chExt cx="981" cy="1105"/>
          </a:xfrm>
        </p:grpSpPr>
        <p:pic>
          <p:nvPicPr>
            <p:cNvPr id="124963"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4964" name="Freeform 53"/>
            <p:cNvSpPr>
              <a:spLocks/>
            </p:cNvSpPr>
            <p:nvPr/>
          </p:nvSpPr>
          <p:spPr bwMode="auto">
            <a:xfrm flipH="1">
              <a:off x="374" y="1579"/>
              <a:ext cx="477" cy="506"/>
            </a:xfrm>
            <a:custGeom>
              <a:avLst/>
              <a:gdLst>
                <a:gd name="T0" fmla="*/ 0 w 356"/>
                <a:gd name="T1" fmla="*/ 0 h 368"/>
                <a:gd name="T2" fmla="*/ 10045 w 356"/>
                <a:gd name="T3" fmla="*/ 645 h 368"/>
                <a:gd name="T4" fmla="*/ 11917 w 356"/>
                <a:gd name="T5" fmla="*/ 13448 h 368"/>
                <a:gd name="T6" fmla="*/ 2626 w 356"/>
                <a:gd name="T7" fmla="*/ 168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496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38E45EB2-937D-4D8C-AADD-0FB5116EFAE9}" type="slidenum">
              <a:rPr lang="en-US" sz="1200">
                <a:latin typeface="Tahoma" pitchFamily="34" charset="0"/>
              </a:rPr>
              <a:pPr/>
              <a:t>53</a:t>
            </a:fld>
            <a:endParaRPr lang="en-US" sz="1200">
              <a:latin typeface="Tahoma" pitchFamily="34" charset="0"/>
            </a:endParaRPr>
          </a:p>
        </p:txBody>
      </p:sp>
      <p:sp>
        <p:nvSpPr>
          <p:cNvPr id="124962" name="TextBox 1"/>
          <p:cNvSpPr txBox="1">
            <a:spLocks noChangeArrowheads="1"/>
          </p:cNvSpPr>
          <p:nvPr/>
        </p:nvSpPr>
        <p:spPr bwMode="auto">
          <a:xfrm>
            <a:off x="461963" y="6402388"/>
            <a:ext cx="62230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a:t>* Check out the Java applet for an interactive animation on queuing and loss</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D8FA56A-563D-C048-8382-CD18423EFEFB}"/>
                  </a:ext>
                </a:extLst>
              </p14:cNvPr>
              <p14:cNvContentPartPr/>
              <p14:nvPr/>
            </p14:nvContentPartPr>
            <p14:xfrm>
              <a:off x="3985560" y="443880"/>
              <a:ext cx="632160" cy="502200"/>
            </p14:xfrm>
          </p:contentPart>
        </mc:Choice>
        <mc:Fallback xmlns="">
          <p:pic>
            <p:nvPicPr>
              <p:cNvPr id="2" name="Ink 1">
                <a:extLst>
                  <a:ext uri="{FF2B5EF4-FFF2-40B4-BE49-F238E27FC236}">
                    <a16:creationId xmlns:a16="http://schemas.microsoft.com/office/drawing/2014/main" id="{6D8FA56A-563D-C048-8382-CD18423EFEFB}"/>
                  </a:ext>
                </a:extLst>
              </p:cNvPr>
              <p:cNvPicPr/>
              <p:nvPr/>
            </p:nvPicPr>
            <p:blipFill>
              <a:blip r:embed="rId6"/>
              <a:stretch>
                <a:fillRect/>
              </a:stretch>
            </p:blipFill>
            <p:spPr>
              <a:xfrm>
                <a:off x="3969360" y="427680"/>
                <a:ext cx="664560" cy="53460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26978"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126979" name="Group 64"/>
          <p:cNvGrpSpPr>
            <a:grpSpLocks/>
          </p:cNvGrpSpPr>
          <p:nvPr/>
        </p:nvGrpSpPr>
        <p:grpSpPr bwMode="auto">
          <a:xfrm>
            <a:off x="974725" y="4071938"/>
            <a:ext cx="352425" cy="876300"/>
            <a:chOff x="4140" y="429"/>
            <a:chExt cx="1425" cy="2396"/>
          </a:xfrm>
        </p:grpSpPr>
        <p:sp>
          <p:nvSpPr>
            <p:cNvPr id="127025" name="Freeform 6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26"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7027" name="Freeform 6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28" name="Freeform 6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29"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7030" name="Group 70"/>
            <p:cNvGrpSpPr>
              <a:grpSpLocks/>
            </p:cNvGrpSpPr>
            <p:nvPr/>
          </p:nvGrpSpPr>
          <p:grpSpPr bwMode="auto">
            <a:xfrm>
              <a:off x="4749" y="668"/>
              <a:ext cx="581" cy="145"/>
              <a:chOff x="614" y="2568"/>
              <a:chExt cx="725" cy="139"/>
            </a:xfrm>
          </p:grpSpPr>
          <p:sp>
            <p:nvSpPr>
              <p:cNvPr id="127055"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56"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7031"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7032" name="Group 74"/>
            <p:cNvGrpSpPr>
              <a:grpSpLocks/>
            </p:cNvGrpSpPr>
            <p:nvPr/>
          </p:nvGrpSpPr>
          <p:grpSpPr bwMode="auto">
            <a:xfrm>
              <a:off x="4747" y="994"/>
              <a:ext cx="581" cy="134"/>
              <a:chOff x="614" y="2568"/>
              <a:chExt cx="725" cy="139"/>
            </a:xfrm>
          </p:grpSpPr>
          <p:sp>
            <p:nvSpPr>
              <p:cNvPr id="127053"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54"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7033"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7034"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7035" name="Group 79"/>
            <p:cNvGrpSpPr>
              <a:grpSpLocks/>
            </p:cNvGrpSpPr>
            <p:nvPr/>
          </p:nvGrpSpPr>
          <p:grpSpPr bwMode="auto">
            <a:xfrm>
              <a:off x="4735" y="1627"/>
              <a:ext cx="582" cy="151"/>
              <a:chOff x="614" y="2568"/>
              <a:chExt cx="725" cy="139"/>
            </a:xfrm>
          </p:grpSpPr>
          <p:sp>
            <p:nvSpPr>
              <p:cNvPr id="127051"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52"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7036" name="Freeform 8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7037" name="Group 83"/>
            <p:cNvGrpSpPr>
              <a:grpSpLocks/>
            </p:cNvGrpSpPr>
            <p:nvPr/>
          </p:nvGrpSpPr>
          <p:grpSpPr bwMode="auto">
            <a:xfrm>
              <a:off x="4739" y="1327"/>
              <a:ext cx="582" cy="139"/>
              <a:chOff x="614" y="2568"/>
              <a:chExt cx="725" cy="139"/>
            </a:xfrm>
          </p:grpSpPr>
          <p:sp>
            <p:nvSpPr>
              <p:cNvPr id="127049"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50"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7038"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7039" name="Freeform 8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40" name="Freeform 88"/>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41"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42" name="Freeform 9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043"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7044"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7045"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46"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7047"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048"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26980" name="Group 61"/>
          <p:cNvGrpSpPr>
            <a:grpSpLocks/>
          </p:cNvGrpSpPr>
          <p:nvPr/>
        </p:nvGrpSpPr>
        <p:grpSpPr bwMode="auto">
          <a:xfrm flipH="1">
            <a:off x="7948613" y="4133850"/>
            <a:ext cx="1192212" cy="1171575"/>
            <a:chOff x="-44" y="1473"/>
            <a:chExt cx="981" cy="1105"/>
          </a:xfrm>
        </p:grpSpPr>
        <p:pic>
          <p:nvPicPr>
            <p:cNvPr id="127023"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7024" name="Freeform 6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6981" name="Rectangle 2"/>
          <p:cNvSpPr>
            <a:spLocks noGrp="1" noChangeArrowheads="1"/>
          </p:cNvSpPr>
          <p:nvPr>
            <p:ph type="title" idx="4294967295"/>
          </p:nvPr>
        </p:nvSpPr>
        <p:spPr>
          <a:xfrm>
            <a:off x="347663" y="114300"/>
            <a:ext cx="7772400" cy="1143000"/>
          </a:xfrm>
        </p:spPr>
        <p:txBody>
          <a:bodyPr/>
          <a:lstStyle/>
          <a:p>
            <a:pPr eaLnBrk="1" hangingPunct="1"/>
            <a:r>
              <a:rPr lang="en-US">
                <a:ea typeface="ＭＳ Ｐゴシック" pitchFamily="34" charset="-128"/>
              </a:rPr>
              <a:t>Throughput</a:t>
            </a:r>
          </a:p>
        </p:txBody>
      </p:sp>
      <p:sp>
        <p:nvSpPr>
          <p:cNvPr id="126982" name="Rectangle 3"/>
          <p:cNvSpPr>
            <a:spLocks noGrp="1" noChangeArrowheads="1"/>
          </p:cNvSpPr>
          <p:nvPr>
            <p:ph type="body" idx="4294967295"/>
          </p:nvPr>
        </p:nvSpPr>
        <p:spPr>
          <a:xfrm>
            <a:off x="519113" y="1447800"/>
            <a:ext cx="7772400" cy="1779588"/>
          </a:xfrm>
        </p:spPr>
        <p:txBody>
          <a:bodyPr/>
          <a:lstStyle/>
          <a:p>
            <a:pPr eaLnBrk="1" hangingPunct="1">
              <a:buSzPct val="75000"/>
            </a:pPr>
            <a:r>
              <a:rPr lang="en-US" i="1">
                <a:solidFill>
                  <a:srgbClr val="CC0000"/>
                </a:solidFill>
                <a:ea typeface="ＭＳ Ｐゴシック" pitchFamily="34" charset="-128"/>
              </a:rPr>
              <a:t>throughput:</a:t>
            </a:r>
            <a:r>
              <a:rPr lang="en-US">
                <a:ea typeface="ＭＳ Ｐゴシック" pitchFamily="34" charset="-128"/>
              </a:rPr>
              <a:t> rate (bits/time unit) at which bits transferred between sender/receiver</a:t>
            </a:r>
          </a:p>
          <a:p>
            <a:pPr lvl="1" eaLnBrk="1" hangingPunct="1"/>
            <a:r>
              <a:rPr lang="en-US" i="1">
                <a:solidFill>
                  <a:srgbClr val="CC0000"/>
                </a:solidFill>
              </a:rPr>
              <a:t>instantaneous:</a:t>
            </a:r>
            <a:r>
              <a:rPr lang="en-US"/>
              <a:t> rate at given point in time</a:t>
            </a:r>
          </a:p>
          <a:p>
            <a:pPr lvl="1" eaLnBrk="1" hangingPunct="1"/>
            <a:r>
              <a:rPr lang="en-US" i="1">
                <a:solidFill>
                  <a:srgbClr val="CC0000"/>
                </a:solidFill>
              </a:rPr>
              <a:t>average:</a:t>
            </a:r>
            <a:r>
              <a:rPr lang="en-US"/>
              <a:t> rate over longer period of time</a:t>
            </a:r>
          </a:p>
        </p:txBody>
      </p:sp>
      <p:sp>
        <p:nvSpPr>
          <p:cNvPr id="126983" name="Text Box 325"/>
          <p:cNvSpPr txBox="1">
            <a:spLocks noChangeArrowheads="1"/>
          </p:cNvSpPr>
          <p:nvPr/>
        </p:nvSpPr>
        <p:spPr bwMode="auto">
          <a:xfrm>
            <a:off x="368300" y="5043488"/>
            <a:ext cx="1874838" cy="868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server, with</a:t>
            </a:r>
          </a:p>
          <a:p>
            <a:pPr algn="ctr">
              <a:lnSpc>
                <a:spcPct val="85000"/>
              </a:lnSpc>
            </a:pPr>
            <a:r>
              <a:rPr lang="en-US" sz="2000">
                <a:latin typeface="Gill Sans MT" pitchFamily="34" charset="0"/>
              </a:rPr>
              <a:t>file of F bits </a:t>
            </a:r>
          </a:p>
          <a:p>
            <a:pPr algn="ctr">
              <a:lnSpc>
                <a:spcPct val="85000"/>
              </a:lnSpc>
            </a:pPr>
            <a:r>
              <a:rPr lang="en-US" sz="2000">
                <a:latin typeface="Gill Sans MT" pitchFamily="34" charset="0"/>
              </a:rPr>
              <a:t>to send to client</a:t>
            </a:r>
          </a:p>
        </p:txBody>
      </p:sp>
      <p:sp>
        <p:nvSpPr>
          <p:cNvPr id="126984" name="Text Box 328"/>
          <p:cNvSpPr txBox="1">
            <a:spLocks noChangeArrowheads="1"/>
          </p:cNvSpPr>
          <p:nvPr/>
        </p:nvSpPr>
        <p:spPr bwMode="auto">
          <a:xfrm>
            <a:off x="2784475" y="5040313"/>
            <a:ext cx="1430338"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link capacity</a:t>
            </a:r>
          </a:p>
          <a:p>
            <a:pPr algn="ctr">
              <a:lnSpc>
                <a:spcPct val="85000"/>
              </a:lnSpc>
            </a:pPr>
            <a:r>
              <a:rPr lang="en-US" sz="2000">
                <a:latin typeface="Gill Sans MT" pitchFamily="34" charset="0"/>
              </a:rPr>
              <a:t> R</a:t>
            </a:r>
            <a:r>
              <a:rPr lang="en-US" sz="2800" baseline="-25000">
                <a:latin typeface="Gill Sans MT" pitchFamily="34" charset="0"/>
              </a:rPr>
              <a:t>s</a:t>
            </a:r>
            <a:r>
              <a:rPr lang="en-US" sz="2000" baseline="-25000">
                <a:latin typeface="Gill Sans MT" pitchFamily="34" charset="0"/>
              </a:rPr>
              <a:t> </a:t>
            </a:r>
            <a:r>
              <a:rPr lang="en-US" sz="2000">
                <a:latin typeface="Gill Sans MT" pitchFamily="34" charset="0"/>
              </a:rPr>
              <a:t>bits/sec</a:t>
            </a:r>
          </a:p>
        </p:txBody>
      </p:sp>
      <p:sp>
        <p:nvSpPr>
          <p:cNvPr id="126985" name="Text Box 329"/>
          <p:cNvSpPr txBox="1">
            <a:spLocks noChangeArrowheads="1"/>
          </p:cNvSpPr>
          <p:nvPr/>
        </p:nvSpPr>
        <p:spPr bwMode="auto">
          <a:xfrm>
            <a:off x="5653088" y="5048250"/>
            <a:ext cx="1430337"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link capacity</a:t>
            </a:r>
          </a:p>
          <a:p>
            <a:pPr algn="ctr">
              <a:lnSpc>
                <a:spcPct val="85000"/>
              </a:lnSpc>
            </a:pPr>
            <a:r>
              <a:rPr lang="en-US" sz="2000">
                <a:latin typeface="Gill Sans MT" pitchFamily="34" charset="0"/>
              </a:rPr>
              <a:t> R</a:t>
            </a:r>
            <a:r>
              <a:rPr lang="en-US" sz="2800" baseline="-25000">
                <a:latin typeface="Gill Sans MT" pitchFamily="34" charset="0"/>
              </a:rPr>
              <a:t>c</a:t>
            </a:r>
            <a:r>
              <a:rPr lang="en-US" sz="2000" baseline="-25000">
                <a:latin typeface="Gill Sans MT" pitchFamily="34" charset="0"/>
              </a:rPr>
              <a:t> </a:t>
            </a:r>
            <a:r>
              <a:rPr lang="en-US" sz="2000">
                <a:latin typeface="Gill Sans MT" pitchFamily="34" charset="0"/>
              </a:rPr>
              <a:t>bits/sec</a:t>
            </a:r>
          </a:p>
        </p:txBody>
      </p:sp>
      <p:sp>
        <p:nvSpPr>
          <p:cNvPr id="126986"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6987"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6988" name="Line 352"/>
          <p:cNvSpPr>
            <a:spLocks noChangeShapeType="1"/>
          </p:cNvSpPr>
          <p:nvPr/>
        </p:nvSpPr>
        <p:spPr bwMode="auto">
          <a:xfrm flipH="1">
            <a:off x="801688" y="4716463"/>
            <a:ext cx="11112" cy="411162"/>
          </a:xfrm>
          <a:prstGeom prst="line">
            <a:avLst/>
          </a:prstGeom>
          <a:noFill/>
          <a:ln w="9525">
            <a:solidFill>
              <a:srgbClr val="CC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26989" name="Line 321"/>
          <p:cNvSpPr>
            <a:spLocks noChangeShapeType="1"/>
          </p:cNvSpPr>
          <p:nvPr/>
        </p:nvSpPr>
        <p:spPr bwMode="auto">
          <a:xfrm>
            <a:off x="1441450" y="4530725"/>
            <a:ext cx="63166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26990" name="Group 246"/>
          <p:cNvGrpSpPr>
            <a:grpSpLocks/>
          </p:cNvGrpSpPr>
          <p:nvPr/>
        </p:nvGrpSpPr>
        <p:grpSpPr bwMode="auto">
          <a:xfrm>
            <a:off x="3806825" y="4394200"/>
            <a:ext cx="1055688" cy="360363"/>
            <a:chOff x="3600" y="219"/>
            <a:chExt cx="360" cy="175"/>
          </a:xfrm>
        </p:grpSpPr>
        <p:sp>
          <p:nvSpPr>
            <p:cNvPr id="127010"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atin typeface="Times New Roman" pitchFamily="18" charset="0"/>
              </a:endParaRPr>
            </a:p>
          </p:txBody>
        </p:sp>
        <p:sp>
          <p:nvSpPr>
            <p:cNvPr id="127011"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12"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13"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27014"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atin typeface="Times New Roman" pitchFamily="18" charset="0"/>
              </a:endParaRPr>
            </a:p>
          </p:txBody>
        </p:sp>
        <p:grpSp>
          <p:nvGrpSpPr>
            <p:cNvPr id="127015" name="Group 252"/>
            <p:cNvGrpSpPr>
              <a:grpSpLocks/>
            </p:cNvGrpSpPr>
            <p:nvPr/>
          </p:nvGrpSpPr>
          <p:grpSpPr bwMode="auto">
            <a:xfrm>
              <a:off x="3686" y="244"/>
              <a:ext cx="177" cy="66"/>
              <a:chOff x="2848" y="848"/>
              <a:chExt cx="140" cy="98"/>
            </a:xfrm>
          </p:grpSpPr>
          <p:sp>
            <p:nvSpPr>
              <p:cNvPr id="127020"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21"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22"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27016" name="Group 256"/>
            <p:cNvGrpSpPr>
              <a:grpSpLocks/>
            </p:cNvGrpSpPr>
            <p:nvPr/>
          </p:nvGrpSpPr>
          <p:grpSpPr bwMode="auto">
            <a:xfrm flipV="1">
              <a:off x="3686" y="243"/>
              <a:ext cx="177" cy="66"/>
              <a:chOff x="2848" y="848"/>
              <a:chExt cx="140" cy="98"/>
            </a:xfrm>
          </p:grpSpPr>
          <p:sp>
            <p:nvSpPr>
              <p:cNvPr id="127017"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18"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7019"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26991"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latin typeface="Times New Roman" pitchFamily="18" charset="0"/>
            </a:endParaRPr>
          </a:p>
        </p:txBody>
      </p:sp>
      <p:grpSp>
        <p:nvGrpSpPr>
          <p:cNvPr id="126992" name="Group 335"/>
          <p:cNvGrpSpPr>
            <a:grpSpLocks/>
          </p:cNvGrpSpPr>
          <p:nvPr/>
        </p:nvGrpSpPr>
        <p:grpSpPr bwMode="auto">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127008"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latin typeface="Times New Roman" pitchFamily="18"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grpSp>
      <p:grpSp>
        <p:nvGrpSpPr>
          <p:cNvPr id="126993" name="Group 341"/>
          <p:cNvGrpSpPr>
            <a:grpSpLocks/>
          </p:cNvGrpSpPr>
          <p:nvPr/>
        </p:nvGrpSpPr>
        <p:grpSpPr bwMode="auto">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sp>
          <p:nvSpPr>
            <p:cNvPr id="127004"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latin typeface="Times New Roman" pitchFamily="18"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latin typeface="Times New Roman" charset="0"/>
                <a:ea typeface="ＭＳ Ｐゴシック" charset="0"/>
                <a:cs typeface="ＭＳ Ｐゴシック" charset="0"/>
              </a:endParaRPr>
            </a:p>
          </p:txBody>
        </p:sp>
      </p:grpSp>
      <p:grpSp>
        <p:nvGrpSpPr>
          <p:cNvPr id="13" name="Group 99"/>
          <p:cNvGrpSpPr>
            <a:grpSpLocks/>
          </p:cNvGrpSpPr>
          <p:nvPr/>
        </p:nvGrpSpPr>
        <p:grpSpPr bwMode="auto">
          <a:xfrm>
            <a:off x="239713" y="5111750"/>
            <a:ext cx="8235950" cy="896938"/>
            <a:chOff x="0" y="3803"/>
            <a:chExt cx="5188" cy="565"/>
          </a:xfrm>
        </p:grpSpPr>
        <p:sp>
          <p:nvSpPr>
            <p:cNvPr id="126999" name="Text Box 353"/>
            <p:cNvSpPr txBox="1">
              <a:spLocks noChangeArrowheads="1"/>
            </p:cNvSpPr>
            <p:nvPr/>
          </p:nvSpPr>
          <p:spPr bwMode="auto">
            <a:xfrm>
              <a:off x="0" y="3821"/>
              <a:ext cx="1461" cy="54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server sends bits </a:t>
              </a:r>
            </a:p>
            <a:p>
              <a:pPr algn="ctr">
                <a:lnSpc>
                  <a:spcPct val="85000"/>
                </a:lnSpc>
              </a:pPr>
              <a:r>
                <a:rPr lang="en-US" sz="2000">
                  <a:latin typeface="Gill Sans MT" pitchFamily="34" charset="0"/>
                </a:rPr>
                <a:t>(fluid) into pipe</a:t>
              </a:r>
            </a:p>
            <a:p>
              <a:pPr algn="ctr">
                <a:lnSpc>
                  <a:spcPct val="85000"/>
                </a:lnSpc>
              </a:pPr>
              <a:endParaRPr lang="en-US" sz="2000">
                <a:latin typeface="Gill Sans MT" pitchFamily="34" charset="0"/>
              </a:endParaRPr>
            </a:p>
          </p:txBody>
        </p:sp>
        <p:sp>
          <p:nvSpPr>
            <p:cNvPr id="127000" name="Text Box 336"/>
            <p:cNvSpPr txBox="1">
              <a:spLocks noChangeArrowheads="1"/>
            </p:cNvSpPr>
            <p:nvPr/>
          </p:nvSpPr>
          <p:spPr bwMode="auto">
            <a:xfrm>
              <a:off x="1573" y="3803"/>
              <a:ext cx="1769" cy="54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 pipe that can carry</a:t>
              </a:r>
            </a:p>
            <a:p>
              <a:pPr algn="ctr">
                <a:lnSpc>
                  <a:spcPct val="85000"/>
                </a:lnSpc>
              </a:pPr>
              <a:r>
                <a:rPr lang="en-US" sz="2000">
                  <a:latin typeface="Gill Sans MT" pitchFamily="34" charset="0"/>
                </a:rPr>
                <a:t>fluid at rate</a:t>
              </a:r>
            </a:p>
            <a:p>
              <a:pPr algn="ctr">
                <a:lnSpc>
                  <a:spcPct val="85000"/>
                </a:lnSpc>
              </a:pPr>
              <a:r>
                <a:rPr lang="en-US" sz="2000">
                  <a:latin typeface="Gill Sans MT" pitchFamily="34" charset="0"/>
                </a:rPr>
                <a:t> R</a:t>
              </a:r>
              <a:r>
                <a:rPr lang="en-US" sz="2800" baseline="-25000">
                  <a:latin typeface="Gill Sans MT" pitchFamily="34" charset="0"/>
                </a:rPr>
                <a:t>s</a:t>
              </a:r>
              <a:r>
                <a:rPr lang="en-US" sz="2000" baseline="-25000">
                  <a:latin typeface="Gill Sans MT" pitchFamily="34" charset="0"/>
                </a:rPr>
                <a:t> </a:t>
              </a:r>
              <a:r>
                <a:rPr lang="en-US" sz="2000">
                  <a:latin typeface="Gill Sans MT" pitchFamily="34" charset="0"/>
                </a:rPr>
                <a:t>bits/sec)</a:t>
              </a:r>
            </a:p>
          </p:txBody>
        </p:sp>
        <p:sp>
          <p:nvSpPr>
            <p:cNvPr id="127001" name="Text Box 346"/>
            <p:cNvSpPr txBox="1">
              <a:spLocks noChangeArrowheads="1"/>
            </p:cNvSpPr>
            <p:nvPr/>
          </p:nvSpPr>
          <p:spPr bwMode="auto">
            <a:xfrm>
              <a:off x="3328" y="3812"/>
              <a:ext cx="1860" cy="54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2000">
                  <a:latin typeface="Gill Sans MT" pitchFamily="34" charset="0"/>
                </a:rPr>
                <a:t> pipe that can carry</a:t>
              </a:r>
            </a:p>
            <a:p>
              <a:pPr algn="ctr">
                <a:lnSpc>
                  <a:spcPct val="85000"/>
                </a:lnSpc>
              </a:pPr>
              <a:r>
                <a:rPr lang="en-US" sz="2000">
                  <a:latin typeface="Gill Sans MT" pitchFamily="34" charset="0"/>
                </a:rPr>
                <a:t>fluid at rate</a:t>
              </a:r>
            </a:p>
            <a:p>
              <a:pPr algn="ctr">
                <a:lnSpc>
                  <a:spcPct val="85000"/>
                </a:lnSpc>
              </a:pPr>
              <a:r>
                <a:rPr lang="en-US" sz="2000">
                  <a:latin typeface="Gill Sans MT" pitchFamily="34" charset="0"/>
                </a:rPr>
                <a:t> R</a:t>
              </a:r>
              <a:r>
                <a:rPr lang="en-US" sz="2800" baseline="-25000">
                  <a:latin typeface="Gill Sans MT" pitchFamily="34" charset="0"/>
                </a:rPr>
                <a:t>c</a:t>
              </a:r>
              <a:r>
                <a:rPr lang="en-US" sz="2000" baseline="-25000">
                  <a:latin typeface="Gill Sans MT" pitchFamily="34" charset="0"/>
                </a:rPr>
                <a:t> </a:t>
              </a:r>
              <a:r>
                <a:rPr lang="en-US" sz="2000">
                  <a:latin typeface="Gill Sans MT" pitchFamily="34" charset="0"/>
                </a:rPr>
                <a:t>bits/sec)</a:t>
              </a:r>
            </a:p>
          </p:txBody>
        </p:sp>
      </p:grpSp>
      <p:pic>
        <p:nvPicPr>
          <p:cNvPr id="126995" name="Picture 60"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13" y="931863"/>
            <a:ext cx="2913062" cy="16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6996"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latin typeface="Times New Roman" pitchFamily="18" charset="0"/>
            </a:endParaRPr>
          </a:p>
        </p:txBody>
      </p:sp>
      <p:sp>
        <p:nvSpPr>
          <p:cNvPr id="126997"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p>
        </p:txBody>
      </p:sp>
      <p:sp>
        <p:nvSpPr>
          <p:cNvPr id="12699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E5CB5D95-66B3-48B8-926C-F98A82DC37D6}" type="slidenum">
              <a:rPr lang="en-US" sz="1200">
                <a:latin typeface="Tahoma" pitchFamily="34" charset="0"/>
              </a:rPr>
              <a:pPr/>
              <a:t>54</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D6FEC9C-59D6-9944-9F39-4808107CC0A5}"/>
                  </a:ext>
                </a:extLst>
              </p14:cNvPr>
              <p14:cNvContentPartPr/>
              <p14:nvPr/>
            </p14:nvContentPartPr>
            <p14:xfrm>
              <a:off x="3897720" y="37080"/>
              <a:ext cx="2479680" cy="1254240"/>
            </p14:xfrm>
          </p:contentPart>
        </mc:Choice>
        <mc:Fallback xmlns="">
          <p:pic>
            <p:nvPicPr>
              <p:cNvPr id="2" name="Ink 1">
                <a:extLst>
                  <a:ext uri="{FF2B5EF4-FFF2-40B4-BE49-F238E27FC236}">
                    <a16:creationId xmlns:a16="http://schemas.microsoft.com/office/drawing/2014/main" id="{DD6FEC9C-59D6-9944-9F39-4808107CC0A5}"/>
                  </a:ext>
                </a:extLst>
              </p:cNvPr>
              <p:cNvPicPr/>
              <p:nvPr/>
            </p:nvPicPr>
            <p:blipFill>
              <a:blip r:embed="rId6"/>
              <a:stretch>
                <a:fillRect/>
              </a:stretch>
            </p:blipFill>
            <p:spPr>
              <a:xfrm>
                <a:off x="3881520" y="20880"/>
                <a:ext cx="2512080" cy="12866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2800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92175"/>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8003" name="Group 140"/>
          <p:cNvGrpSpPr>
            <a:grpSpLocks/>
          </p:cNvGrpSpPr>
          <p:nvPr/>
        </p:nvGrpSpPr>
        <p:grpSpPr bwMode="auto">
          <a:xfrm>
            <a:off x="1614488" y="2254250"/>
            <a:ext cx="352425" cy="876300"/>
            <a:chOff x="4140" y="429"/>
            <a:chExt cx="1425" cy="2396"/>
          </a:xfrm>
        </p:grpSpPr>
        <p:sp>
          <p:nvSpPr>
            <p:cNvPr id="128114" name="Freeform 14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15"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8116" name="Freeform 14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17" name="Freeform 14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18"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119" name="Group 146"/>
            <p:cNvGrpSpPr>
              <a:grpSpLocks/>
            </p:cNvGrpSpPr>
            <p:nvPr/>
          </p:nvGrpSpPr>
          <p:grpSpPr bwMode="auto">
            <a:xfrm>
              <a:off x="4749" y="668"/>
              <a:ext cx="581" cy="145"/>
              <a:chOff x="614" y="2568"/>
              <a:chExt cx="725" cy="139"/>
            </a:xfrm>
          </p:grpSpPr>
          <p:sp>
            <p:nvSpPr>
              <p:cNvPr id="128144"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45"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120"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121" name="Group 150"/>
            <p:cNvGrpSpPr>
              <a:grpSpLocks/>
            </p:cNvGrpSpPr>
            <p:nvPr/>
          </p:nvGrpSpPr>
          <p:grpSpPr bwMode="auto">
            <a:xfrm>
              <a:off x="4747" y="994"/>
              <a:ext cx="581" cy="134"/>
              <a:chOff x="614" y="2568"/>
              <a:chExt cx="725" cy="139"/>
            </a:xfrm>
          </p:grpSpPr>
          <p:sp>
            <p:nvSpPr>
              <p:cNvPr id="128142"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43"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122"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123"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124" name="Group 155"/>
            <p:cNvGrpSpPr>
              <a:grpSpLocks/>
            </p:cNvGrpSpPr>
            <p:nvPr/>
          </p:nvGrpSpPr>
          <p:grpSpPr bwMode="auto">
            <a:xfrm>
              <a:off x="4735" y="1627"/>
              <a:ext cx="582" cy="151"/>
              <a:chOff x="614" y="2568"/>
              <a:chExt cx="725" cy="139"/>
            </a:xfrm>
          </p:grpSpPr>
          <p:sp>
            <p:nvSpPr>
              <p:cNvPr id="128140"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41"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125" name="Freeform 15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8126" name="Group 159"/>
            <p:cNvGrpSpPr>
              <a:grpSpLocks/>
            </p:cNvGrpSpPr>
            <p:nvPr/>
          </p:nvGrpSpPr>
          <p:grpSpPr bwMode="auto">
            <a:xfrm>
              <a:off x="4739" y="1327"/>
              <a:ext cx="582" cy="139"/>
              <a:chOff x="614" y="2568"/>
              <a:chExt cx="725" cy="139"/>
            </a:xfrm>
          </p:grpSpPr>
          <p:sp>
            <p:nvSpPr>
              <p:cNvPr id="128138"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39"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127"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8128" name="Freeform 16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29" name="Freeform 16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30"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31" name="Freeform 16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132"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8133"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8134"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35"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8136"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137"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128004" name="Rectangle 3"/>
          <p:cNvSpPr>
            <a:spLocks noGrp="1" noChangeArrowheads="1"/>
          </p:cNvSpPr>
          <p:nvPr>
            <p:ph type="title" idx="4294967295"/>
          </p:nvPr>
        </p:nvSpPr>
        <p:spPr>
          <a:xfrm>
            <a:off x="276225" y="100013"/>
            <a:ext cx="7772400" cy="1143000"/>
          </a:xfrm>
        </p:spPr>
        <p:txBody>
          <a:bodyPr/>
          <a:lstStyle/>
          <a:p>
            <a:pPr eaLnBrk="1" hangingPunct="1"/>
            <a:r>
              <a:rPr lang="en-US">
                <a:ea typeface="ＭＳ Ｐゴシック" pitchFamily="34" charset="-128"/>
              </a:rPr>
              <a:t>Throughput (more)</a:t>
            </a:r>
          </a:p>
        </p:txBody>
      </p:sp>
      <p:sp>
        <p:nvSpPr>
          <p:cNvPr id="128005" name="Rectangle 4"/>
          <p:cNvSpPr>
            <a:spLocks noGrp="1" noChangeArrowheads="1"/>
          </p:cNvSpPr>
          <p:nvPr>
            <p:ph type="body" idx="4294967295"/>
          </p:nvPr>
        </p:nvSpPr>
        <p:spPr>
          <a:xfrm>
            <a:off x="519113" y="1447800"/>
            <a:ext cx="8150225" cy="554038"/>
          </a:xfrm>
        </p:spPr>
        <p:txBody>
          <a:bodyPr/>
          <a:lstStyle/>
          <a:p>
            <a:pPr eaLnBrk="1" hangingPunct="1">
              <a:buSzPct val="75000"/>
            </a:pPr>
            <a:r>
              <a:rPr lang="en-US" i="1">
                <a:solidFill>
                  <a:srgbClr val="CC0000"/>
                </a:solidFill>
                <a:ea typeface="ＭＳ Ｐゴシック" pitchFamily="34" charset="-128"/>
              </a:rPr>
              <a:t>R</a:t>
            </a:r>
            <a:r>
              <a:rPr lang="en-US" i="1" baseline="-25000">
                <a:solidFill>
                  <a:srgbClr val="CC0000"/>
                </a:solidFill>
                <a:ea typeface="ＭＳ Ｐゴシック" pitchFamily="34" charset="-128"/>
              </a:rPr>
              <a:t>s</a:t>
            </a:r>
            <a:r>
              <a:rPr lang="en-US" i="1">
                <a:solidFill>
                  <a:srgbClr val="CC0000"/>
                </a:solidFill>
                <a:ea typeface="ＭＳ Ｐゴシック" pitchFamily="34" charset="-128"/>
              </a:rPr>
              <a:t> &lt; R</a:t>
            </a:r>
            <a:r>
              <a:rPr lang="en-US" i="1" baseline="-25000">
                <a:solidFill>
                  <a:srgbClr val="CC0000"/>
                </a:solidFill>
                <a:ea typeface="ＭＳ Ｐゴシック" pitchFamily="34" charset="-128"/>
              </a:rPr>
              <a:t>c</a:t>
            </a:r>
            <a:r>
              <a:rPr lang="en-US" i="1">
                <a:solidFill>
                  <a:srgbClr val="FF3300"/>
                </a:solidFill>
                <a:ea typeface="ＭＳ Ｐゴシック" pitchFamily="34" charset="-128"/>
              </a:rPr>
              <a:t>  </a:t>
            </a:r>
            <a:r>
              <a:rPr lang="en-US">
                <a:ea typeface="ＭＳ Ｐゴシック" pitchFamily="34" charset="-128"/>
              </a:rPr>
              <a:t>What is average end-end throughput?</a:t>
            </a:r>
          </a:p>
        </p:txBody>
      </p:sp>
      <p:grpSp>
        <p:nvGrpSpPr>
          <p:cNvPr id="128006" name="Group 34"/>
          <p:cNvGrpSpPr>
            <a:grpSpLocks/>
          </p:cNvGrpSpPr>
          <p:nvPr/>
        </p:nvGrpSpPr>
        <p:grpSpPr bwMode="auto">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8112"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grpSp>
      <p:sp>
        <p:nvSpPr>
          <p:cNvPr id="128007" name="Text Box 39"/>
          <p:cNvSpPr txBox="1">
            <a:spLocks noChangeArrowheads="1"/>
          </p:cNvSpPr>
          <p:nvPr/>
        </p:nvSpPr>
        <p:spPr bwMode="auto">
          <a:xfrm>
            <a:off x="1855788" y="2562225"/>
            <a:ext cx="25860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  R</a:t>
            </a:r>
            <a:r>
              <a:rPr lang="en-US" sz="2800" baseline="-25000"/>
              <a:t>s</a:t>
            </a:r>
            <a:r>
              <a:rPr lang="en-US" sz="2000" baseline="-25000"/>
              <a:t> </a:t>
            </a:r>
            <a:r>
              <a:rPr lang="en-US" sz="2000"/>
              <a:t>bits/sec</a:t>
            </a:r>
          </a:p>
        </p:txBody>
      </p:sp>
      <p:sp>
        <p:nvSpPr>
          <p:cNvPr id="128008" name="AutoShape 42"/>
          <p:cNvSpPr>
            <a:spLocks noChangeArrowheads="1"/>
          </p:cNvSpPr>
          <p:nvPr/>
        </p:nvSpPr>
        <p:spPr bwMode="auto">
          <a:xfrm flipV="1">
            <a:off x="1255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p>
        </p:txBody>
      </p:sp>
      <p:sp>
        <p:nvSpPr>
          <p:cNvPr id="128009" name="AutoShape 43"/>
          <p:cNvSpPr>
            <a:spLocks noChangeArrowheads="1"/>
          </p:cNvSpPr>
          <p:nvPr/>
        </p:nvSpPr>
        <p:spPr bwMode="auto">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p>
        </p:txBody>
      </p:sp>
      <p:grpSp>
        <p:nvGrpSpPr>
          <p:cNvPr id="128010" name="Group 54"/>
          <p:cNvGrpSpPr>
            <a:grpSpLocks/>
          </p:cNvGrpSpPr>
          <p:nvPr/>
        </p:nvGrpSpPr>
        <p:grpSpPr bwMode="auto">
          <a:xfrm>
            <a:off x="5440363" y="2473325"/>
            <a:ext cx="2790825" cy="569913"/>
            <a:chOff x="3130" y="3069"/>
            <a:chExt cx="1911" cy="366"/>
          </a:xfrm>
        </p:grpSpPr>
        <p:grpSp>
          <p:nvGrpSpPr>
            <p:cNvPr id="128104"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8108"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grpSp>
        <p:sp>
          <p:nvSpPr>
            <p:cNvPr id="128105" name="Text Box 50"/>
            <p:cNvSpPr txBox="1">
              <a:spLocks noChangeArrowheads="1"/>
            </p:cNvSpPr>
            <p:nvPr/>
          </p:nvSpPr>
          <p:spPr bwMode="auto">
            <a:xfrm>
              <a:off x="3181" y="3135"/>
              <a:ext cx="1860" cy="2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c</a:t>
              </a:r>
              <a:r>
                <a:rPr lang="en-US" sz="2000" baseline="-25000"/>
                <a:t> </a:t>
              </a:r>
              <a:r>
                <a:rPr lang="en-US" sz="2000"/>
                <a:t>bits/sec</a:t>
              </a:r>
            </a:p>
          </p:txBody>
        </p:sp>
      </p:grpSp>
      <p:grpSp>
        <p:nvGrpSpPr>
          <p:cNvPr id="128011" name="Group 5"/>
          <p:cNvGrpSpPr>
            <a:grpSpLocks/>
          </p:cNvGrpSpPr>
          <p:nvPr/>
        </p:nvGrpSpPr>
        <p:grpSpPr bwMode="auto">
          <a:xfrm>
            <a:off x="4289425" y="2633663"/>
            <a:ext cx="971550" cy="282575"/>
            <a:chOff x="3600" y="219"/>
            <a:chExt cx="360" cy="175"/>
          </a:xfrm>
        </p:grpSpPr>
        <p:sp>
          <p:nvSpPr>
            <p:cNvPr id="128091" name="Oval 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8092" name="Line 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93" name="Line 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94" name="Rectangle 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128095" name="Oval 1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28096" name="Group 11"/>
            <p:cNvGrpSpPr>
              <a:grpSpLocks/>
            </p:cNvGrpSpPr>
            <p:nvPr/>
          </p:nvGrpSpPr>
          <p:grpSpPr bwMode="auto">
            <a:xfrm>
              <a:off x="3686" y="244"/>
              <a:ext cx="177" cy="66"/>
              <a:chOff x="2848" y="848"/>
              <a:chExt cx="140" cy="98"/>
            </a:xfrm>
          </p:grpSpPr>
          <p:sp>
            <p:nvSpPr>
              <p:cNvPr id="128101"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102"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103"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28097" name="Group 15"/>
            <p:cNvGrpSpPr>
              <a:grpSpLocks/>
            </p:cNvGrpSpPr>
            <p:nvPr/>
          </p:nvGrpSpPr>
          <p:grpSpPr bwMode="auto">
            <a:xfrm flipV="1">
              <a:off x="3686" y="243"/>
              <a:ext cx="177" cy="66"/>
              <a:chOff x="2848" y="848"/>
              <a:chExt cx="140" cy="98"/>
            </a:xfrm>
          </p:grpSpPr>
          <p:sp>
            <p:nvSpPr>
              <p:cNvPr id="128098"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99"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100"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25623" name="Rectangle 56"/>
          <p:cNvSpPr>
            <a:spLocks noChangeArrowheads="1"/>
          </p:cNvSpPr>
          <p:nvPr/>
        </p:nvSpPr>
        <p:spPr bwMode="auto">
          <a:xfrm>
            <a:off x="555625" y="3330575"/>
            <a:ext cx="8062913"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rgbClr val="000099"/>
              </a:buClr>
              <a:buSzPct val="75000"/>
              <a:buFont typeface="Wingdings" pitchFamily="2" charset="2"/>
              <a:buChar char="v"/>
            </a:pPr>
            <a:r>
              <a:rPr lang="en-US" sz="2800" i="1">
                <a:solidFill>
                  <a:srgbClr val="CC0000"/>
                </a:solidFill>
                <a:latin typeface="Gill Sans MT" pitchFamily="34" charset="0"/>
              </a:rPr>
              <a:t>R</a:t>
            </a:r>
            <a:r>
              <a:rPr lang="en-US" sz="2800" i="1" baseline="-25000">
                <a:solidFill>
                  <a:srgbClr val="CC0000"/>
                </a:solidFill>
                <a:latin typeface="Gill Sans MT" pitchFamily="34" charset="0"/>
              </a:rPr>
              <a:t>s</a:t>
            </a:r>
            <a:r>
              <a:rPr lang="en-US" sz="2800" i="1">
                <a:solidFill>
                  <a:srgbClr val="CC0000"/>
                </a:solidFill>
                <a:latin typeface="Gill Sans MT" pitchFamily="34" charset="0"/>
              </a:rPr>
              <a:t> &gt; R</a:t>
            </a:r>
            <a:r>
              <a:rPr lang="en-US" sz="2800" i="1" baseline="-25000">
                <a:solidFill>
                  <a:srgbClr val="CC0000"/>
                </a:solidFill>
                <a:latin typeface="Gill Sans MT" pitchFamily="34" charset="0"/>
              </a:rPr>
              <a:t>c</a:t>
            </a:r>
            <a:r>
              <a:rPr lang="en-US" sz="2800" i="1">
                <a:solidFill>
                  <a:srgbClr val="FF3300"/>
                </a:solidFill>
                <a:latin typeface="Gill Sans MT" pitchFamily="34" charset="0"/>
              </a:rPr>
              <a:t>  </a:t>
            </a:r>
            <a:r>
              <a:rPr lang="en-US" sz="2800">
                <a:latin typeface="Gill Sans MT" pitchFamily="34" charset="0"/>
              </a:rPr>
              <a:t>What is average end-end throughput?</a:t>
            </a:r>
          </a:p>
        </p:txBody>
      </p:sp>
      <p:grpSp>
        <p:nvGrpSpPr>
          <p:cNvPr id="13" name="Group 209"/>
          <p:cNvGrpSpPr>
            <a:grpSpLocks/>
          </p:cNvGrpSpPr>
          <p:nvPr/>
        </p:nvGrpSpPr>
        <p:grpSpPr bwMode="auto">
          <a:xfrm>
            <a:off x="295275" y="5167313"/>
            <a:ext cx="8577263" cy="1211262"/>
            <a:chOff x="186" y="3255"/>
            <a:chExt cx="5403" cy="763"/>
          </a:xfrm>
        </p:grpSpPr>
        <p:sp>
          <p:nvSpPr>
            <p:cNvPr id="128088"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p>
              <a:endParaRPr lang="en-US">
                <a:latin typeface="Gill Sans MT" pitchFamily="34" charset="0"/>
              </a:endParaRPr>
            </a:p>
          </p:txBody>
        </p:sp>
        <p:sp>
          <p:nvSpPr>
            <p:cNvPr id="128089" name="Text Box 101"/>
            <p:cNvSpPr txBox="1">
              <a:spLocks noChangeArrowheads="1"/>
            </p:cNvSpPr>
            <p:nvPr/>
          </p:nvSpPr>
          <p:spPr bwMode="auto">
            <a:xfrm>
              <a:off x="231" y="3549"/>
              <a:ext cx="5342"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a:latin typeface="Gill Sans MT" pitchFamily="34" charset="0"/>
                </a:rPr>
                <a:t>link on end-end path that constrains  end-end throughput</a:t>
              </a:r>
            </a:p>
          </p:txBody>
        </p:sp>
        <p:sp>
          <p:nvSpPr>
            <p:cNvPr id="128090" name="Text Box 104"/>
            <p:cNvSpPr txBox="1">
              <a:spLocks noChangeArrowheads="1"/>
            </p:cNvSpPr>
            <p:nvPr/>
          </p:nvSpPr>
          <p:spPr bwMode="auto">
            <a:xfrm>
              <a:off x="466" y="3255"/>
              <a:ext cx="1403" cy="32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800" i="1">
                  <a:solidFill>
                    <a:srgbClr val="CC0000"/>
                  </a:solidFill>
                  <a:latin typeface="Gill Sans MT" pitchFamily="34" charset="0"/>
                </a:rPr>
                <a:t>bottleneck link</a:t>
              </a:r>
            </a:p>
          </p:txBody>
        </p:sp>
      </p:grpSp>
      <p:sp>
        <p:nvSpPr>
          <p:cNvPr id="128014" name="AutoShape 51"/>
          <p:cNvSpPr>
            <a:spLocks noChangeArrowheads="1"/>
          </p:cNvSpPr>
          <p:nvPr/>
        </p:nvSpPr>
        <p:spPr bwMode="auto">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p>
        </p:txBody>
      </p:sp>
      <p:grpSp>
        <p:nvGrpSpPr>
          <p:cNvPr id="128015" name="Group 132"/>
          <p:cNvGrpSpPr>
            <a:grpSpLocks/>
          </p:cNvGrpSpPr>
          <p:nvPr/>
        </p:nvGrpSpPr>
        <p:grpSpPr bwMode="auto">
          <a:xfrm flipH="1">
            <a:off x="8232775" y="2420938"/>
            <a:ext cx="871538" cy="885825"/>
            <a:chOff x="-44" y="1473"/>
            <a:chExt cx="981" cy="1105"/>
          </a:xfrm>
        </p:grpSpPr>
        <p:pic>
          <p:nvPicPr>
            <p:cNvPr id="12808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87" name="Freeform 134"/>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8016" name="AutoShape 327"/>
          <p:cNvSpPr>
            <a:spLocks noChangeArrowheads="1"/>
          </p:cNvSpPr>
          <p:nvPr/>
        </p:nvSpPr>
        <p:spPr bwMode="auto">
          <a:xfrm>
            <a:off x="1168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en-US"/>
          </a:p>
        </p:txBody>
      </p:sp>
      <p:grpSp>
        <p:nvGrpSpPr>
          <p:cNvPr id="15" name="Group 206"/>
          <p:cNvGrpSpPr>
            <a:grpSpLocks/>
          </p:cNvGrpSpPr>
          <p:nvPr/>
        </p:nvGrpSpPr>
        <p:grpSpPr bwMode="auto">
          <a:xfrm>
            <a:off x="1230313" y="3927475"/>
            <a:ext cx="7935912" cy="1166813"/>
            <a:chOff x="775" y="2474"/>
            <a:chExt cx="4999" cy="735"/>
          </a:xfrm>
        </p:grpSpPr>
        <p:grpSp>
          <p:nvGrpSpPr>
            <p:cNvPr id="128019" name="Group 173"/>
            <p:cNvGrpSpPr>
              <a:grpSpLocks/>
            </p:cNvGrpSpPr>
            <p:nvPr/>
          </p:nvGrpSpPr>
          <p:grpSpPr bwMode="auto">
            <a:xfrm>
              <a:off x="1056" y="2589"/>
              <a:ext cx="222" cy="552"/>
              <a:chOff x="4140" y="429"/>
              <a:chExt cx="1425" cy="2396"/>
            </a:xfrm>
          </p:grpSpPr>
          <p:sp>
            <p:nvSpPr>
              <p:cNvPr id="128054" name="Freeform 17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55"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8056" name="Freeform 17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57" name="Freeform 17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58"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059" name="Group 179"/>
              <p:cNvGrpSpPr>
                <a:grpSpLocks/>
              </p:cNvGrpSpPr>
              <p:nvPr/>
            </p:nvGrpSpPr>
            <p:grpSpPr bwMode="auto">
              <a:xfrm>
                <a:off x="4749" y="668"/>
                <a:ext cx="581" cy="145"/>
                <a:chOff x="614" y="2568"/>
                <a:chExt cx="725" cy="139"/>
              </a:xfrm>
            </p:grpSpPr>
            <p:sp>
              <p:nvSpPr>
                <p:cNvPr id="128084"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85"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060"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061" name="Group 183"/>
              <p:cNvGrpSpPr>
                <a:grpSpLocks/>
              </p:cNvGrpSpPr>
              <p:nvPr/>
            </p:nvGrpSpPr>
            <p:grpSpPr bwMode="auto">
              <a:xfrm>
                <a:off x="4747" y="994"/>
                <a:ext cx="581" cy="134"/>
                <a:chOff x="614" y="2568"/>
                <a:chExt cx="725" cy="139"/>
              </a:xfrm>
            </p:grpSpPr>
            <p:sp>
              <p:nvSpPr>
                <p:cNvPr id="128082"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83"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062"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063"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8064" name="Group 188"/>
              <p:cNvGrpSpPr>
                <a:grpSpLocks/>
              </p:cNvGrpSpPr>
              <p:nvPr/>
            </p:nvGrpSpPr>
            <p:grpSpPr bwMode="auto">
              <a:xfrm>
                <a:off x="4735" y="1627"/>
                <a:ext cx="582" cy="151"/>
                <a:chOff x="614" y="2568"/>
                <a:chExt cx="725" cy="139"/>
              </a:xfrm>
            </p:grpSpPr>
            <p:sp>
              <p:nvSpPr>
                <p:cNvPr id="128080"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81"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065" name="Freeform 19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8066" name="Group 192"/>
              <p:cNvGrpSpPr>
                <a:grpSpLocks/>
              </p:cNvGrpSpPr>
              <p:nvPr/>
            </p:nvGrpSpPr>
            <p:grpSpPr bwMode="auto">
              <a:xfrm>
                <a:off x="4739" y="1327"/>
                <a:ext cx="582" cy="139"/>
                <a:chOff x="614" y="2568"/>
                <a:chExt cx="725" cy="139"/>
              </a:xfrm>
            </p:grpSpPr>
            <p:sp>
              <p:nvSpPr>
                <p:cNvPr id="128078"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79"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8067"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8068" name="Freeform 19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69" name="Freeform 19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70"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71" name="Freeform 19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072"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8073"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8074"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75"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8076"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077"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sp>
          <p:nvSpPr>
            <p:cNvPr id="128020"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28021" name="Group 58"/>
            <p:cNvGrpSpPr>
              <a:grpSpLocks/>
            </p:cNvGrpSpPr>
            <p:nvPr/>
          </p:nvGrpSpPr>
          <p:grpSpPr bwMode="auto">
            <a:xfrm>
              <a:off x="2725" y="2845"/>
              <a:ext cx="612" cy="178"/>
              <a:chOff x="3600" y="219"/>
              <a:chExt cx="360" cy="175"/>
            </a:xfrm>
          </p:grpSpPr>
          <p:sp>
            <p:nvSpPr>
              <p:cNvPr id="128041" name="Oval 5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p>
            </p:txBody>
          </p:sp>
          <p:sp>
            <p:nvSpPr>
              <p:cNvPr id="128042"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43"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44"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p>
            </p:txBody>
          </p:sp>
          <p:sp>
            <p:nvSpPr>
              <p:cNvPr id="128045" name="Oval 6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p>
            </p:txBody>
          </p:sp>
          <p:grpSp>
            <p:nvGrpSpPr>
              <p:cNvPr id="128046" name="Group 64"/>
              <p:cNvGrpSpPr>
                <a:grpSpLocks/>
              </p:cNvGrpSpPr>
              <p:nvPr/>
            </p:nvGrpSpPr>
            <p:grpSpPr bwMode="auto">
              <a:xfrm>
                <a:off x="3686" y="244"/>
                <a:ext cx="177" cy="66"/>
                <a:chOff x="2848" y="848"/>
                <a:chExt cx="140" cy="98"/>
              </a:xfrm>
            </p:grpSpPr>
            <p:sp>
              <p:nvSpPr>
                <p:cNvPr id="128051" name="Line 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52"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53"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28047" name="Group 68"/>
              <p:cNvGrpSpPr>
                <a:grpSpLocks/>
              </p:cNvGrpSpPr>
              <p:nvPr/>
            </p:nvGrpSpPr>
            <p:grpSpPr bwMode="auto">
              <a:xfrm flipV="1">
                <a:off x="3686" y="243"/>
                <a:ext cx="177" cy="66"/>
                <a:chOff x="2848" y="848"/>
                <a:chExt cx="140" cy="98"/>
              </a:xfrm>
            </p:grpSpPr>
            <p:sp>
              <p:nvSpPr>
                <p:cNvPr id="128048"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49" name="Line 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8050"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sp>
          <p:nvSpPr>
            <p:cNvPr id="128022"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p>
          </p:txBody>
        </p:sp>
        <p:grpSp>
          <p:nvGrpSpPr>
            <p:cNvPr id="128023"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8039"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grpSp>
        <p:sp>
          <p:nvSpPr>
            <p:cNvPr id="128024" name="Text Box 97"/>
            <p:cNvSpPr txBox="1">
              <a:spLocks noChangeArrowheads="1"/>
            </p:cNvSpPr>
            <p:nvPr/>
          </p:nvSpPr>
          <p:spPr bwMode="auto">
            <a:xfrm>
              <a:off x="1313" y="2781"/>
              <a:ext cx="141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s</a:t>
              </a:r>
              <a:r>
                <a:rPr lang="en-US" sz="2000" baseline="-25000"/>
                <a:t> </a:t>
              </a:r>
              <a:r>
                <a:rPr lang="en-US" sz="2000"/>
                <a:t>bits/sec</a:t>
              </a:r>
            </a:p>
          </p:txBody>
        </p:sp>
        <p:grpSp>
          <p:nvGrpSpPr>
            <p:cNvPr id="128025"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8035"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en-US"/>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grpSp>
        <p:sp>
          <p:nvSpPr>
            <p:cNvPr id="128026" name="Text Box 88"/>
            <p:cNvSpPr txBox="1">
              <a:spLocks noChangeArrowheads="1"/>
            </p:cNvSpPr>
            <p:nvPr/>
          </p:nvSpPr>
          <p:spPr bwMode="auto">
            <a:xfrm>
              <a:off x="3475" y="2800"/>
              <a:ext cx="162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  R</a:t>
              </a:r>
              <a:r>
                <a:rPr lang="en-US" sz="2800" baseline="-25000"/>
                <a:t>c</a:t>
              </a:r>
              <a:r>
                <a:rPr lang="en-US" sz="2000" baseline="-25000"/>
                <a:t> </a:t>
              </a:r>
              <a:r>
                <a:rPr lang="en-US" sz="2000"/>
                <a:t>bits/sec</a:t>
              </a:r>
            </a:p>
          </p:txBody>
        </p:sp>
        <p:sp>
          <p:nvSpPr>
            <p:cNvPr id="128027"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en-US"/>
            </a:p>
          </p:txBody>
        </p:sp>
        <p:sp>
          <p:nvSpPr>
            <p:cNvPr id="128028"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en-US"/>
            </a:p>
          </p:txBody>
        </p:sp>
        <p:grpSp>
          <p:nvGrpSpPr>
            <p:cNvPr id="128029" name="Group 135"/>
            <p:cNvGrpSpPr>
              <a:grpSpLocks/>
            </p:cNvGrpSpPr>
            <p:nvPr/>
          </p:nvGrpSpPr>
          <p:grpSpPr bwMode="auto">
            <a:xfrm flipH="1">
              <a:off x="5225" y="2651"/>
              <a:ext cx="549" cy="558"/>
              <a:chOff x="-44" y="1473"/>
              <a:chExt cx="981" cy="1105"/>
            </a:xfrm>
          </p:grpSpPr>
          <p:pic>
            <p:nvPicPr>
              <p:cNvPr id="128031"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32" name="Freeform 13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8030"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en-US"/>
            </a:p>
          </p:txBody>
        </p:sp>
      </p:grpSp>
      <p:sp>
        <p:nvSpPr>
          <p:cNvPr id="12801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FBB876BA-41C2-4808-847D-E832262BF8F4}" type="slidenum">
              <a:rPr lang="en-US" sz="1200">
                <a:latin typeface="Tahoma" pitchFamily="34" charset="0"/>
              </a:rPr>
              <a:pPr/>
              <a:t>55</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713D825-36AA-7A4B-BEE9-F72805A59FDC}"/>
                  </a:ext>
                </a:extLst>
              </p14:cNvPr>
              <p14:cNvContentPartPr/>
              <p14:nvPr/>
            </p14:nvContentPartPr>
            <p14:xfrm>
              <a:off x="5300280" y="291600"/>
              <a:ext cx="3215160" cy="3805560"/>
            </p14:xfrm>
          </p:contentPart>
        </mc:Choice>
        <mc:Fallback xmlns="">
          <p:pic>
            <p:nvPicPr>
              <p:cNvPr id="2" name="Ink 1">
                <a:extLst>
                  <a:ext uri="{FF2B5EF4-FFF2-40B4-BE49-F238E27FC236}">
                    <a16:creationId xmlns:a16="http://schemas.microsoft.com/office/drawing/2014/main" id="{F713D825-36AA-7A4B-BEE9-F72805A59FDC}"/>
                  </a:ext>
                </a:extLst>
              </p:cNvPr>
              <p:cNvPicPr/>
              <p:nvPr/>
            </p:nvPicPr>
            <p:blipFill>
              <a:blip r:embed="rId5"/>
              <a:stretch>
                <a:fillRect/>
              </a:stretch>
            </p:blipFill>
            <p:spPr>
              <a:xfrm>
                <a:off x="5284080" y="275400"/>
                <a:ext cx="3247560" cy="3837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29026" name="Rectangle 2"/>
          <p:cNvSpPr>
            <a:spLocks noGrp="1" noChangeArrowheads="1"/>
          </p:cNvSpPr>
          <p:nvPr>
            <p:ph type="title" idx="4294967295"/>
          </p:nvPr>
        </p:nvSpPr>
        <p:spPr>
          <a:xfrm>
            <a:off x="276225" y="125413"/>
            <a:ext cx="7772400" cy="903287"/>
          </a:xfrm>
        </p:spPr>
        <p:txBody>
          <a:bodyPr/>
          <a:lstStyle/>
          <a:p>
            <a:pPr eaLnBrk="1" hangingPunct="1"/>
            <a:r>
              <a:rPr lang="en-US" sz="4000">
                <a:ea typeface="ＭＳ Ｐゴシック" pitchFamily="34" charset="-128"/>
              </a:rPr>
              <a:t>Throughput: Internet scenario</a:t>
            </a:r>
          </a:p>
        </p:txBody>
      </p:sp>
      <p:sp>
        <p:nvSpPr>
          <p:cNvPr id="129027" name="Text Box 44"/>
          <p:cNvSpPr txBox="1">
            <a:spLocks noChangeArrowheads="1"/>
          </p:cNvSpPr>
          <p:nvPr/>
        </p:nvSpPr>
        <p:spPr bwMode="auto">
          <a:xfrm>
            <a:off x="4384675" y="5672138"/>
            <a:ext cx="44640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10 connections (fairly) share backbone bottleneck link R</a:t>
            </a:r>
            <a:r>
              <a:rPr lang="en-US" sz="2000" baseline="-25000"/>
              <a:t> </a:t>
            </a:r>
            <a:r>
              <a:rPr lang="en-US" sz="2000"/>
              <a:t>bits/sec</a:t>
            </a:r>
          </a:p>
        </p:txBody>
      </p:sp>
      <p:sp>
        <p:nvSpPr>
          <p:cNvPr id="129028"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029" name="Text Box 35"/>
          <p:cNvSpPr txBox="1">
            <a:spLocks noChangeArrowheads="1"/>
          </p:cNvSpPr>
          <p:nvPr/>
        </p:nvSpPr>
        <p:spPr bwMode="auto">
          <a:xfrm>
            <a:off x="4746625" y="2344738"/>
            <a:ext cx="67627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s</a:t>
            </a:r>
            <a:endParaRPr lang="en-US" sz="2000"/>
          </a:p>
        </p:txBody>
      </p:sp>
      <p:sp>
        <p:nvSpPr>
          <p:cNvPr id="257064"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065"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32"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36"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058"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38"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494"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41"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43"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46"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503"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48"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51"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51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53"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a:extLst>
            <a:ext uri="{909E8E84-426E-40dd-AFC4-6F175D3DCCD1}">
              <a14:hiddenFill xmlns="" xmlns:a14="http://schemas.microsoft.com/office/drawing/2010/main">
                <a:noFill/>
              </a14:hiddenFill>
            </a:ext>
          </a:extLst>
        </p:spPr>
        <p:txBody>
          <a:bodyPr/>
          <a:lstStyle/>
          <a:p>
            <a:endParaRPr lang="en-US"/>
          </a:p>
        </p:txBody>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56"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527"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58"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a:ea typeface="ＭＳ Ｐゴシック" charset="0"/>
              <a:cs typeface="ＭＳ Ｐゴシック" charset="0"/>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61"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en-US"/>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a:ea typeface="ＭＳ Ｐゴシック" charset="0"/>
              <a:cs typeface="ＭＳ Ｐゴシック" charset="0"/>
            </a:endParaRPr>
          </a:p>
        </p:txBody>
      </p:sp>
      <p:sp>
        <p:nvSpPr>
          <p:cNvPr id="129063"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29064" name="Text Box 513"/>
          <p:cNvSpPr txBox="1">
            <a:spLocks noChangeArrowheads="1"/>
          </p:cNvSpPr>
          <p:nvPr/>
        </p:nvSpPr>
        <p:spPr bwMode="auto">
          <a:xfrm>
            <a:off x="5716588" y="1903413"/>
            <a:ext cx="67627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s</a:t>
            </a:r>
            <a:endParaRPr lang="en-US" sz="2000"/>
          </a:p>
        </p:txBody>
      </p:sp>
      <p:sp>
        <p:nvSpPr>
          <p:cNvPr id="129065" name="Text Box 514"/>
          <p:cNvSpPr txBox="1">
            <a:spLocks noChangeArrowheads="1"/>
          </p:cNvSpPr>
          <p:nvPr/>
        </p:nvSpPr>
        <p:spPr bwMode="auto">
          <a:xfrm>
            <a:off x="7543800" y="2411413"/>
            <a:ext cx="67627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s</a:t>
            </a:r>
            <a:endParaRPr lang="en-US" sz="2000"/>
          </a:p>
        </p:txBody>
      </p:sp>
      <p:sp>
        <p:nvSpPr>
          <p:cNvPr id="129066"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9067" name="Text Box 516"/>
          <p:cNvSpPr txBox="1">
            <a:spLocks noChangeArrowheads="1"/>
          </p:cNvSpPr>
          <p:nvPr/>
        </p:nvSpPr>
        <p:spPr bwMode="auto">
          <a:xfrm>
            <a:off x="4724400" y="3960813"/>
            <a:ext cx="674688"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c</a:t>
            </a:r>
            <a:endParaRPr lang="en-US" sz="2000"/>
          </a:p>
        </p:txBody>
      </p:sp>
      <p:sp>
        <p:nvSpPr>
          <p:cNvPr id="129068"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9069"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29070" name="Text Box 519"/>
          <p:cNvSpPr txBox="1">
            <a:spLocks noChangeArrowheads="1"/>
          </p:cNvSpPr>
          <p:nvPr/>
        </p:nvSpPr>
        <p:spPr bwMode="auto">
          <a:xfrm>
            <a:off x="5983288" y="4498975"/>
            <a:ext cx="6762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c</a:t>
            </a:r>
            <a:endParaRPr lang="en-US" sz="2000"/>
          </a:p>
        </p:txBody>
      </p:sp>
      <p:sp>
        <p:nvSpPr>
          <p:cNvPr id="129071" name="Text Box 520"/>
          <p:cNvSpPr txBox="1">
            <a:spLocks noChangeArrowheads="1"/>
          </p:cNvSpPr>
          <p:nvPr/>
        </p:nvSpPr>
        <p:spPr bwMode="auto">
          <a:xfrm>
            <a:off x="7670800" y="3986213"/>
            <a:ext cx="674688"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r>
              <a:rPr lang="en-US" sz="2800" baseline="-25000"/>
              <a:t>c</a:t>
            </a:r>
            <a:endParaRPr lang="en-US" sz="2000"/>
          </a:p>
        </p:txBody>
      </p:sp>
      <p:sp>
        <p:nvSpPr>
          <p:cNvPr id="129072" name="Text Box 521"/>
          <p:cNvSpPr txBox="1">
            <a:spLocks noChangeArrowheads="1"/>
          </p:cNvSpPr>
          <p:nvPr/>
        </p:nvSpPr>
        <p:spPr bwMode="auto">
          <a:xfrm>
            <a:off x="6699250" y="3357563"/>
            <a:ext cx="6762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t>R</a:t>
            </a:r>
          </a:p>
        </p:txBody>
      </p:sp>
      <p:sp>
        <p:nvSpPr>
          <p:cNvPr id="129073" name="Rectangle 523"/>
          <p:cNvSpPr>
            <a:spLocks noGrp="1" noChangeArrowheads="1"/>
          </p:cNvSpPr>
          <p:nvPr>
            <p:ph type="body" idx="4294967295"/>
          </p:nvPr>
        </p:nvSpPr>
        <p:spPr>
          <a:xfrm>
            <a:off x="533400" y="1611313"/>
            <a:ext cx="3597275" cy="4114800"/>
          </a:xfrm>
        </p:spPr>
        <p:txBody>
          <a:bodyPr/>
          <a:lstStyle/>
          <a:p>
            <a:pPr eaLnBrk="1" hangingPunct="1">
              <a:buSzPct val="75000"/>
            </a:pPr>
            <a:r>
              <a:rPr lang="en-US">
                <a:ea typeface="ＭＳ Ｐゴシック" pitchFamily="34" charset="-128"/>
              </a:rPr>
              <a:t>per-connection end-end throughput: min(R</a:t>
            </a:r>
            <a:r>
              <a:rPr lang="en-US" baseline="-25000">
                <a:ea typeface="ＭＳ Ｐゴシック" pitchFamily="34" charset="-128"/>
              </a:rPr>
              <a:t>c</a:t>
            </a:r>
            <a:r>
              <a:rPr lang="en-US">
                <a:ea typeface="ＭＳ Ｐゴシック" pitchFamily="34" charset="-128"/>
              </a:rPr>
              <a:t>,R</a:t>
            </a:r>
            <a:r>
              <a:rPr lang="en-US" baseline="-25000">
                <a:ea typeface="ＭＳ Ｐゴシック" pitchFamily="34" charset="-128"/>
              </a:rPr>
              <a:t>s</a:t>
            </a:r>
            <a:r>
              <a:rPr lang="en-US">
                <a:ea typeface="ＭＳ Ｐゴシック" pitchFamily="34" charset="-128"/>
              </a:rPr>
              <a:t>,R/10)</a:t>
            </a:r>
          </a:p>
          <a:p>
            <a:pPr eaLnBrk="1" hangingPunct="1">
              <a:buSzPct val="75000"/>
            </a:pPr>
            <a:r>
              <a:rPr lang="en-US">
                <a:ea typeface="ＭＳ Ｐゴシック" pitchFamily="34" charset="-128"/>
              </a:rPr>
              <a:t>in practice: R</a:t>
            </a:r>
            <a:r>
              <a:rPr lang="en-US" baseline="-25000">
                <a:ea typeface="ＭＳ Ｐゴシック" pitchFamily="34" charset="-128"/>
              </a:rPr>
              <a:t>c</a:t>
            </a:r>
            <a:r>
              <a:rPr lang="en-US">
                <a:ea typeface="ＭＳ Ｐゴシック" pitchFamily="34" charset="-128"/>
              </a:rPr>
              <a:t> or R</a:t>
            </a:r>
            <a:r>
              <a:rPr lang="en-US" baseline="-25000">
                <a:ea typeface="ＭＳ Ｐゴシック" pitchFamily="34" charset="-128"/>
              </a:rPr>
              <a:t>s</a:t>
            </a:r>
            <a:r>
              <a:rPr lang="en-US">
                <a:ea typeface="ＭＳ Ｐゴシック" pitchFamily="34" charset="-128"/>
              </a:rPr>
              <a:t> is often bottleneck</a:t>
            </a:r>
          </a:p>
        </p:txBody>
      </p:sp>
      <p:grpSp>
        <p:nvGrpSpPr>
          <p:cNvPr id="129074" name="Group 81"/>
          <p:cNvGrpSpPr>
            <a:grpSpLocks/>
          </p:cNvGrpSpPr>
          <p:nvPr/>
        </p:nvGrpSpPr>
        <p:grpSpPr bwMode="auto">
          <a:xfrm>
            <a:off x="4576763" y="1784350"/>
            <a:ext cx="352425" cy="660400"/>
            <a:chOff x="4140" y="429"/>
            <a:chExt cx="1425" cy="2396"/>
          </a:xfrm>
        </p:grpSpPr>
        <p:sp>
          <p:nvSpPr>
            <p:cNvPr id="129151" name="Freeform 82"/>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5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9153" name="Freeform 84"/>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54" name="Freeform 85"/>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5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56" name="Group 87"/>
            <p:cNvGrpSpPr>
              <a:grpSpLocks/>
            </p:cNvGrpSpPr>
            <p:nvPr/>
          </p:nvGrpSpPr>
          <p:grpSpPr bwMode="auto">
            <a:xfrm>
              <a:off x="4749" y="668"/>
              <a:ext cx="581" cy="145"/>
              <a:chOff x="614" y="2568"/>
              <a:chExt cx="725" cy="139"/>
            </a:xfrm>
          </p:grpSpPr>
          <p:sp>
            <p:nvSpPr>
              <p:cNvPr id="12918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8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5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58" name="Group 91"/>
            <p:cNvGrpSpPr>
              <a:grpSpLocks/>
            </p:cNvGrpSpPr>
            <p:nvPr/>
          </p:nvGrpSpPr>
          <p:grpSpPr bwMode="auto">
            <a:xfrm>
              <a:off x="4747" y="994"/>
              <a:ext cx="581" cy="134"/>
              <a:chOff x="614" y="2568"/>
              <a:chExt cx="725" cy="139"/>
            </a:xfrm>
          </p:grpSpPr>
          <p:sp>
            <p:nvSpPr>
              <p:cNvPr id="12917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8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5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16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61" name="Group 96"/>
            <p:cNvGrpSpPr>
              <a:grpSpLocks/>
            </p:cNvGrpSpPr>
            <p:nvPr/>
          </p:nvGrpSpPr>
          <p:grpSpPr bwMode="auto">
            <a:xfrm>
              <a:off x="4735" y="1627"/>
              <a:ext cx="582" cy="151"/>
              <a:chOff x="614" y="2568"/>
              <a:chExt cx="725" cy="139"/>
            </a:xfrm>
          </p:grpSpPr>
          <p:sp>
            <p:nvSpPr>
              <p:cNvPr id="12917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7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62" name="Freeform 99"/>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9163" name="Group 100"/>
            <p:cNvGrpSpPr>
              <a:grpSpLocks/>
            </p:cNvGrpSpPr>
            <p:nvPr/>
          </p:nvGrpSpPr>
          <p:grpSpPr bwMode="auto">
            <a:xfrm>
              <a:off x="4739" y="1327"/>
              <a:ext cx="582" cy="139"/>
              <a:chOff x="614" y="2568"/>
              <a:chExt cx="725" cy="139"/>
            </a:xfrm>
          </p:grpSpPr>
          <p:sp>
            <p:nvSpPr>
              <p:cNvPr id="12917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7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6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9165" name="Freeform 104"/>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66" name="Freeform 105"/>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6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68" name="Freeform 107"/>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6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917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917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7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917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7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29075" name="Group 114"/>
          <p:cNvGrpSpPr>
            <a:grpSpLocks/>
          </p:cNvGrpSpPr>
          <p:nvPr/>
        </p:nvGrpSpPr>
        <p:grpSpPr bwMode="auto">
          <a:xfrm>
            <a:off x="5151438" y="1444625"/>
            <a:ext cx="352425" cy="660400"/>
            <a:chOff x="4140" y="429"/>
            <a:chExt cx="1425" cy="2396"/>
          </a:xfrm>
        </p:grpSpPr>
        <p:sp>
          <p:nvSpPr>
            <p:cNvPr id="129119" name="Freeform 11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2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9121" name="Freeform 11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22" name="Freeform 11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2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24" name="Group 120"/>
            <p:cNvGrpSpPr>
              <a:grpSpLocks/>
            </p:cNvGrpSpPr>
            <p:nvPr/>
          </p:nvGrpSpPr>
          <p:grpSpPr bwMode="auto">
            <a:xfrm>
              <a:off x="4749" y="668"/>
              <a:ext cx="581" cy="145"/>
              <a:chOff x="614" y="2568"/>
              <a:chExt cx="725" cy="139"/>
            </a:xfrm>
          </p:grpSpPr>
          <p:sp>
            <p:nvSpPr>
              <p:cNvPr id="12914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5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2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26" name="Group 124"/>
            <p:cNvGrpSpPr>
              <a:grpSpLocks/>
            </p:cNvGrpSpPr>
            <p:nvPr/>
          </p:nvGrpSpPr>
          <p:grpSpPr bwMode="auto">
            <a:xfrm>
              <a:off x="4747" y="994"/>
              <a:ext cx="581" cy="134"/>
              <a:chOff x="614" y="2568"/>
              <a:chExt cx="725" cy="139"/>
            </a:xfrm>
          </p:grpSpPr>
          <p:sp>
            <p:nvSpPr>
              <p:cNvPr id="12914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4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2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12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129" name="Group 129"/>
            <p:cNvGrpSpPr>
              <a:grpSpLocks/>
            </p:cNvGrpSpPr>
            <p:nvPr/>
          </p:nvGrpSpPr>
          <p:grpSpPr bwMode="auto">
            <a:xfrm>
              <a:off x="4735" y="1627"/>
              <a:ext cx="582" cy="151"/>
              <a:chOff x="614" y="2568"/>
              <a:chExt cx="725" cy="139"/>
            </a:xfrm>
          </p:grpSpPr>
          <p:sp>
            <p:nvSpPr>
              <p:cNvPr id="12914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4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30" name="Freeform 13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9131" name="Group 133"/>
            <p:cNvGrpSpPr>
              <a:grpSpLocks/>
            </p:cNvGrpSpPr>
            <p:nvPr/>
          </p:nvGrpSpPr>
          <p:grpSpPr bwMode="auto">
            <a:xfrm>
              <a:off x="4739" y="1327"/>
              <a:ext cx="582" cy="139"/>
              <a:chOff x="614" y="2568"/>
              <a:chExt cx="725" cy="139"/>
            </a:xfrm>
          </p:grpSpPr>
          <p:sp>
            <p:nvSpPr>
              <p:cNvPr id="12914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4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3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9133" name="Freeform 13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34" name="Freeform 138"/>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3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36" name="Freeform 14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3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913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913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4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914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4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29076" name="Group 147"/>
          <p:cNvGrpSpPr>
            <a:grpSpLocks/>
          </p:cNvGrpSpPr>
          <p:nvPr/>
        </p:nvGrpSpPr>
        <p:grpSpPr bwMode="auto">
          <a:xfrm>
            <a:off x="8002588" y="1700213"/>
            <a:ext cx="352425" cy="660400"/>
            <a:chOff x="4140" y="429"/>
            <a:chExt cx="1425" cy="2396"/>
          </a:xfrm>
        </p:grpSpPr>
        <p:sp>
          <p:nvSpPr>
            <p:cNvPr id="129087" name="Freeform 14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08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29089" name="Freeform 15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090" name="Freeform 15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09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092" name="Group 153"/>
            <p:cNvGrpSpPr>
              <a:grpSpLocks/>
            </p:cNvGrpSpPr>
            <p:nvPr/>
          </p:nvGrpSpPr>
          <p:grpSpPr bwMode="auto">
            <a:xfrm>
              <a:off x="4749" y="668"/>
              <a:ext cx="581" cy="145"/>
              <a:chOff x="614" y="2568"/>
              <a:chExt cx="725" cy="139"/>
            </a:xfrm>
          </p:grpSpPr>
          <p:sp>
            <p:nvSpPr>
              <p:cNvPr id="12911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1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09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094" name="Group 157"/>
            <p:cNvGrpSpPr>
              <a:grpSpLocks/>
            </p:cNvGrpSpPr>
            <p:nvPr/>
          </p:nvGrpSpPr>
          <p:grpSpPr bwMode="auto">
            <a:xfrm>
              <a:off x="4747" y="994"/>
              <a:ext cx="581" cy="134"/>
              <a:chOff x="614" y="2568"/>
              <a:chExt cx="725" cy="139"/>
            </a:xfrm>
          </p:grpSpPr>
          <p:sp>
            <p:nvSpPr>
              <p:cNvPr id="12911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1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09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09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29097" name="Group 162"/>
            <p:cNvGrpSpPr>
              <a:grpSpLocks/>
            </p:cNvGrpSpPr>
            <p:nvPr/>
          </p:nvGrpSpPr>
          <p:grpSpPr bwMode="auto">
            <a:xfrm>
              <a:off x="4735" y="1627"/>
              <a:ext cx="582" cy="151"/>
              <a:chOff x="614" y="2568"/>
              <a:chExt cx="725" cy="139"/>
            </a:xfrm>
          </p:grpSpPr>
          <p:sp>
            <p:nvSpPr>
              <p:cNvPr id="12911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1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098" name="Freeform 16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29099" name="Group 166"/>
            <p:cNvGrpSpPr>
              <a:grpSpLocks/>
            </p:cNvGrpSpPr>
            <p:nvPr/>
          </p:nvGrpSpPr>
          <p:grpSpPr bwMode="auto">
            <a:xfrm>
              <a:off x="4739" y="1327"/>
              <a:ext cx="582" cy="139"/>
              <a:chOff x="614" y="2568"/>
              <a:chExt cx="725" cy="139"/>
            </a:xfrm>
          </p:grpSpPr>
          <p:sp>
            <p:nvSpPr>
              <p:cNvPr id="12911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1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2910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29101" name="Freeform 17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02" name="Freeform 17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0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04" name="Freeform 17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10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2910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2910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0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2910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11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29077" name="Group 180"/>
          <p:cNvGrpSpPr>
            <a:grpSpLocks/>
          </p:cNvGrpSpPr>
          <p:nvPr/>
        </p:nvGrpSpPr>
        <p:grpSpPr bwMode="auto">
          <a:xfrm flipH="1">
            <a:off x="8151813" y="4489450"/>
            <a:ext cx="803275" cy="771525"/>
            <a:chOff x="-44" y="1473"/>
            <a:chExt cx="981" cy="1105"/>
          </a:xfrm>
        </p:grpSpPr>
        <p:pic>
          <p:nvPicPr>
            <p:cNvPr id="129085" name="Picture 1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86" name="Freeform 18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29078" name="Group 183"/>
          <p:cNvGrpSpPr>
            <a:grpSpLocks/>
          </p:cNvGrpSpPr>
          <p:nvPr/>
        </p:nvGrpSpPr>
        <p:grpSpPr bwMode="auto">
          <a:xfrm>
            <a:off x="4237038" y="4470400"/>
            <a:ext cx="803275" cy="771525"/>
            <a:chOff x="-44" y="1473"/>
            <a:chExt cx="981" cy="1105"/>
          </a:xfrm>
        </p:grpSpPr>
        <p:pic>
          <p:nvPicPr>
            <p:cNvPr id="129083" name="Picture 1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84" name="Freeform 18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29079" name="Group 186"/>
          <p:cNvGrpSpPr>
            <a:grpSpLocks/>
          </p:cNvGrpSpPr>
          <p:nvPr/>
        </p:nvGrpSpPr>
        <p:grpSpPr bwMode="auto">
          <a:xfrm>
            <a:off x="4859338" y="4919663"/>
            <a:ext cx="803275" cy="771525"/>
            <a:chOff x="-44" y="1473"/>
            <a:chExt cx="981" cy="1105"/>
          </a:xfrm>
        </p:grpSpPr>
        <p:pic>
          <p:nvPicPr>
            <p:cNvPr id="129081" name="Picture 18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082" name="Freeform 18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8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0BA390F-E294-44CB-AA16-23DB2ADD81A1}" type="slidenum">
              <a:rPr lang="en-US" sz="1200">
                <a:latin typeface="Tahoma" pitchFamily="34" charset="0"/>
              </a:rPr>
              <a:pPr/>
              <a:t>56</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5492CEB-A457-AB47-8F6D-550798339383}"/>
                  </a:ext>
                </a:extLst>
              </p14:cNvPr>
              <p14:cNvContentPartPr/>
              <p14:nvPr/>
            </p14:nvContentPartPr>
            <p14:xfrm>
              <a:off x="914760" y="378360"/>
              <a:ext cx="7148160" cy="2471400"/>
            </p14:xfrm>
          </p:contentPart>
        </mc:Choice>
        <mc:Fallback xmlns="">
          <p:pic>
            <p:nvPicPr>
              <p:cNvPr id="2" name="Ink 1">
                <a:extLst>
                  <a:ext uri="{FF2B5EF4-FFF2-40B4-BE49-F238E27FC236}">
                    <a16:creationId xmlns:a16="http://schemas.microsoft.com/office/drawing/2014/main" id="{35492CEB-A457-AB47-8F6D-550798339383}"/>
                  </a:ext>
                </a:extLst>
              </p:cNvPr>
              <p:cNvPicPr/>
              <p:nvPr/>
            </p:nvPicPr>
            <p:blipFill>
              <a:blip r:embed="rId4"/>
              <a:stretch>
                <a:fillRect/>
              </a:stretch>
            </p:blipFill>
            <p:spPr>
              <a:xfrm>
                <a:off x="898560" y="362160"/>
                <a:ext cx="7180560" cy="250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47F9FD57-29B0-C745-A8DE-9FD88356E328}"/>
                  </a:ext>
                </a:extLst>
              </p14:cNvPr>
              <p14:cNvContentPartPr/>
              <p14:nvPr/>
            </p14:nvContentPartPr>
            <p14:xfrm>
              <a:off x="5356080" y="1673280"/>
              <a:ext cx="2460240" cy="3737880"/>
            </p14:xfrm>
          </p:contentPart>
        </mc:Choice>
        <mc:Fallback xmlns="">
          <p:pic>
            <p:nvPicPr>
              <p:cNvPr id="3" name="Ink 2">
                <a:extLst>
                  <a:ext uri="{FF2B5EF4-FFF2-40B4-BE49-F238E27FC236}">
                    <a16:creationId xmlns:a16="http://schemas.microsoft.com/office/drawing/2014/main" id="{47F9FD57-29B0-C745-A8DE-9FD88356E328}"/>
                  </a:ext>
                </a:extLst>
              </p:cNvPr>
              <p:cNvPicPr/>
              <p:nvPr/>
            </p:nvPicPr>
            <p:blipFill>
              <a:blip r:embed="rId6"/>
              <a:stretch>
                <a:fillRect/>
              </a:stretch>
            </p:blipFill>
            <p:spPr>
              <a:xfrm>
                <a:off x="5339880" y="1657080"/>
                <a:ext cx="2492640" cy="377028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3005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0051"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130052"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a:solidFill>
                  <a:srgbClr val="000099"/>
                </a:solidFill>
              </a:rPr>
              <a:t>1.1 what </a:t>
            </a:r>
            <a:r>
              <a:rPr lang="en-US" sz="2800" i="1">
                <a:solidFill>
                  <a:srgbClr val="000099"/>
                </a:solidFill>
              </a:rPr>
              <a:t>is</a:t>
            </a:r>
            <a:r>
              <a:rPr lang="en-US" sz="2800">
                <a:solidFill>
                  <a:srgbClr val="000099"/>
                </a:solidFill>
              </a:rPr>
              <a:t> the Internet?</a:t>
            </a:r>
          </a:p>
          <a:p>
            <a:pPr lvl="1" eaLnBrk="1" hangingPunct="1">
              <a:buFont typeface="Wingdings" pitchFamily="2" charset="2"/>
              <a:buNone/>
            </a:pPr>
            <a:r>
              <a:rPr lang="en-US" sz="2800">
                <a:solidFill>
                  <a:srgbClr val="000099"/>
                </a:solidFill>
              </a:rPr>
              <a:t>1.2</a:t>
            </a:r>
            <a:r>
              <a:rPr lang="en-US" sz="2800"/>
              <a:t> network edge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end systems, access networks, links</a:t>
            </a:r>
          </a:p>
          <a:p>
            <a:pPr lvl="1" eaLnBrk="1" hangingPunct="1">
              <a:buFont typeface="Wingdings" pitchFamily="2" charset="2"/>
              <a:buNone/>
            </a:pPr>
            <a:r>
              <a:rPr lang="en-US" sz="2800">
                <a:solidFill>
                  <a:srgbClr val="000099"/>
                </a:solidFill>
              </a:rPr>
              <a:t>1.3 </a:t>
            </a:r>
            <a:r>
              <a:rPr lang="en-US" sz="2800"/>
              <a:t>network core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packet switching, circuit switching, network structure</a:t>
            </a:r>
          </a:p>
          <a:p>
            <a:pPr lvl="1" eaLnBrk="1" hangingPunct="1">
              <a:buFont typeface="Wingdings" pitchFamily="2" charset="2"/>
              <a:buNone/>
            </a:pPr>
            <a:r>
              <a:rPr lang="en-US" sz="2800">
                <a:solidFill>
                  <a:srgbClr val="000099"/>
                </a:solidFill>
              </a:rPr>
              <a:t>1.4 </a:t>
            </a:r>
            <a:r>
              <a:rPr lang="en-US" sz="2800"/>
              <a:t>delay, loss, throughput in networks</a:t>
            </a:r>
          </a:p>
          <a:p>
            <a:pPr lvl="1" eaLnBrk="1" hangingPunct="1">
              <a:buFont typeface="Wingdings" pitchFamily="2" charset="2"/>
              <a:buNone/>
            </a:pPr>
            <a:r>
              <a:rPr lang="en-US" sz="2800">
                <a:solidFill>
                  <a:srgbClr val="CC0000"/>
                </a:solidFill>
              </a:rPr>
              <a:t>1.5 protocol layers, service models</a:t>
            </a:r>
          </a:p>
          <a:p>
            <a:pPr lvl="1" eaLnBrk="1" hangingPunct="1">
              <a:buFont typeface="Wingdings" pitchFamily="2" charset="2"/>
              <a:buNone/>
            </a:pPr>
            <a:r>
              <a:rPr lang="en-US" sz="2800">
                <a:solidFill>
                  <a:srgbClr val="000099"/>
                </a:solidFill>
              </a:rPr>
              <a:t>1.6</a:t>
            </a:r>
            <a:r>
              <a:rPr lang="en-US" sz="2800"/>
              <a:t> networks under attack: security</a:t>
            </a:r>
          </a:p>
          <a:p>
            <a:pPr lvl="1" eaLnBrk="1" hangingPunct="1">
              <a:buFont typeface="Wingdings" pitchFamily="2" charset="2"/>
              <a:buNone/>
            </a:pPr>
            <a:r>
              <a:rPr lang="en-US" sz="2800">
                <a:solidFill>
                  <a:srgbClr val="000099"/>
                </a:solidFill>
              </a:rPr>
              <a:t>1.7</a:t>
            </a:r>
            <a:r>
              <a:rPr lang="en-US" sz="2800"/>
              <a:t> history</a:t>
            </a:r>
          </a:p>
          <a:p>
            <a:pPr eaLnBrk="1" hangingPunct="1"/>
            <a:endParaRPr lang="en-US">
              <a:ea typeface="ＭＳ Ｐゴシック" pitchFamily="34" charset="-128"/>
            </a:endParaRPr>
          </a:p>
        </p:txBody>
      </p:sp>
      <p:sp>
        <p:nvSpPr>
          <p:cNvPr id="13005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4114C4AF-4931-4C31-B12F-0B79C643320D}" type="slidenum">
              <a:rPr lang="en-US" sz="1200">
                <a:latin typeface="Tahoma" pitchFamily="34" charset="0"/>
              </a:rPr>
              <a:pPr/>
              <a:t>57</a:t>
            </a:fld>
            <a:endParaRPr lang="en-US" sz="1200">
              <a:latin typeface="Tahoma"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3209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936625"/>
            <a:ext cx="4113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2099" name="Rectangle 2"/>
          <p:cNvSpPr>
            <a:spLocks noGrp="1" noChangeArrowheads="1"/>
          </p:cNvSpPr>
          <p:nvPr>
            <p:ph type="title" idx="4294967295"/>
          </p:nvPr>
        </p:nvSpPr>
        <p:spPr>
          <a:xfrm>
            <a:off x="333375" y="128588"/>
            <a:ext cx="7772400" cy="1143000"/>
          </a:xfrm>
        </p:spPr>
        <p:txBody>
          <a:bodyPr/>
          <a:lstStyle/>
          <a:p>
            <a:pPr eaLnBrk="1" hangingPunct="1"/>
            <a:r>
              <a:rPr lang="en-US">
                <a:ea typeface="ＭＳ Ｐゴシック" pitchFamily="34" charset="-128"/>
              </a:rPr>
              <a:t>Protocol </a:t>
            </a:r>
            <a:r>
              <a:rPr lang="ja-JP" altLang="en-US">
                <a:ea typeface="ＭＳ Ｐゴシック" pitchFamily="34" charset="-128"/>
              </a:rPr>
              <a:t>“</a:t>
            </a:r>
            <a:r>
              <a:rPr lang="en-US" altLang="ja-JP">
                <a:ea typeface="ＭＳ Ｐゴシック" pitchFamily="34" charset="-128"/>
              </a:rPr>
              <a:t>layers</a:t>
            </a:r>
            <a:r>
              <a:rPr lang="ja-JP" altLang="en-US">
                <a:ea typeface="ＭＳ Ｐゴシック" pitchFamily="34" charset="-128"/>
              </a:rPr>
              <a:t>”</a:t>
            </a:r>
            <a:endParaRPr lang="en-US">
              <a:ea typeface="ＭＳ Ｐゴシック" pitchFamily="34" charset="-128"/>
            </a:endParaRPr>
          </a:p>
        </p:txBody>
      </p:sp>
      <p:sp>
        <p:nvSpPr>
          <p:cNvPr id="132100" name="Rectangle 3"/>
          <p:cNvSpPr>
            <a:spLocks noGrp="1" noChangeArrowheads="1"/>
          </p:cNvSpPr>
          <p:nvPr>
            <p:ph type="body" sz="half" idx="4294967295"/>
          </p:nvPr>
        </p:nvSpPr>
        <p:spPr>
          <a:xfrm>
            <a:off x="533400" y="1371600"/>
            <a:ext cx="3581400" cy="4648200"/>
          </a:xfrm>
        </p:spPr>
        <p:txBody>
          <a:bodyPr/>
          <a:lstStyle/>
          <a:p>
            <a:pPr eaLnBrk="1" hangingPunct="1">
              <a:lnSpc>
                <a:spcPct val="75000"/>
              </a:lnSpc>
              <a:buFont typeface="Wingdings" pitchFamily="2" charset="2"/>
              <a:buNone/>
            </a:pPr>
            <a:r>
              <a:rPr lang="en-US" i="1">
                <a:solidFill>
                  <a:srgbClr val="CC0000"/>
                </a:solidFill>
                <a:ea typeface="ＭＳ Ｐゴシック" pitchFamily="34" charset="-128"/>
              </a:rPr>
              <a:t>Networks are complex,</a:t>
            </a:r>
          </a:p>
          <a:p>
            <a:pPr eaLnBrk="1" hangingPunct="1">
              <a:lnSpc>
                <a:spcPct val="75000"/>
              </a:lnSpc>
              <a:buFont typeface="Wingdings" pitchFamily="2" charset="2"/>
              <a:buNone/>
            </a:pPr>
            <a:r>
              <a:rPr lang="en-US" i="1">
                <a:solidFill>
                  <a:srgbClr val="CC0000"/>
                </a:solidFill>
                <a:ea typeface="ＭＳ Ｐゴシック" pitchFamily="34" charset="-128"/>
              </a:rPr>
              <a:t>with many </a:t>
            </a:r>
            <a:r>
              <a:rPr lang="ja-JP" altLang="en-US" i="1">
                <a:solidFill>
                  <a:srgbClr val="CC0000"/>
                </a:solidFill>
                <a:ea typeface="ＭＳ Ｐゴシック" pitchFamily="34" charset="-128"/>
              </a:rPr>
              <a:t>“</a:t>
            </a:r>
            <a:r>
              <a:rPr lang="en-US" altLang="ja-JP" i="1">
                <a:solidFill>
                  <a:srgbClr val="CC0000"/>
                </a:solidFill>
                <a:ea typeface="ＭＳ Ｐゴシック" pitchFamily="34" charset="-128"/>
              </a:rPr>
              <a:t>pieces</a:t>
            </a:r>
            <a:r>
              <a:rPr lang="ja-JP" altLang="en-US" i="1">
                <a:solidFill>
                  <a:srgbClr val="CC0000"/>
                </a:solidFill>
                <a:ea typeface="ＭＳ Ｐゴシック" pitchFamily="34" charset="-128"/>
              </a:rPr>
              <a:t>”</a:t>
            </a:r>
            <a:r>
              <a:rPr lang="en-US" altLang="ja-JP" i="1">
                <a:solidFill>
                  <a:srgbClr val="CC0000"/>
                </a:solidFill>
                <a:ea typeface="ＭＳ Ｐゴシック" pitchFamily="34" charset="-128"/>
              </a:rPr>
              <a:t>:</a:t>
            </a:r>
          </a:p>
          <a:p>
            <a:pPr lvl="1" eaLnBrk="1" hangingPunct="1"/>
            <a:r>
              <a:rPr lang="en-US" sz="2800"/>
              <a:t>hosts</a:t>
            </a:r>
          </a:p>
          <a:p>
            <a:pPr lvl="1" eaLnBrk="1" hangingPunct="1"/>
            <a:r>
              <a:rPr lang="en-US" sz="2800"/>
              <a:t>routers</a:t>
            </a:r>
          </a:p>
          <a:p>
            <a:pPr lvl="1" eaLnBrk="1" hangingPunct="1"/>
            <a:r>
              <a:rPr lang="en-US" sz="2800"/>
              <a:t>links of various media</a:t>
            </a:r>
          </a:p>
          <a:p>
            <a:pPr lvl="1" eaLnBrk="1" hangingPunct="1"/>
            <a:r>
              <a:rPr lang="en-US" sz="2800"/>
              <a:t>applications</a:t>
            </a:r>
          </a:p>
          <a:p>
            <a:pPr lvl="1" eaLnBrk="1" hangingPunct="1"/>
            <a:r>
              <a:rPr lang="en-US" sz="2800"/>
              <a:t>protocols</a:t>
            </a:r>
          </a:p>
          <a:p>
            <a:pPr lvl="1" eaLnBrk="1" hangingPunct="1"/>
            <a:r>
              <a:rPr lang="en-US" sz="2800"/>
              <a:t>hardware, software</a:t>
            </a:r>
          </a:p>
        </p:txBody>
      </p:sp>
      <p:sp>
        <p:nvSpPr>
          <p:cNvPr id="132101" name="Rectangle 4"/>
          <p:cNvSpPr>
            <a:spLocks noGrp="1" noChangeArrowheads="1"/>
          </p:cNvSpPr>
          <p:nvPr>
            <p:ph type="body" sz="half" idx="4294967295"/>
          </p:nvPr>
        </p:nvSpPr>
        <p:spPr>
          <a:xfrm>
            <a:off x="4552950" y="2266950"/>
            <a:ext cx="4057650" cy="2619375"/>
          </a:xfrm>
        </p:spPr>
        <p:txBody>
          <a:bodyPr/>
          <a:lstStyle/>
          <a:p>
            <a:pPr algn="ctr" eaLnBrk="1" hangingPunct="1">
              <a:buFont typeface="Wingdings" pitchFamily="2" charset="2"/>
              <a:buNone/>
            </a:pPr>
            <a:r>
              <a:rPr lang="en-US" sz="3200" i="1">
                <a:solidFill>
                  <a:srgbClr val="CC0000"/>
                </a:solidFill>
                <a:ea typeface="ＭＳ Ｐゴシック" pitchFamily="34" charset="-128"/>
              </a:rPr>
              <a:t>Question:</a:t>
            </a:r>
            <a:r>
              <a:rPr lang="en-US" sz="2400" u="sng">
                <a:solidFill>
                  <a:srgbClr val="FF0000"/>
                </a:solidFill>
                <a:ea typeface="ＭＳ Ｐゴシック" pitchFamily="34" charset="-128"/>
              </a:rPr>
              <a:t> </a:t>
            </a:r>
          </a:p>
          <a:p>
            <a:pPr algn="ctr" eaLnBrk="1" hangingPunct="1">
              <a:buFont typeface="Wingdings" pitchFamily="2" charset="2"/>
              <a:buNone/>
            </a:pPr>
            <a:r>
              <a:rPr lang="en-US">
                <a:ea typeface="ＭＳ Ｐゴシック" pitchFamily="34" charset="-128"/>
              </a:rPr>
              <a:t>is there any hope of </a:t>
            </a:r>
            <a:r>
              <a:rPr lang="en-US" i="1">
                <a:ea typeface="ＭＳ Ｐゴシック" pitchFamily="34" charset="-128"/>
              </a:rPr>
              <a:t>organizing</a:t>
            </a:r>
            <a:r>
              <a:rPr lang="en-US">
                <a:ea typeface="ＭＳ Ｐゴシック" pitchFamily="34" charset="-128"/>
              </a:rPr>
              <a:t> structure of network?</a:t>
            </a:r>
          </a:p>
          <a:p>
            <a:pPr algn="ctr" eaLnBrk="1" hangingPunct="1">
              <a:buFont typeface="Wingdings" pitchFamily="2" charset="2"/>
              <a:buNone/>
            </a:pPr>
            <a:endParaRPr lang="en-US">
              <a:ea typeface="ＭＳ Ｐゴシック" pitchFamily="34" charset="-128"/>
            </a:endParaRPr>
          </a:p>
          <a:p>
            <a:pPr algn="ctr" eaLnBrk="1" hangingPunct="1">
              <a:buFont typeface="Wingdings" pitchFamily="2" charset="2"/>
              <a:buNone/>
            </a:pPr>
            <a:r>
              <a:rPr lang="en-US">
                <a:ea typeface="ＭＳ Ｐゴシック" pitchFamily="34" charset="-128"/>
              </a:rPr>
              <a:t>…. or at least our discussion of networks?</a:t>
            </a:r>
          </a:p>
        </p:txBody>
      </p:sp>
      <p:sp>
        <p:nvSpPr>
          <p:cNvPr id="132102"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702B391-4CE3-4EFB-B081-559565034086}" type="slidenum">
              <a:rPr lang="en-US" sz="1200">
                <a:latin typeface="Tahoma" pitchFamily="34" charset="0"/>
              </a:rPr>
              <a:pPr/>
              <a:t>58</a:t>
            </a:fld>
            <a:endParaRPr lang="en-US" sz="1200">
              <a:latin typeface="Tahoma"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Grp="1" noChangeArrowheads="1"/>
          </p:cNvSpPr>
          <p:nvPr>
            <p:ph type="title"/>
          </p:nvPr>
        </p:nvSpPr>
        <p:spPr>
          <a:xfrm>
            <a:off x="3276600" y="0"/>
            <a:ext cx="7772400" cy="914400"/>
          </a:xfrm>
        </p:spPr>
        <p:txBody>
          <a:bodyPr/>
          <a:lstStyle/>
          <a:p>
            <a:r>
              <a:rPr lang="en-US"/>
              <a:t>The Postal Analogy</a:t>
            </a:r>
          </a:p>
        </p:txBody>
      </p:sp>
      <p:sp>
        <p:nvSpPr>
          <p:cNvPr id="54275" name="Rectangle 3"/>
          <p:cNvSpPr>
            <a:spLocks noGrp="1" noChangeArrowheads="1"/>
          </p:cNvSpPr>
          <p:nvPr>
            <p:ph type="body" sz="half" idx="1"/>
          </p:nvPr>
        </p:nvSpPr>
        <p:spPr>
          <a:xfrm>
            <a:off x="2438400" y="2492375"/>
            <a:ext cx="6705600" cy="5105400"/>
          </a:xfrm>
        </p:spPr>
        <p:txBody>
          <a:bodyPr/>
          <a:lstStyle/>
          <a:p>
            <a:pPr>
              <a:lnSpc>
                <a:spcPct val="80000"/>
              </a:lnSpc>
            </a:pPr>
            <a:r>
              <a:rPr lang="en-US" sz="2000" b="1" dirty="0"/>
              <a:t>A-</a:t>
            </a:r>
            <a:r>
              <a:rPr lang="en-US" sz="2000" dirty="0"/>
              <a:t> Write a 20 page letter to a foreign country.</a:t>
            </a:r>
          </a:p>
          <a:p>
            <a:pPr>
              <a:lnSpc>
                <a:spcPct val="80000"/>
              </a:lnSpc>
            </a:pPr>
            <a:endParaRPr lang="en-US" sz="2000" b="1" dirty="0"/>
          </a:p>
          <a:p>
            <a:pPr>
              <a:lnSpc>
                <a:spcPct val="80000"/>
              </a:lnSpc>
            </a:pPr>
            <a:r>
              <a:rPr lang="en-US" sz="2000" b="1" dirty="0"/>
              <a:t>P-</a:t>
            </a:r>
            <a:r>
              <a:rPr lang="en-US" sz="2000" dirty="0"/>
              <a:t> Translate the letter so the receiver can read it.</a:t>
            </a:r>
          </a:p>
          <a:p>
            <a:pPr>
              <a:lnSpc>
                <a:spcPct val="80000"/>
              </a:lnSpc>
            </a:pPr>
            <a:endParaRPr lang="en-US" sz="2000" b="1" dirty="0"/>
          </a:p>
          <a:p>
            <a:pPr>
              <a:lnSpc>
                <a:spcPct val="80000"/>
              </a:lnSpc>
            </a:pPr>
            <a:r>
              <a:rPr lang="en-US" sz="2000" b="1" dirty="0"/>
              <a:t>S-</a:t>
            </a:r>
            <a:r>
              <a:rPr lang="en-US" sz="2000" dirty="0"/>
              <a:t> Insure the intended recipient can receive letter.</a:t>
            </a:r>
          </a:p>
          <a:p>
            <a:pPr>
              <a:lnSpc>
                <a:spcPct val="80000"/>
              </a:lnSpc>
            </a:pPr>
            <a:endParaRPr lang="en-US" sz="2000" b="1" dirty="0"/>
          </a:p>
          <a:p>
            <a:pPr>
              <a:lnSpc>
                <a:spcPct val="80000"/>
              </a:lnSpc>
            </a:pPr>
            <a:r>
              <a:rPr lang="en-US" sz="2000" b="1" dirty="0"/>
              <a:t>T-</a:t>
            </a:r>
            <a:r>
              <a:rPr lang="en-US" sz="2000" dirty="0"/>
              <a:t> Separate and number pages. Like registered mail, tracks delivery and requests another package if one is “lost” or “damaged” in the mail.</a:t>
            </a:r>
          </a:p>
          <a:p>
            <a:pPr>
              <a:lnSpc>
                <a:spcPct val="80000"/>
              </a:lnSpc>
            </a:pPr>
            <a:r>
              <a:rPr lang="en-US" sz="2000" b="1" dirty="0"/>
              <a:t>N-</a:t>
            </a:r>
            <a:r>
              <a:rPr lang="en-US" sz="2000" dirty="0"/>
              <a:t> Postal Center sorting letters by zip code to route them closer to destination.</a:t>
            </a:r>
          </a:p>
          <a:p>
            <a:pPr>
              <a:lnSpc>
                <a:spcPct val="80000"/>
              </a:lnSpc>
            </a:pPr>
            <a:r>
              <a:rPr lang="en-US" sz="2000" b="1" dirty="0"/>
              <a:t>D-</a:t>
            </a:r>
            <a:r>
              <a:rPr lang="en-US" sz="2000" dirty="0"/>
              <a:t> Local Post Office determining which vehicles to deliver letters.</a:t>
            </a:r>
          </a:p>
          <a:p>
            <a:pPr>
              <a:lnSpc>
                <a:spcPct val="80000"/>
              </a:lnSpc>
            </a:pPr>
            <a:r>
              <a:rPr lang="en-US" sz="2000" b="1" dirty="0"/>
              <a:t>P-</a:t>
            </a:r>
            <a:r>
              <a:rPr lang="en-US" sz="2000" dirty="0"/>
              <a:t> Physical Trucks, Planes, Rail, autos, </a:t>
            </a:r>
            <a:r>
              <a:rPr lang="en-US" sz="2000" dirty="0" err="1"/>
              <a:t>etc</a:t>
            </a:r>
            <a:r>
              <a:rPr lang="en-US" sz="2000" dirty="0"/>
              <a:t> which carry letter between stations.</a:t>
            </a:r>
          </a:p>
        </p:txBody>
      </p:sp>
      <p:grpSp>
        <p:nvGrpSpPr>
          <p:cNvPr id="54276" name="Group 4"/>
          <p:cNvGrpSpPr>
            <a:grpSpLocks/>
          </p:cNvGrpSpPr>
          <p:nvPr/>
        </p:nvGrpSpPr>
        <p:grpSpPr bwMode="auto">
          <a:xfrm>
            <a:off x="684213" y="2438400"/>
            <a:ext cx="1595437" cy="4419600"/>
            <a:chOff x="1194" y="1165"/>
            <a:chExt cx="1005" cy="2378"/>
          </a:xfrm>
        </p:grpSpPr>
        <p:sp>
          <p:nvSpPr>
            <p:cNvPr id="54277" name="AutoShape 5"/>
            <p:cNvSpPr>
              <a:spLocks noChangeAspect="1" noChangeArrowheads="1"/>
            </p:cNvSpPr>
            <p:nvPr/>
          </p:nvSpPr>
          <p:spPr bwMode="auto">
            <a:xfrm>
              <a:off x="1194" y="1516"/>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P</a:t>
              </a:r>
              <a:r>
                <a:rPr lang="en-US" sz="2400" dirty="0">
                  <a:solidFill>
                    <a:srgbClr val="FF3300"/>
                  </a:solidFill>
                  <a:latin typeface="Times New Roman" pitchFamily="18" charset="0"/>
                </a:rPr>
                <a:t>resentation</a:t>
              </a:r>
            </a:p>
          </p:txBody>
        </p:sp>
        <p:sp>
          <p:nvSpPr>
            <p:cNvPr id="54278" name="AutoShape 6"/>
            <p:cNvSpPr>
              <a:spLocks noChangeAspect="1" noChangeArrowheads="1"/>
            </p:cNvSpPr>
            <p:nvPr/>
          </p:nvSpPr>
          <p:spPr bwMode="auto">
            <a:xfrm>
              <a:off x="1194" y="2218"/>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T</a:t>
              </a:r>
              <a:r>
                <a:rPr lang="en-US" sz="2400" dirty="0">
                  <a:solidFill>
                    <a:srgbClr val="FF3300"/>
                  </a:solidFill>
                  <a:latin typeface="Times New Roman" pitchFamily="18" charset="0"/>
                </a:rPr>
                <a:t>ransport</a:t>
              </a:r>
            </a:p>
          </p:txBody>
        </p:sp>
        <p:sp>
          <p:nvSpPr>
            <p:cNvPr id="54279" name="AutoShape 7"/>
            <p:cNvSpPr>
              <a:spLocks noChangeAspect="1" noChangeArrowheads="1"/>
            </p:cNvSpPr>
            <p:nvPr/>
          </p:nvSpPr>
          <p:spPr bwMode="auto">
            <a:xfrm>
              <a:off x="1194" y="2569"/>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N</a:t>
              </a:r>
              <a:r>
                <a:rPr lang="en-US" sz="2400" dirty="0">
                  <a:solidFill>
                    <a:srgbClr val="FF3300"/>
                  </a:solidFill>
                  <a:latin typeface="Times New Roman" pitchFamily="18" charset="0"/>
                </a:rPr>
                <a:t>etwork</a:t>
              </a:r>
            </a:p>
          </p:txBody>
        </p:sp>
        <p:sp>
          <p:nvSpPr>
            <p:cNvPr id="54280" name="AutoShape 8"/>
            <p:cNvSpPr>
              <a:spLocks noChangeAspect="1" noChangeArrowheads="1"/>
            </p:cNvSpPr>
            <p:nvPr/>
          </p:nvSpPr>
          <p:spPr bwMode="auto">
            <a:xfrm>
              <a:off x="1194" y="3271"/>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P</a:t>
              </a:r>
              <a:r>
                <a:rPr lang="en-US" sz="2400" dirty="0">
                  <a:solidFill>
                    <a:srgbClr val="FF3300"/>
                  </a:solidFill>
                  <a:latin typeface="Times New Roman" pitchFamily="18" charset="0"/>
                </a:rPr>
                <a:t>hysical</a:t>
              </a:r>
            </a:p>
          </p:txBody>
        </p:sp>
        <p:sp>
          <p:nvSpPr>
            <p:cNvPr id="54281" name="AutoShape 9"/>
            <p:cNvSpPr>
              <a:spLocks noChangeAspect="1" noChangeArrowheads="1"/>
            </p:cNvSpPr>
            <p:nvPr/>
          </p:nvSpPr>
          <p:spPr bwMode="auto">
            <a:xfrm>
              <a:off x="1194" y="2920"/>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D</a:t>
              </a:r>
              <a:r>
                <a:rPr lang="en-US" sz="2400" dirty="0">
                  <a:solidFill>
                    <a:srgbClr val="FF3300"/>
                  </a:solidFill>
                  <a:latin typeface="Times New Roman" pitchFamily="18" charset="0"/>
                </a:rPr>
                <a:t>ata-Link</a:t>
              </a:r>
            </a:p>
          </p:txBody>
        </p:sp>
        <p:sp>
          <p:nvSpPr>
            <p:cNvPr id="54282" name="AutoShape 10"/>
            <p:cNvSpPr>
              <a:spLocks noChangeAspect="1" noChangeArrowheads="1"/>
            </p:cNvSpPr>
            <p:nvPr/>
          </p:nvSpPr>
          <p:spPr bwMode="auto">
            <a:xfrm>
              <a:off x="1194" y="1867"/>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FF3300"/>
                  </a:solidFill>
                  <a:latin typeface="Times New Roman" pitchFamily="18" charset="0"/>
                </a:rPr>
                <a:t>S</a:t>
              </a:r>
              <a:r>
                <a:rPr lang="en-US" sz="2400" dirty="0">
                  <a:solidFill>
                    <a:srgbClr val="FF3300"/>
                  </a:solidFill>
                  <a:latin typeface="Times New Roman" pitchFamily="18" charset="0"/>
                </a:rPr>
                <a:t>ession</a:t>
              </a:r>
            </a:p>
          </p:txBody>
        </p:sp>
        <p:sp>
          <p:nvSpPr>
            <p:cNvPr id="54283" name="AutoShape 11"/>
            <p:cNvSpPr>
              <a:spLocks noChangeAspect="1" noChangeArrowheads="1"/>
            </p:cNvSpPr>
            <p:nvPr/>
          </p:nvSpPr>
          <p:spPr bwMode="auto">
            <a:xfrm>
              <a:off x="1194" y="1165"/>
              <a:ext cx="1005" cy="272"/>
            </a:xfrm>
            <a:prstGeom prst="roundRect">
              <a:avLst>
                <a:gd name="adj" fmla="val 16667"/>
              </a:avLst>
            </a:prstGeom>
            <a:solidFill>
              <a:schemeClr val="bg1"/>
            </a:solidFill>
            <a:ln w="57150">
              <a:solidFill>
                <a:srgbClr val="99CCFF"/>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a:solidFill>
                    <a:srgbClr val="FF3300"/>
                  </a:solidFill>
                  <a:latin typeface="Times New Roman" pitchFamily="18" charset="0"/>
                </a:rPr>
                <a:t>A</a:t>
              </a:r>
              <a:r>
                <a:rPr lang="en-US" sz="2400">
                  <a:solidFill>
                    <a:srgbClr val="FF3300"/>
                  </a:solidFill>
                  <a:latin typeface="Times New Roman" pitchFamily="18" charset="0"/>
                </a:rPr>
                <a:t>pplication</a:t>
              </a:r>
            </a:p>
          </p:txBody>
        </p:sp>
      </p:grpSp>
      <p:sp>
        <p:nvSpPr>
          <p:cNvPr id="54284" name="Text Box 12"/>
          <p:cNvSpPr txBox="1">
            <a:spLocks noChangeArrowheads="1"/>
          </p:cNvSpPr>
          <p:nvPr/>
        </p:nvSpPr>
        <p:spPr bwMode="auto">
          <a:xfrm>
            <a:off x="447473" y="1287889"/>
            <a:ext cx="8229600"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2400" dirty="0">
                <a:latin typeface="Times New Roman" pitchFamily="18" charset="0"/>
              </a:rPr>
              <a:t>How would the OSI (Open Systems Interconnection) compare to the regular Post Office</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52F1840-C397-A147-8440-7609B0A86411}"/>
                  </a:ext>
                </a:extLst>
              </p14:cNvPr>
              <p14:cNvContentPartPr/>
              <p14:nvPr/>
            </p14:nvContentPartPr>
            <p14:xfrm>
              <a:off x="176760" y="545400"/>
              <a:ext cx="2516040" cy="6242040"/>
            </p14:xfrm>
          </p:contentPart>
        </mc:Choice>
        <mc:Fallback xmlns="">
          <p:pic>
            <p:nvPicPr>
              <p:cNvPr id="2" name="Ink 1">
                <a:extLst>
                  <a:ext uri="{FF2B5EF4-FFF2-40B4-BE49-F238E27FC236}">
                    <a16:creationId xmlns:a16="http://schemas.microsoft.com/office/drawing/2014/main" id="{752F1840-C397-A147-8440-7609B0A86411}"/>
                  </a:ext>
                </a:extLst>
              </p:cNvPr>
              <p:cNvPicPr/>
              <p:nvPr/>
            </p:nvPicPr>
            <p:blipFill>
              <a:blip r:embed="rId4"/>
              <a:stretch>
                <a:fillRect/>
              </a:stretch>
            </p:blipFill>
            <p:spPr>
              <a:xfrm>
                <a:off x="160560" y="529200"/>
                <a:ext cx="2548440" cy="627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C00BCC9-7B7C-884F-9F05-E2F92169DF81}"/>
                  </a:ext>
                </a:extLst>
              </p14:cNvPr>
              <p14:cNvContentPartPr/>
              <p14:nvPr/>
            </p14:nvContentPartPr>
            <p14:xfrm>
              <a:off x="456480" y="2948040"/>
              <a:ext cx="2162880" cy="1402200"/>
            </p14:xfrm>
          </p:contentPart>
        </mc:Choice>
        <mc:Fallback xmlns="">
          <p:pic>
            <p:nvPicPr>
              <p:cNvPr id="3" name="Ink 2">
                <a:extLst>
                  <a:ext uri="{FF2B5EF4-FFF2-40B4-BE49-F238E27FC236}">
                    <a16:creationId xmlns:a16="http://schemas.microsoft.com/office/drawing/2014/main" id="{BC00BCC9-7B7C-884F-9F05-E2F92169DF81}"/>
                  </a:ext>
                </a:extLst>
              </p:cNvPr>
              <p:cNvPicPr/>
              <p:nvPr/>
            </p:nvPicPr>
            <p:blipFill>
              <a:blip r:embed="rId6"/>
              <a:stretch>
                <a:fillRect/>
              </a:stretch>
            </p:blipFill>
            <p:spPr>
              <a:xfrm>
                <a:off x="440280" y="2931840"/>
                <a:ext cx="2195280" cy="1434600"/>
              </a:xfrm>
              <a:prstGeom prst="rect">
                <a:avLst/>
              </a:prstGeom>
            </p:spPr>
          </p:pic>
        </mc:Fallback>
      </mc:AlternateContent>
    </p:spTree>
    <p:extLst>
      <p:ext uri="{BB962C8B-B14F-4D97-AF65-F5344CB8AC3E}">
        <p14:creationId xmlns:p14="http://schemas.microsoft.com/office/powerpoint/2010/main" val="534501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ooter Placeholder 2"/>
          <p:cNvSpPr>
            <a:spLocks noGrp="1"/>
          </p:cNvSpPr>
          <p:nvPr>
            <p:ph type="ftr" sz="quarter" idx="11"/>
          </p:nvPr>
        </p:nvSpPr>
        <p:spPr>
          <a:xfrm>
            <a:off x="7373938" y="6467475"/>
            <a:ext cx="1098550" cy="288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38914" name="Rectangle 3"/>
          <p:cNvSpPr>
            <a:spLocks noGrp="1" noChangeArrowheads="1"/>
          </p:cNvSpPr>
          <p:nvPr>
            <p:ph type="body" sz="half" idx="4294967295"/>
          </p:nvPr>
        </p:nvSpPr>
        <p:spPr>
          <a:xfrm>
            <a:off x="446088" y="1516063"/>
            <a:ext cx="4768850" cy="4457700"/>
          </a:xfrm>
        </p:spPr>
        <p:txBody>
          <a:bodyPr/>
          <a:lstStyle/>
          <a:p>
            <a:pPr eaLnBrk="1" hangingPunct="1">
              <a:buSzPct val="75000"/>
            </a:pPr>
            <a:r>
              <a:rPr lang="en-US" sz="2400" i="1">
                <a:solidFill>
                  <a:srgbClr val="CC0000"/>
                </a:solidFill>
                <a:ea typeface="ＭＳ Ｐゴシック" pitchFamily="34" charset="-128"/>
              </a:rPr>
              <a:t>Internet: </a:t>
            </a:r>
            <a:r>
              <a:rPr lang="ja-JP" altLang="en-US" sz="2400">
                <a:solidFill>
                  <a:srgbClr val="CC0000"/>
                </a:solidFill>
                <a:ea typeface="ＭＳ Ｐゴシック" pitchFamily="34" charset="-128"/>
              </a:rPr>
              <a:t>“</a:t>
            </a:r>
            <a:r>
              <a:rPr lang="en-US" altLang="ja-JP" sz="2400">
                <a:solidFill>
                  <a:srgbClr val="CC0000"/>
                </a:solidFill>
                <a:ea typeface="ＭＳ Ｐゴシック" pitchFamily="34" charset="-128"/>
              </a:rPr>
              <a:t>network of networks</a:t>
            </a:r>
            <a:r>
              <a:rPr lang="ja-JP" altLang="en-US" sz="2400">
                <a:solidFill>
                  <a:srgbClr val="CC0000"/>
                </a:solidFill>
                <a:ea typeface="ＭＳ Ｐゴシック" pitchFamily="34" charset="-128"/>
              </a:rPr>
              <a:t>”</a:t>
            </a:r>
            <a:endParaRPr lang="en-US" altLang="ja-JP" sz="2400">
              <a:solidFill>
                <a:srgbClr val="CC0000"/>
              </a:solidFill>
              <a:ea typeface="ＭＳ Ｐゴシック" pitchFamily="34" charset="-128"/>
            </a:endParaRPr>
          </a:p>
          <a:p>
            <a:pPr lvl="1" eaLnBrk="1" hangingPunct="1"/>
            <a:r>
              <a:rPr lang="en-US" sz="2000"/>
              <a:t>Interconnected ISPs</a:t>
            </a:r>
          </a:p>
          <a:p>
            <a:pPr eaLnBrk="1" hangingPunct="1">
              <a:buSzPct val="75000"/>
            </a:pPr>
            <a:r>
              <a:rPr lang="en-US" sz="2400" i="1">
                <a:solidFill>
                  <a:srgbClr val="CC0000"/>
                </a:solidFill>
                <a:ea typeface="ＭＳ Ｐゴシック" pitchFamily="34" charset="-128"/>
              </a:rPr>
              <a:t>protocols</a:t>
            </a:r>
            <a:r>
              <a:rPr lang="en-US" sz="2400">
                <a:solidFill>
                  <a:srgbClr val="FF0000"/>
                </a:solidFill>
                <a:ea typeface="ＭＳ Ｐゴシック" pitchFamily="34" charset="-128"/>
              </a:rPr>
              <a:t> </a:t>
            </a:r>
            <a:r>
              <a:rPr lang="en-US" sz="2400">
                <a:ea typeface="ＭＳ Ｐゴシック" pitchFamily="34" charset="-128"/>
              </a:rPr>
              <a:t>control sending, receiving of msgs</a:t>
            </a:r>
          </a:p>
          <a:p>
            <a:pPr lvl="1" eaLnBrk="1" hangingPunct="1"/>
            <a:r>
              <a:rPr lang="en-US" sz="2000"/>
              <a:t>e.g., TCP, IP, HTTP, Skype,  802.11</a:t>
            </a:r>
            <a:endParaRPr lang="en-US"/>
          </a:p>
          <a:p>
            <a:pPr eaLnBrk="1" hangingPunct="1">
              <a:buSzPct val="75000"/>
            </a:pPr>
            <a:r>
              <a:rPr lang="en-US" sz="2400" i="1">
                <a:solidFill>
                  <a:srgbClr val="C00000"/>
                </a:solidFill>
                <a:ea typeface="ＭＳ Ｐゴシック" pitchFamily="34" charset="-128"/>
              </a:rPr>
              <a:t>Internet  standards</a:t>
            </a:r>
          </a:p>
          <a:p>
            <a:pPr lvl="1" eaLnBrk="1" hangingPunct="1"/>
            <a:r>
              <a:rPr lang="en-US" sz="2000"/>
              <a:t>RFC: Request for comments</a:t>
            </a:r>
          </a:p>
          <a:p>
            <a:pPr lvl="1" eaLnBrk="1" hangingPunct="1"/>
            <a:r>
              <a:rPr lang="en-US" sz="2000"/>
              <a:t>IETF: Internet Engineering Task Force</a:t>
            </a:r>
          </a:p>
        </p:txBody>
      </p:sp>
      <p:sp>
        <p:nvSpPr>
          <p:cNvPr id="38915" name="Rectangle 2"/>
          <p:cNvSpPr>
            <a:spLocks noChangeArrowheads="1"/>
          </p:cNvSpPr>
          <p:nvPr/>
        </p:nvSpPr>
        <p:spPr bwMode="auto">
          <a:xfrm>
            <a:off x="212725" y="190500"/>
            <a:ext cx="8382000" cy="93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What</a:t>
            </a:r>
            <a:r>
              <a:rPr lang="ja-JP" altLang="en-US" sz="3600">
                <a:solidFill>
                  <a:srgbClr val="000099"/>
                </a:solidFill>
                <a:latin typeface="Gill Sans MT" pitchFamily="34" charset="0"/>
              </a:rPr>
              <a:t>’</a:t>
            </a:r>
            <a:r>
              <a:rPr lang="en-US" altLang="ja-JP" sz="3600">
                <a:solidFill>
                  <a:srgbClr val="000099"/>
                </a:solidFill>
                <a:latin typeface="Gill Sans MT" pitchFamily="34" charset="0"/>
              </a:rPr>
              <a:t>s the Internet: </a:t>
            </a:r>
            <a:r>
              <a:rPr lang="ja-JP" altLang="en-US" sz="3600">
                <a:solidFill>
                  <a:srgbClr val="000099"/>
                </a:solidFill>
                <a:latin typeface="Gill Sans MT" pitchFamily="34" charset="0"/>
              </a:rPr>
              <a:t>“</a:t>
            </a:r>
            <a:r>
              <a:rPr lang="en-US" altLang="ja-JP" sz="3600">
                <a:solidFill>
                  <a:srgbClr val="000099"/>
                </a:solidFill>
                <a:latin typeface="Gill Sans MT" pitchFamily="34" charset="0"/>
              </a:rPr>
              <a:t>nuts and bolts</a:t>
            </a:r>
            <a:r>
              <a:rPr lang="ja-JP" altLang="en-US" sz="3600">
                <a:solidFill>
                  <a:srgbClr val="000099"/>
                </a:solidFill>
                <a:latin typeface="Gill Sans MT" pitchFamily="34" charset="0"/>
              </a:rPr>
              <a:t>”</a:t>
            </a:r>
            <a:r>
              <a:rPr lang="en-US" altLang="ja-JP" sz="3600">
                <a:solidFill>
                  <a:srgbClr val="000099"/>
                </a:solidFill>
                <a:latin typeface="Gill Sans MT" pitchFamily="34" charset="0"/>
              </a:rPr>
              <a:t> view</a:t>
            </a:r>
            <a:endParaRPr lang="en-US" sz="4400">
              <a:solidFill>
                <a:srgbClr val="000099"/>
              </a:solidFill>
              <a:latin typeface="Gill Sans MT" pitchFamily="34" charset="0"/>
            </a:endParaRPr>
          </a:p>
        </p:txBody>
      </p:sp>
      <p:pic>
        <p:nvPicPr>
          <p:cNvPr id="38916"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846138"/>
            <a:ext cx="8228013" cy="141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8917" name="Group 366"/>
          <p:cNvGrpSpPr>
            <a:grpSpLocks/>
          </p:cNvGrpSpPr>
          <p:nvPr/>
        </p:nvGrpSpPr>
        <p:grpSpPr bwMode="auto">
          <a:xfrm>
            <a:off x="5202238" y="1384300"/>
            <a:ext cx="3551237" cy="4743450"/>
            <a:chOff x="5202238" y="1384300"/>
            <a:chExt cx="3551237" cy="4743450"/>
          </a:xfrm>
        </p:grpSpPr>
        <p:sp>
          <p:nvSpPr>
            <p:cNvPr id="38919"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20"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21"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8922" name="Group 418"/>
            <p:cNvGrpSpPr>
              <a:grpSpLocks/>
            </p:cNvGrpSpPr>
            <p:nvPr/>
          </p:nvGrpSpPr>
          <p:grpSpPr bwMode="auto">
            <a:xfrm>
              <a:off x="5278438" y="2974975"/>
              <a:ext cx="1458912" cy="933450"/>
              <a:chOff x="2889" y="1631"/>
              <a:chExt cx="980" cy="743"/>
            </a:xfrm>
          </p:grpSpPr>
          <p:sp>
            <p:nvSpPr>
              <p:cNvPr id="39272"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273"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3892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6"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7"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8"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29"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30" name="Line 428"/>
            <p:cNvSpPr>
              <a:spLocks noChangeShapeType="1"/>
            </p:cNvSpPr>
            <p:nvPr/>
          </p:nvSpPr>
          <p:spPr bwMode="auto">
            <a:xfrm rot="-5400000">
              <a:off x="7845425" y="5159376"/>
              <a:ext cx="523875" cy="1397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8931" name="Line 429"/>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8932" name="Line 430"/>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38933" name="Line 431"/>
            <p:cNvSpPr>
              <a:spLocks noChangeShapeType="1"/>
            </p:cNvSpPr>
            <p:nvPr/>
          </p:nvSpPr>
          <p:spPr bwMode="auto">
            <a:xfrm>
              <a:off x="7358063" y="4697413"/>
              <a:ext cx="390525" cy="184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4" name="Line 432"/>
            <p:cNvSpPr>
              <a:spLocks noChangeShapeType="1"/>
            </p:cNvSpPr>
            <p:nvPr/>
          </p:nvSpPr>
          <p:spPr bwMode="auto">
            <a:xfrm flipV="1">
              <a:off x="6737350" y="4684713"/>
              <a:ext cx="322263" cy="198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5" name="Line 433"/>
            <p:cNvSpPr>
              <a:spLocks noChangeShapeType="1"/>
            </p:cNvSpPr>
            <p:nvPr/>
          </p:nvSpPr>
          <p:spPr bwMode="auto">
            <a:xfrm flipV="1">
              <a:off x="6780213" y="4976813"/>
              <a:ext cx="9715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6" name="Line 435"/>
            <p:cNvSpPr>
              <a:spLocks noChangeShapeType="1"/>
            </p:cNvSpPr>
            <p:nvPr/>
          </p:nvSpPr>
          <p:spPr bwMode="auto">
            <a:xfrm>
              <a:off x="6100763" y="4773613"/>
              <a:ext cx="263525" cy="85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7" name="Line 436"/>
            <p:cNvSpPr>
              <a:spLocks noChangeShapeType="1"/>
            </p:cNvSpPr>
            <p:nvPr/>
          </p:nvSpPr>
          <p:spPr bwMode="auto">
            <a:xfrm flipV="1">
              <a:off x="5842000" y="4983163"/>
              <a:ext cx="41275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8" name="Line 439"/>
            <p:cNvSpPr>
              <a:spLocks noChangeShapeType="1"/>
            </p:cNvSpPr>
            <p:nvPr/>
          </p:nvSpPr>
          <p:spPr bwMode="auto">
            <a:xfrm flipH="1">
              <a:off x="6267450" y="5070475"/>
              <a:ext cx="142875" cy="1984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39" name="Line 440"/>
            <p:cNvSpPr>
              <a:spLocks noChangeShapeType="1"/>
            </p:cNvSpPr>
            <p:nvPr/>
          </p:nvSpPr>
          <p:spPr bwMode="auto">
            <a:xfrm flipH="1" flipV="1">
              <a:off x="6588125" y="5097463"/>
              <a:ext cx="74613" cy="1730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0" name="Line 441"/>
            <p:cNvSpPr>
              <a:spLocks noChangeShapeType="1"/>
            </p:cNvSpPr>
            <p:nvPr/>
          </p:nvSpPr>
          <p:spPr bwMode="auto">
            <a:xfrm>
              <a:off x="6743700" y="5053013"/>
              <a:ext cx="503238"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1" name="Line 443"/>
            <p:cNvSpPr>
              <a:spLocks noChangeShapeType="1"/>
            </p:cNvSpPr>
            <p:nvPr/>
          </p:nvSpPr>
          <p:spPr bwMode="auto">
            <a:xfrm>
              <a:off x="6281738" y="3522663"/>
              <a:ext cx="0" cy="1317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2"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3"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4"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5"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6"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7"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8"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49"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50"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8951"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38952" name="Group 590"/>
            <p:cNvGrpSpPr>
              <a:grpSpLocks/>
            </p:cNvGrpSpPr>
            <p:nvPr/>
          </p:nvGrpSpPr>
          <p:grpSpPr bwMode="auto">
            <a:xfrm flipH="1">
              <a:off x="5775325" y="4533900"/>
              <a:ext cx="414337" cy="373063"/>
              <a:chOff x="2839" y="3501"/>
              <a:chExt cx="755" cy="803"/>
            </a:xfrm>
          </p:grpSpPr>
          <p:pic>
            <p:nvPicPr>
              <p:cNvPr id="39270"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271"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953" name="Group 593"/>
            <p:cNvGrpSpPr>
              <a:grpSpLocks/>
            </p:cNvGrpSpPr>
            <p:nvPr/>
          </p:nvGrpSpPr>
          <p:grpSpPr bwMode="auto">
            <a:xfrm flipH="1">
              <a:off x="5457825" y="4954588"/>
              <a:ext cx="482600" cy="406400"/>
              <a:chOff x="2839" y="3501"/>
              <a:chExt cx="755" cy="803"/>
            </a:xfrm>
          </p:grpSpPr>
          <p:pic>
            <p:nvPicPr>
              <p:cNvPr id="39268"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269"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954" name="Group 596"/>
            <p:cNvGrpSpPr>
              <a:grpSpLocks/>
            </p:cNvGrpSpPr>
            <p:nvPr/>
          </p:nvGrpSpPr>
          <p:grpSpPr bwMode="auto">
            <a:xfrm flipH="1">
              <a:off x="5935663" y="5256213"/>
              <a:ext cx="427037" cy="349250"/>
              <a:chOff x="2839" y="3501"/>
              <a:chExt cx="755" cy="803"/>
            </a:xfrm>
          </p:grpSpPr>
          <p:pic>
            <p:nvPicPr>
              <p:cNvPr id="39266"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267"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955" name="Group 599"/>
            <p:cNvGrpSpPr>
              <a:grpSpLocks/>
            </p:cNvGrpSpPr>
            <p:nvPr/>
          </p:nvGrpSpPr>
          <p:grpSpPr bwMode="auto">
            <a:xfrm>
              <a:off x="6550025" y="5238750"/>
              <a:ext cx="427037" cy="350838"/>
              <a:chOff x="2839" y="3501"/>
              <a:chExt cx="755" cy="803"/>
            </a:xfrm>
          </p:grpSpPr>
          <p:pic>
            <p:nvPicPr>
              <p:cNvPr id="39264" name="Picture 6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265"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38956" name="Picture 60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8957" name="Group 652"/>
            <p:cNvGrpSpPr>
              <a:grpSpLocks/>
            </p:cNvGrpSpPr>
            <p:nvPr/>
          </p:nvGrpSpPr>
          <p:grpSpPr bwMode="auto">
            <a:xfrm>
              <a:off x="5613400" y="1546225"/>
              <a:ext cx="415925" cy="385763"/>
              <a:chOff x="2751" y="1851"/>
              <a:chExt cx="462" cy="478"/>
            </a:xfrm>
          </p:grpSpPr>
          <p:pic>
            <p:nvPicPr>
              <p:cNvPr id="39262" name="Picture 65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263" name="Picture 65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958" name="Group 665"/>
            <p:cNvGrpSpPr>
              <a:grpSpLocks/>
            </p:cNvGrpSpPr>
            <p:nvPr/>
          </p:nvGrpSpPr>
          <p:grpSpPr bwMode="auto">
            <a:xfrm>
              <a:off x="7689850" y="2395538"/>
              <a:ext cx="390525" cy="169863"/>
              <a:chOff x="4650" y="1129"/>
              <a:chExt cx="246" cy="95"/>
            </a:xfrm>
          </p:grpSpPr>
          <p:sp>
            <p:nvSpPr>
              <p:cNvPr id="392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57" name="Group 659"/>
              <p:cNvGrpSpPr>
                <a:grpSpLocks/>
              </p:cNvGrpSpPr>
              <p:nvPr/>
            </p:nvGrpSpPr>
            <p:grpSpPr bwMode="auto">
              <a:xfrm>
                <a:off x="4699" y="1145"/>
                <a:ext cx="138" cy="29"/>
                <a:chOff x="2468" y="1332"/>
                <a:chExt cx="310" cy="60"/>
              </a:xfrm>
            </p:grpSpPr>
            <p:sp>
              <p:nvSpPr>
                <p:cNvPr id="3926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6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5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5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59" name="Group 666"/>
            <p:cNvGrpSpPr>
              <a:grpSpLocks/>
            </p:cNvGrpSpPr>
            <p:nvPr/>
          </p:nvGrpSpPr>
          <p:grpSpPr bwMode="auto">
            <a:xfrm>
              <a:off x="7762875" y="2757488"/>
              <a:ext cx="390525" cy="176213"/>
              <a:chOff x="4650" y="1129"/>
              <a:chExt cx="246" cy="95"/>
            </a:xfrm>
          </p:grpSpPr>
          <p:sp>
            <p:nvSpPr>
              <p:cNvPr id="392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49" name="Group 670"/>
              <p:cNvGrpSpPr>
                <a:grpSpLocks/>
              </p:cNvGrpSpPr>
              <p:nvPr/>
            </p:nvGrpSpPr>
            <p:grpSpPr bwMode="auto">
              <a:xfrm>
                <a:off x="4699" y="1145"/>
                <a:ext cx="138" cy="29"/>
                <a:chOff x="2468" y="1332"/>
                <a:chExt cx="310" cy="60"/>
              </a:xfrm>
            </p:grpSpPr>
            <p:sp>
              <p:nvSpPr>
                <p:cNvPr id="39252"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53"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50"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51"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0" name="Group 675"/>
            <p:cNvGrpSpPr>
              <a:grpSpLocks/>
            </p:cNvGrpSpPr>
            <p:nvPr/>
          </p:nvGrpSpPr>
          <p:grpSpPr bwMode="auto">
            <a:xfrm>
              <a:off x="7204075" y="2493963"/>
              <a:ext cx="390525" cy="169863"/>
              <a:chOff x="4650" y="1129"/>
              <a:chExt cx="246" cy="95"/>
            </a:xfrm>
          </p:grpSpPr>
          <p:sp>
            <p:nvSpPr>
              <p:cNvPr id="392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41" name="Group 679"/>
              <p:cNvGrpSpPr>
                <a:grpSpLocks/>
              </p:cNvGrpSpPr>
              <p:nvPr/>
            </p:nvGrpSpPr>
            <p:grpSpPr bwMode="auto">
              <a:xfrm>
                <a:off x="4699" y="1145"/>
                <a:ext cx="138" cy="29"/>
                <a:chOff x="2468" y="1332"/>
                <a:chExt cx="310" cy="60"/>
              </a:xfrm>
            </p:grpSpPr>
            <p:sp>
              <p:nvSpPr>
                <p:cNvPr id="39244"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45"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42"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43"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1" name="Group 684"/>
            <p:cNvGrpSpPr>
              <a:grpSpLocks/>
            </p:cNvGrpSpPr>
            <p:nvPr/>
          </p:nvGrpSpPr>
          <p:grpSpPr bwMode="auto">
            <a:xfrm>
              <a:off x="7215188" y="2757488"/>
              <a:ext cx="390525" cy="169863"/>
              <a:chOff x="4650" y="1129"/>
              <a:chExt cx="246" cy="95"/>
            </a:xfrm>
          </p:grpSpPr>
          <p:sp>
            <p:nvSpPr>
              <p:cNvPr id="39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33" name="Group 688"/>
              <p:cNvGrpSpPr>
                <a:grpSpLocks/>
              </p:cNvGrpSpPr>
              <p:nvPr/>
            </p:nvGrpSpPr>
            <p:grpSpPr bwMode="auto">
              <a:xfrm>
                <a:off x="4699" y="1145"/>
                <a:ext cx="138" cy="29"/>
                <a:chOff x="2468" y="1332"/>
                <a:chExt cx="310" cy="60"/>
              </a:xfrm>
            </p:grpSpPr>
            <p:sp>
              <p:nvSpPr>
                <p:cNvPr id="39236"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37"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34"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35"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38962"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38963" name="Group 694"/>
            <p:cNvGrpSpPr>
              <a:grpSpLocks/>
            </p:cNvGrpSpPr>
            <p:nvPr/>
          </p:nvGrpSpPr>
          <p:grpSpPr bwMode="auto">
            <a:xfrm>
              <a:off x="7400925" y="3911600"/>
              <a:ext cx="485775" cy="203200"/>
              <a:chOff x="4650" y="1129"/>
              <a:chExt cx="246" cy="95"/>
            </a:xfrm>
          </p:grpSpPr>
          <p:sp>
            <p:nvSpPr>
              <p:cNvPr id="39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25" name="Group 698"/>
              <p:cNvGrpSpPr>
                <a:grpSpLocks/>
              </p:cNvGrpSpPr>
              <p:nvPr/>
            </p:nvGrpSpPr>
            <p:grpSpPr bwMode="auto">
              <a:xfrm>
                <a:off x="4699" y="1145"/>
                <a:ext cx="138" cy="29"/>
                <a:chOff x="2468" y="1332"/>
                <a:chExt cx="310" cy="60"/>
              </a:xfrm>
            </p:grpSpPr>
            <p:sp>
              <p:nvSpPr>
                <p:cNvPr id="39228"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29"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26"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27"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4" name="Group 712"/>
            <p:cNvGrpSpPr>
              <a:grpSpLocks/>
            </p:cNvGrpSpPr>
            <p:nvPr/>
          </p:nvGrpSpPr>
          <p:grpSpPr bwMode="auto">
            <a:xfrm>
              <a:off x="7081838" y="3630613"/>
              <a:ext cx="485775" cy="203200"/>
              <a:chOff x="4650" y="1129"/>
              <a:chExt cx="246" cy="95"/>
            </a:xfrm>
          </p:grpSpPr>
          <p:sp>
            <p:nvSpPr>
              <p:cNvPr id="39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17" name="Group 716"/>
              <p:cNvGrpSpPr>
                <a:grpSpLocks/>
              </p:cNvGrpSpPr>
              <p:nvPr/>
            </p:nvGrpSpPr>
            <p:grpSpPr bwMode="auto">
              <a:xfrm>
                <a:off x="4699" y="1145"/>
                <a:ext cx="138" cy="29"/>
                <a:chOff x="2468" y="1332"/>
                <a:chExt cx="310" cy="60"/>
              </a:xfrm>
            </p:grpSpPr>
            <p:sp>
              <p:nvSpPr>
                <p:cNvPr id="39220"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21"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18"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19"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5" name="Group 721"/>
            <p:cNvGrpSpPr>
              <a:grpSpLocks/>
            </p:cNvGrpSpPr>
            <p:nvPr/>
          </p:nvGrpSpPr>
          <p:grpSpPr bwMode="auto">
            <a:xfrm>
              <a:off x="7743825" y="3643313"/>
              <a:ext cx="485775" cy="203200"/>
              <a:chOff x="4650" y="1129"/>
              <a:chExt cx="246" cy="95"/>
            </a:xfrm>
          </p:grpSpPr>
          <p:sp>
            <p:nvSpPr>
              <p:cNvPr id="392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2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09" name="Group 725"/>
              <p:cNvGrpSpPr>
                <a:grpSpLocks/>
              </p:cNvGrpSpPr>
              <p:nvPr/>
            </p:nvGrpSpPr>
            <p:grpSpPr bwMode="auto">
              <a:xfrm>
                <a:off x="4699" y="1145"/>
                <a:ext cx="138" cy="29"/>
                <a:chOff x="2468" y="1332"/>
                <a:chExt cx="310" cy="60"/>
              </a:xfrm>
            </p:grpSpPr>
            <p:sp>
              <p:nvSpPr>
                <p:cNvPr id="39212"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13"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10"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11"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6" name="Group 730"/>
            <p:cNvGrpSpPr>
              <a:grpSpLocks/>
            </p:cNvGrpSpPr>
            <p:nvPr/>
          </p:nvGrpSpPr>
          <p:grpSpPr bwMode="auto">
            <a:xfrm>
              <a:off x="6962775" y="4505325"/>
              <a:ext cx="619125" cy="242888"/>
              <a:chOff x="4650" y="1129"/>
              <a:chExt cx="246" cy="95"/>
            </a:xfrm>
          </p:grpSpPr>
          <p:sp>
            <p:nvSpPr>
              <p:cNvPr id="391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1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2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201" name="Group 734"/>
              <p:cNvGrpSpPr>
                <a:grpSpLocks/>
              </p:cNvGrpSpPr>
              <p:nvPr/>
            </p:nvGrpSpPr>
            <p:grpSpPr bwMode="auto">
              <a:xfrm>
                <a:off x="4699" y="1145"/>
                <a:ext cx="138" cy="29"/>
                <a:chOff x="2468" y="1332"/>
                <a:chExt cx="310" cy="60"/>
              </a:xfrm>
            </p:grpSpPr>
            <p:sp>
              <p:nvSpPr>
                <p:cNvPr id="39204"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205"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202"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203"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7" name="Group 739"/>
            <p:cNvGrpSpPr>
              <a:grpSpLocks/>
            </p:cNvGrpSpPr>
            <p:nvPr/>
          </p:nvGrpSpPr>
          <p:grpSpPr bwMode="auto">
            <a:xfrm>
              <a:off x="7596188" y="4803775"/>
              <a:ext cx="619125" cy="242888"/>
              <a:chOff x="4650" y="1129"/>
              <a:chExt cx="246" cy="95"/>
            </a:xfrm>
          </p:grpSpPr>
          <p:sp>
            <p:nvSpPr>
              <p:cNvPr id="391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1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1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193" name="Group 743"/>
              <p:cNvGrpSpPr>
                <a:grpSpLocks/>
              </p:cNvGrpSpPr>
              <p:nvPr/>
            </p:nvGrpSpPr>
            <p:grpSpPr bwMode="auto">
              <a:xfrm>
                <a:off x="4699" y="1145"/>
                <a:ext cx="138" cy="29"/>
                <a:chOff x="2468" y="1332"/>
                <a:chExt cx="310" cy="60"/>
              </a:xfrm>
            </p:grpSpPr>
            <p:sp>
              <p:nvSpPr>
                <p:cNvPr id="39196"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197"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194"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195"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8" name="Group 748"/>
            <p:cNvGrpSpPr>
              <a:grpSpLocks/>
            </p:cNvGrpSpPr>
            <p:nvPr/>
          </p:nvGrpSpPr>
          <p:grpSpPr bwMode="auto">
            <a:xfrm>
              <a:off x="6246813" y="4848225"/>
              <a:ext cx="619125" cy="242888"/>
              <a:chOff x="4650" y="1129"/>
              <a:chExt cx="246" cy="95"/>
            </a:xfrm>
          </p:grpSpPr>
          <p:sp>
            <p:nvSpPr>
              <p:cNvPr id="391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1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1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185" name="Group 752"/>
              <p:cNvGrpSpPr>
                <a:grpSpLocks/>
              </p:cNvGrpSpPr>
              <p:nvPr/>
            </p:nvGrpSpPr>
            <p:grpSpPr bwMode="auto">
              <a:xfrm>
                <a:off x="4699" y="1145"/>
                <a:ext cx="138" cy="29"/>
                <a:chOff x="2468" y="1332"/>
                <a:chExt cx="310" cy="60"/>
              </a:xfrm>
            </p:grpSpPr>
            <p:sp>
              <p:nvSpPr>
                <p:cNvPr id="39188"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189"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186"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187"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69" name="Group 757"/>
            <p:cNvGrpSpPr>
              <a:grpSpLocks/>
            </p:cNvGrpSpPr>
            <p:nvPr/>
          </p:nvGrpSpPr>
          <p:grpSpPr bwMode="auto">
            <a:xfrm>
              <a:off x="6053138" y="3640138"/>
              <a:ext cx="390525" cy="169863"/>
              <a:chOff x="4650" y="1129"/>
              <a:chExt cx="246" cy="95"/>
            </a:xfrm>
          </p:grpSpPr>
          <p:sp>
            <p:nvSpPr>
              <p:cNvPr id="391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1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1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177" name="Group 761"/>
              <p:cNvGrpSpPr>
                <a:grpSpLocks/>
              </p:cNvGrpSpPr>
              <p:nvPr/>
            </p:nvGrpSpPr>
            <p:grpSpPr bwMode="auto">
              <a:xfrm>
                <a:off x="4699" y="1145"/>
                <a:ext cx="138" cy="29"/>
                <a:chOff x="2468" y="1332"/>
                <a:chExt cx="310" cy="60"/>
              </a:xfrm>
            </p:grpSpPr>
            <p:sp>
              <p:nvSpPr>
                <p:cNvPr id="39180"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181"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178"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179"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70" name="Group 767"/>
            <p:cNvGrpSpPr>
              <a:grpSpLocks/>
            </p:cNvGrpSpPr>
            <p:nvPr/>
          </p:nvGrpSpPr>
          <p:grpSpPr bwMode="auto">
            <a:xfrm>
              <a:off x="6353175" y="2487613"/>
              <a:ext cx="390525" cy="169863"/>
              <a:chOff x="4650" y="1129"/>
              <a:chExt cx="246" cy="95"/>
            </a:xfrm>
          </p:grpSpPr>
          <p:sp>
            <p:nvSpPr>
              <p:cNvPr id="391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391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391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39169" name="Group 771"/>
              <p:cNvGrpSpPr>
                <a:grpSpLocks/>
              </p:cNvGrpSpPr>
              <p:nvPr/>
            </p:nvGrpSpPr>
            <p:grpSpPr bwMode="auto">
              <a:xfrm>
                <a:off x="4699" y="1145"/>
                <a:ext cx="138" cy="29"/>
                <a:chOff x="2468" y="1332"/>
                <a:chExt cx="310" cy="60"/>
              </a:xfrm>
            </p:grpSpPr>
            <p:sp>
              <p:nvSpPr>
                <p:cNvPr id="39172"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9173"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39170"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39171"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8971" name="Group 776"/>
            <p:cNvGrpSpPr>
              <a:grpSpLocks/>
            </p:cNvGrpSpPr>
            <p:nvPr/>
          </p:nvGrpSpPr>
          <p:grpSpPr bwMode="auto">
            <a:xfrm>
              <a:off x="5611813" y="3500438"/>
              <a:ext cx="506412" cy="352425"/>
              <a:chOff x="2967" y="478"/>
              <a:chExt cx="788" cy="625"/>
            </a:xfrm>
          </p:grpSpPr>
          <p:pic>
            <p:nvPicPr>
              <p:cNvPr id="39164" name="Picture 777"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165" name="Picture 778" descr="antenna_radiation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972" name="Group 779"/>
            <p:cNvGrpSpPr>
              <a:grpSpLocks/>
            </p:cNvGrpSpPr>
            <p:nvPr/>
          </p:nvGrpSpPr>
          <p:grpSpPr bwMode="auto">
            <a:xfrm>
              <a:off x="7132638" y="5003800"/>
              <a:ext cx="563562" cy="420688"/>
              <a:chOff x="2967" y="478"/>
              <a:chExt cx="788" cy="625"/>
            </a:xfrm>
          </p:grpSpPr>
          <p:pic>
            <p:nvPicPr>
              <p:cNvPr id="39162" name="Picture 780"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163" name="Picture 781" descr="antenna_radiation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973" name="Group 782"/>
            <p:cNvGrpSpPr>
              <a:grpSpLocks/>
            </p:cNvGrpSpPr>
            <p:nvPr/>
          </p:nvGrpSpPr>
          <p:grpSpPr bwMode="auto">
            <a:xfrm>
              <a:off x="6061075" y="1844675"/>
              <a:ext cx="457200" cy="631825"/>
              <a:chOff x="742" y="2409"/>
              <a:chExt cx="576" cy="881"/>
            </a:xfrm>
          </p:grpSpPr>
          <p:grpSp>
            <p:nvGrpSpPr>
              <p:cNvPr id="39144" name="Group 783"/>
              <p:cNvGrpSpPr>
                <a:grpSpLocks/>
              </p:cNvGrpSpPr>
              <p:nvPr/>
            </p:nvGrpSpPr>
            <p:grpSpPr bwMode="auto">
              <a:xfrm>
                <a:off x="832" y="2643"/>
                <a:ext cx="376" cy="647"/>
                <a:chOff x="3130" y="3288"/>
                <a:chExt cx="410" cy="742"/>
              </a:xfrm>
            </p:grpSpPr>
            <p:sp>
              <p:nvSpPr>
                <p:cNvPr id="39147"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48"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49"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0"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1"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2"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3"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4"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5"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6"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7"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8"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59"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60"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39161"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39145" name="Picture 799" descr="cell_tower_radiation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146"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38974"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mobile network</a:t>
              </a:r>
            </a:p>
          </p:txBody>
        </p:sp>
        <p:sp>
          <p:nvSpPr>
            <p:cNvPr id="38975"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global ISP</a:t>
              </a:r>
            </a:p>
          </p:txBody>
        </p:sp>
        <p:sp>
          <p:nvSpPr>
            <p:cNvPr id="38976"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regional ISP</a:t>
              </a:r>
            </a:p>
          </p:txBody>
        </p:sp>
        <p:sp>
          <p:nvSpPr>
            <p:cNvPr id="38977"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home </a:t>
              </a:r>
            </a:p>
            <a:p>
              <a:pPr>
                <a:lnSpc>
                  <a:spcPct val="80000"/>
                </a:lnSpc>
              </a:pPr>
              <a:r>
                <a:rPr lang="en-US" sz="1600"/>
                <a:t>network</a:t>
              </a:r>
            </a:p>
          </p:txBody>
        </p:sp>
        <p:sp>
          <p:nvSpPr>
            <p:cNvPr id="38978"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institutional</a:t>
              </a:r>
            </a:p>
            <a:p>
              <a:pPr>
                <a:lnSpc>
                  <a:spcPct val="80000"/>
                </a:lnSpc>
              </a:pPr>
              <a:r>
                <a:rPr lang="en-US" sz="1600"/>
                <a:t>       network</a:t>
              </a:r>
            </a:p>
          </p:txBody>
        </p:sp>
        <p:grpSp>
          <p:nvGrpSpPr>
            <p:cNvPr id="38979" name="Group 950"/>
            <p:cNvGrpSpPr>
              <a:grpSpLocks/>
            </p:cNvGrpSpPr>
            <p:nvPr/>
          </p:nvGrpSpPr>
          <p:grpSpPr bwMode="auto">
            <a:xfrm>
              <a:off x="8240713" y="5002213"/>
              <a:ext cx="227012" cy="481013"/>
              <a:chOff x="4140" y="429"/>
              <a:chExt cx="1425" cy="2396"/>
            </a:xfrm>
          </p:grpSpPr>
          <p:sp>
            <p:nvSpPr>
              <p:cNvPr id="39112"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13"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114"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15"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16"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17" name="Group 956"/>
              <p:cNvGrpSpPr>
                <a:grpSpLocks/>
              </p:cNvGrpSpPr>
              <p:nvPr/>
            </p:nvGrpSpPr>
            <p:grpSpPr bwMode="auto">
              <a:xfrm>
                <a:off x="4749" y="668"/>
                <a:ext cx="581" cy="145"/>
                <a:chOff x="614" y="2568"/>
                <a:chExt cx="725" cy="139"/>
              </a:xfrm>
            </p:grpSpPr>
            <p:sp>
              <p:nvSpPr>
                <p:cNvPr id="39142"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43"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118"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19" name="Group 960"/>
              <p:cNvGrpSpPr>
                <a:grpSpLocks/>
              </p:cNvGrpSpPr>
              <p:nvPr/>
            </p:nvGrpSpPr>
            <p:grpSpPr bwMode="auto">
              <a:xfrm>
                <a:off x="4747" y="994"/>
                <a:ext cx="581" cy="134"/>
                <a:chOff x="614" y="2568"/>
                <a:chExt cx="725" cy="139"/>
              </a:xfrm>
            </p:grpSpPr>
            <p:sp>
              <p:nvSpPr>
                <p:cNvPr id="39140"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41"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120"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9121"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122" name="Group 965"/>
              <p:cNvGrpSpPr>
                <a:grpSpLocks/>
              </p:cNvGrpSpPr>
              <p:nvPr/>
            </p:nvGrpSpPr>
            <p:grpSpPr bwMode="auto">
              <a:xfrm>
                <a:off x="4735" y="1627"/>
                <a:ext cx="582" cy="151"/>
                <a:chOff x="614" y="2568"/>
                <a:chExt cx="725" cy="139"/>
              </a:xfrm>
            </p:grpSpPr>
            <p:sp>
              <p:nvSpPr>
                <p:cNvPr id="39138"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39"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123"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124" name="Group 969"/>
              <p:cNvGrpSpPr>
                <a:grpSpLocks/>
              </p:cNvGrpSpPr>
              <p:nvPr/>
            </p:nvGrpSpPr>
            <p:grpSpPr bwMode="auto">
              <a:xfrm>
                <a:off x="4739" y="1327"/>
                <a:ext cx="582" cy="139"/>
                <a:chOff x="614" y="2568"/>
                <a:chExt cx="725" cy="139"/>
              </a:xfrm>
            </p:grpSpPr>
            <p:sp>
              <p:nvSpPr>
                <p:cNvPr id="3913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3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12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9126"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27"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2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29"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3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913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913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3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913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3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8980" name="Group 983"/>
            <p:cNvGrpSpPr>
              <a:grpSpLocks/>
            </p:cNvGrpSpPr>
            <p:nvPr/>
          </p:nvGrpSpPr>
          <p:grpSpPr bwMode="auto">
            <a:xfrm>
              <a:off x="7924800" y="5303838"/>
              <a:ext cx="227012" cy="481013"/>
              <a:chOff x="4140" y="429"/>
              <a:chExt cx="1425" cy="2396"/>
            </a:xfrm>
          </p:grpSpPr>
          <p:sp>
            <p:nvSpPr>
              <p:cNvPr id="39080"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8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39082"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83"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8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85" name="Group 989"/>
              <p:cNvGrpSpPr>
                <a:grpSpLocks/>
              </p:cNvGrpSpPr>
              <p:nvPr/>
            </p:nvGrpSpPr>
            <p:grpSpPr bwMode="auto">
              <a:xfrm>
                <a:off x="4749" y="668"/>
                <a:ext cx="581" cy="145"/>
                <a:chOff x="614" y="2568"/>
                <a:chExt cx="725" cy="139"/>
              </a:xfrm>
            </p:grpSpPr>
            <p:sp>
              <p:nvSpPr>
                <p:cNvPr id="3911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1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086"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87" name="Group 993"/>
              <p:cNvGrpSpPr>
                <a:grpSpLocks/>
              </p:cNvGrpSpPr>
              <p:nvPr/>
            </p:nvGrpSpPr>
            <p:grpSpPr bwMode="auto">
              <a:xfrm>
                <a:off x="4747" y="994"/>
                <a:ext cx="581" cy="134"/>
                <a:chOff x="614" y="2568"/>
                <a:chExt cx="725" cy="139"/>
              </a:xfrm>
            </p:grpSpPr>
            <p:sp>
              <p:nvSpPr>
                <p:cNvPr id="39108"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09"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088"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9089"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39090" name="Group 998"/>
              <p:cNvGrpSpPr>
                <a:grpSpLocks/>
              </p:cNvGrpSpPr>
              <p:nvPr/>
            </p:nvGrpSpPr>
            <p:grpSpPr bwMode="auto">
              <a:xfrm>
                <a:off x="4735" y="1627"/>
                <a:ext cx="582" cy="151"/>
                <a:chOff x="614" y="2568"/>
                <a:chExt cx="725" cy="139"/>
              </a:xfrm>
            </p:grpSpPr>
            <p:sp>
              <p:nvSpPr>
                <p:cNvPr id="39106"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07"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091"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092" name="Group 1002"/>
              <p:cNvGrpSpPr>
                <a:grpSpLocks/>
              </p:cNvGrpSpPr>
              <p:nvPr/>
            </p:nvGrpSpPr>
            <p:grpSpPr bwMode="auto">
              <a:xfrm>
                <a:off x="4739" y="1327"/>
                <a:ext cx="582" cy="139"/>
                <a:chOff x="614" y="2568"/>
                <a:chExt cx="725" cy="139"/>
              </a:xfrm>
            </p:grpSpPr>
            <p:sp>
              <p:nvSpPr>
                <p:cNvPr id="39104"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05"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9093"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39094"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95"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96"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097"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98"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39099"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39100"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01"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39102"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103"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38981" name="Group 1016"/>
            <p:cNvGrpSpPr>
              <a:grpSpLocks/>
            </p:cNvGrpSpPr>
            <p:nvPr/>
          </p:nvGrpSpPr>
          <p:grpSpPr bwMode="auto">
            <a:xfrm>
              <a:off x="5302250" y="2043113"/>
              <a:ext cx="534987" cy="407988"/>
              <a:chOff x="877" y="1008"/>
              <a:chExt cx="2747" cy="2591"/>
            </a:xfrm>
          </p:grpSpPr>
          <p:pic>
            <p:nvPicPr>
              <p:cNvPr id="39057" name="Picture 1017" descr="antenna_styliz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058"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59"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60" name="Picture 1020" descr="scree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61"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2"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3"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4"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5"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6"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067" name="Group 1027"/>
              <p:cNvGrpSpPr>
                <a:grpSpLocks/>
              </p:cNvGrpSpPr>
              <p:nvPr/>
            </p:nvGrpSpPr>
            <p:grpSpPr bwMode="auto">
              <a:xfrm>
                <a:off x="1709" y="3008"/>
                <a:ext cx="507" cy="234"/>
                <a:chOff x="1740" y="2642"/>
                <a:chExt cx="752" cy="327"/>
              </a:xfrm>
            </p:grpSpPr>
            <p:sp>
              <p:nvSpPr>
                <p:cNvPr id="39074"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5"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6"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7"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8"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9"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9068"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69"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0"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1"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2"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73"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8982" name="Group 1064"/>
            <p:cNvGrpSpPr>
              <a:grpSpLocks/>
            </p:cNvGrpSpPr>
            <p:nvPr/>
          </p:nvGrpSpPr>
          <p:grpSpPr bwMode="auto">
            <a:xfrm>
              <a:off x="6872288" y="5486400"/>
              <a:ext cx="474662" cy="407988"/>
              <a:chOff x="877" y="1008"/>
              <a:chExt cx="2747" cy="2591"/>
            </a:xfrm>
          </p:grpSpPr>
          <p:pic>
            <p:nvPicPr>
              <p:cNvPr id="39034" name="Picture 1065"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035" name="Picture 106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36"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37" name="Picture 1068"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38"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39"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0"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1"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2"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3"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044" name="Group 1075"/>
              <p:cNvGrpSpPr>
                <a:grpSpLocks/>
              </p:cNvGrpSpPr>
              <p:nvPr/>
            </p:nvGrpSpPr>
            <p:grpSpPr bwMode="auto">
              <a:xfrm>
                <a:off x="1709" y="3008"/>
                <a:ext cx="507" cy="234"/>
                <a:chOff x="1740" y="2642"/>
                <a:chExt cx="752" cy="327"/>
              </a:xfrm>
            </p:grpSpPr>
            <p:sp>
              <p:nvSpPr>
                <p:cNvPr id="39051"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2"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3"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4"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5"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6"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9045"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6"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7"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8"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49"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50"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8983" name="Group 1114"/>
            <p:cNvGrpSpPr>
              <a:grpSpLocks/>
            </p:cNvGrpSpPr>
            <p:nvPr/>
          </p:nvGrpSpPr>
          <p:grpSpPr bwMode="auto">
            <a:xfrm>
              <a:off x="5561013" y="3041650"/>
              <a:ext cx="444500" cy="407988"/>
              <a:chOff x="877" y="1008"/>
              <a:chExt cx="2747" cy="2591"/>
            </a:xfrm>
          </p:grpSpPr>
          <p:pic>
            <p:nvPicPr>
              <p:cNvPr id="39011" name="Picture 1115" descr="antenna_stylized"/>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012" name="Picture 1116"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13"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9014" name="Picture 1118" descr="scree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15"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16"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17"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18"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19"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0"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9021" name="Group 1125"/>
              <p:cNvGrpSpPr>
                <a:grpSpLocks/>
              </p:cNvGrpSpPr>
              <p:nvPr/>
            </p:nvGrpSpPr>
            <p:grpSpPr bwMode="auto">
              <a:xfrm>
                <a:off x="1709" y="3008"/>
                <a:ext cx="507" cy="234"/>
                <a:chOff x="1740" y="2642"/>
                <a:chExt cx="752" cy="327"/>
              </a:xfrm>
            </p:grpSpPr>
            <p:sp>
              <p:nvSpPr>
                <p:cNvPr id="39028"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9"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30"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31"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32"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33"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9022"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3"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4"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5"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6"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27"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38984" name="Group 1139"/>
            <p:cNvGrpSpPr>
              <a:grpSpLocks/>
            </p:cNvGrpSpPr>
            <p:nvPr/>
          </p:nvGrpSpPr>
          <p:grpSpPr bwMode="auto">
            <a:xfrm flipH="1">
              <a:off x="5940425" y="3222625"/>
              <a:ext cx="414337" cy="373063"/>
              <a:chOff x="2839" y="3501"/>
              <a:chExt cx="755" cy="803"/>
            </a:xfrm>
          </p:grpSpPr>
          <p:pic>
            <p:nvPicPr>
              <p:cNvPr id="39009"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010"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8985" name="Group 1142"/>
            <p:cNvGrpSpPr>
              <a:grpSpLocks/>
            </p:cNvGrpSpPr>
            <p:nvPr/>
          </p:nvGrpSpPr>
          <p:grpSpPr bwMode="auto">
            <a:xfrm>
              <a:off x="7307263" y="5422900"/>
              <a:ext cx="474662" cy="407988"/>
              <a:chOff x="877" y="1008"/>
              <a:chExt cx="2747" cy="2591"/>
            </a:xfrm>
          </p:grpSpPr>
          <p:pic>
            <p:nvPicPr>
              <p:cNvPr id="38986" name="Picture 1143"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87" name="Picture 1144"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88"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38989" name="Picture 1146"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990"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1"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2"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3"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4"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5"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38996" name="Group 1153"/>
              <p:cNvGrpSpPr>
                <a:grpSpLocks/>
              </p:cNvGrpSpPr>
              <p:nvPr/>
            </p:nvGrpSpPr>
            <p:grpSpPr bwMode="auto">
              <a:xfrm>
                <a:off x="1709" y="3008"/>
                <a:ext cx="507" cy="234"/>
                <a:chOff x="1740" y="2642"/>
                <a:chExt cx="752" cy="327"/>
              </a:xfrm>
            </p:grpSpPr>
            <p:sp>
              <p:nvSpPr>
                <p:cNvPr id="39003"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4"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5"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6"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7"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8"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38997"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8"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99"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0"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1"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02"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3891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24BB091-5D48-407A-8403-B7E08A4A852E}" type="slidenum">
              <a:rPr lang="en-US" sz="1200">
                <a:latin typeface="Tahoma" pitchFamily="34" charset="0"/>
              </a:rPr>
              <a:pPr/>
              <a:t>6</a:t>
            </a:fld>
            <a:endParaRPr lang="en-US" sz="1200">
              <a:latin typeface="Tahoma"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AutoShape 2"/>
          <p:cNvSpPr>
            <a:spLocks noGrp="1" noChangeArrowheads="1"/>
          </p:cNvSpPr>
          <p:nvPr>
            <p:ph type="title"/>
          </p:nvPr>
        </p:nvSpPr>
        <p:spPr>
          <a:xfrm>
            <a:off x="762000" y="762000"/>
            <a:ext cx="7924800" cy="912813"/>
          </a:xfrm>
        </p:spPr>
        <p:txBody>
          <a:bodyPr/>
          <a:lstStyle/>
          <a:p>
            <a:r>
              <a:rPr lang="en-US"/>
              <a:t>Remembering the 7 Layers</a:t>
            </a:r>
          </a:p>
        </p:txBody>
      </p:sp>
      <p:sp>
        <p:nvSpPr>
          <p:cNvPr id="56323" name="Text Box 3"/>
          <p:cNvSpPr txBox="1">
            <a:spLocks noGrp="1" noChangeArrowheads="1"/>
          </p:cNvSpPr>
          <p:nvPr>
            <p:ph type="body" sz="half" idx="1"/>
          </p:nvPr>
        </p:nvSpPr>
        <p:spPr>
          <a:xfrm>
            <a:off x="1763713" y="2667000"/>
            <a:ext cx="4343400" cy="4191000"/>
          </a:xfrm>
          <a:solidFill>
            <a:srgbClr val="3366FF"/>
          </a:solidFill>
          <a:ln>
            <a:solidFill>
              <a:srgbClr val="FF3300"/>
            </a:solidFill>
            <a:miter lim="800000"/>
            <a:headEnd/>
            <a:tailEnd/>
          </a:ln>
        </p:spPr>
        <p:txBody>
          <a:bodyPr/>
          <a:lstStyle/>
          <a:p>
            <a:pPr>
              <a:spcBef>
                <a:spcPct val="25000"/>
              </a:spcBef>
              <a:spcAft>
                <a:spcPct val="25000"/>
              </a:spcAft>
              <a:buFont typeface="Wingdings" pitchFamily="2" charset="2"/>
              <a:buNone/>
            </a:pPr>
            <a:r>
              <a:rPr lang="en-US" sz="2000">
                <a:solidFill>
                  <a:schemeClr val="bg1"/>
                </a:solidFill>
                <a:latin typeface="Arial Narrow" pitchFamily="34" charset="0"/>
              </a:rPr>
              <a:t>7 - </a:t>
            </a:r>
            <a:r>
              <a:rPr lang="en-US" sz="2000" b="1">
                <a:solidFill>
                  <a:schemeClr val="bg1"/>
                </a:solidFill>
                <a:latin typeface="Arial Narrow" pitchFamily="34" charset="0"/>
              </a:rPr>
              <a:t>A</a:t>
            </a:r>
            <a:r>
              <a:rPr lang="en-US" sz="2000">
                <a:solidFill>
                  <a:schemeClr val="bg1"/>
                </a:solidFill>
                <a:latin typeface="Arial Narrow" pitchFamily="34" charset="0"/>
              </a:rPr>
              <a:t>pplication 		</a:t>
            </a:r>
            <a:r>
              <a:rPr lang="en-US" sz="2000" b="1">
                <a:solidFill>
                  <a:schemeClr val="bg1"/>
                </a:solidFill>
                <a:latin typeface="Arial Narrow" pitchFamily="34" charset="0"/>
              </a:rPr>
              <a:t>A</a:t>
            </a:r>
            <a:r>
              <a:rPr lang="en-US" sz="2000">
                <a:solidFill>
                  <a:schemeClr val="bg1"/>
                </a:solidFill>
                <a:latin typeface="Arial Narrow" pitchFamily="34" charset="0"/>
              </a:rPr>
              <a:t>ll</a:t>
            </a:r>
          </a:p>
          <a:p>
            <a:pPr>
              <a:spcBef>
                <a:spcPct val="25000"/>
              </a:spcBef>
              <a:spcAft>
                <a:spcPct val="25000"/>
              </a:spcAft>
              <a:buFont typeface="Wingdings" pitchFamily="2" charset="2"/>
              <a:buNone/>
            </a:pPr>
            <a:r>
              <a:rPr lang="en-US" sz="2000">
                <a:solidFill>
                  <a:schemeClr val="bg1"/>
                </a:solidFill>
                <a:latin typeface="Arial Narrow" pitchFamily="34" charset="0"/>
              </a:rPr>
              <a:t>6 - </a:t>
            </a:r>
            <a:r>
              <a:rPr lang="en-US" sz="2000" b="1">
                <a:solidFill>
                  <a:schemeClr val="bg1"/>
                </a:solidFill>
                <a:latin typeface="Arial Narrow" pitchFamily="34" charset="0"/>
              </a:rPr>
              <a:t>P</a:t>
            </a:r>
            <a:r>
              <a:rPr lang="en-US" sz="2000">
                <a:solidFill>
                  <a:schemeClr val="bg1"/>
                </a:solidFill>
                <a:latin typeface="Arial Narrow" pitchFamily="34" charset="0"/>
              </a:rPr>
              <a:t>resentation 	               </a:t>
            </a:r>
            <a:r>
              <a:rPr lang="en-US" sz="2000" b="1">
                <a:solidFill>
                  <a:schemeClr val="bg1"/>
                </a:solidFill>
                <a:latin typeface="Arial Narrow" pitchFamily="34" charset="0"/>
              </a:rPr>
              <a:t>P</a:t>
            </a:r>
            <a:r>
              <a:rPr lang="en-US" sz="2000">
                <a:solidFill>
                  <a:schemeClr val="bg1"/>
                </a:solidFill>
                <a:latin typeface="Arial Narrow" pitchFamily="34" charset="0"/>
              </a:rPr>
              <a:t>eople</a:t>
            </a:r>
          </a:p>
          <a:p>
            <a:pPr>
              <a:spcBef>
                <a:spcPct val="25000"/>
              </a:spcBef>
              <a:spcAft>
                <a:spcPct val="25000"/>
              </a:spcAft>
              <a:buFont typeface="Wingdings" pitchFamily="2" charset="2"/>
              <a:buNone/>
            </a:pPr>
            <a:r>
              <a:rPr lang="en-US" sz="2000">
                <a:solidFill>
                  <a:schemeClr val="bg1"/>
                </a:solidFill>
                <a:latin typeface="Arial Narrow" pitchFamily="34" charset="0"/>
              </a:rPr>
              <a:t>5 - </a:t>
            </a:r>
            <a:r>
              <a:rPr lang="en-US" sz="2000" b="1">
                <a:solidFill>
                  <a:schemeClr val="bg1"/>
                </a:solidFill>
                <a:latin typeface="Arial Narrow" pitchFamily="34" charset="0"/>
              </a:rPr>
              <a:t>S</a:t>
            </a:r>
            <a:r>
              <a:rPr lang="en-US" sz="2000">
                <a:solidFill>
                  <a:schemeClr val="bg1"/>
                </a:solidFill>
                <a:latin typeface="Arial Narrow" pitchFamily="34" charset="0"/>
              </a:rPr>
              <a:t>ession 		</a:t>
            </a:r>
            <a:r>
              <a:rPr lang="en-US" sz="2000" b="1">
                <a:solidFill>
                  <a:schemeClr val="bg1"/>
                </a:solidFill>
                <a:latin typeface="Arial Narrow" pitchFamily="34" charset="0"/>
              </a:rPr>
              <a:t>S</a:t>
            </a:r>
            <a:r>
              <a:rPr lang="en-US" sz="2000">
                <a:solidFill>
                  <a:schemeClr val="bg1"/>
                </a:solidFill>
                <a:latin typeface="Arial Narrow" pitchFamily="34" charset="0"/>
              </a:rPr>
              <a:t>eem	</a:t>
            </a:r>
          </a:p>
          <a:p>
            <a:pPr>
              <a:spcBef>
                <a:spcPct val="25000"/>
              </a:spcBef>
              <a:spcAft>
                <a:spcPct val="25000"/>
              </a:spcAft>
              <a:buFont typeface="Wingdings" pitchFamily="2" charset="2"/>
              <a:buNone/>
            </a:pPr>
            <a:r>
              <a:rPr lang="en-US" sz="2000">
                <a:solidFill>
                  <a:schemeClr val="bg1"/>
                </a:solidFill>
                <a:latin typeface="Arial Narrow" pitchFamily="34" charset="0"/>
              </a:rPr>
              <a:t>4 - </a:t>
            </a:r>
            <a:r>
              <a:rPr lang="en-US" sz="2000" b="1">
                <a:solidFill>
                  <a:schemeClr val="bg1"/>
                </a:solidFill>
                <a:latin typeface="Arial Narrow" pitchFamily="34" charset="0"/>
              </a:rPr>
              <a:t>T</a:t>
            </a:r>
            <a:r>
              <a:rPr lang="en-US" sz="2000">
                <a:solidFill>
                  <a:schemeClr val="bg1"/>
                </a:solidFill>
                <a:latin typeface="Arial Narrow" pitchFamily="34" charset="0"/>
              </a:rPr>
              <a:t>ransport 		</a:t>
            </a:r>
            <a:r>
              <a:rPr lang="en-US" sz="2000" b="1">
                <a:solidFill>
                  <a:schemeClr val="bg1"/>
                </a:solidFill>
                <a:latin typeface="Arial Narrow" pitchFamily="34" charset="0"/>
              </a:rPr>
              <a:t>T</a:t>
            </a:r>
            <a:r>
              <a:rPr lang="en-US" sz="2000">
                <a:solidFill>
                  <a:schemeClr val="bg1"/>
                </a:solidFill>
                <a:latin typeface="Arial Narrow" pitchFamily="34" charset="0"/>
              </a:rPr>
              <a:t>o	</a:t>
            </a:r>
          </a:p>
          <a:p>
            <a:pPr>
              <a:spcBef>
                <a:spcPct val="25000"/>
              </a:spcBef>
              <a:spcAft>
                <a:spcPct val="25000"/>
              </a:spcAft>
              <a:buFont typeface="Wingdings" pitchFamily="2" charset="2"/>
              <a:buNone/>
            </a:pPr>
            <a:r>
              <a:rPr lang="en-US" sz="2000">
                <a:solidFill>
                  <a:schemeClr val="bg1"/>
                </a:solidFill>
                <a:latin typeface="Arial Narrow" pitchFamily="34" charset="0"/>
              </a:rPr>
              <a:t>3 - </a:t>
            </a:r>
            <a:r>
              <a:rPr lang="en-US" sz="2000" b="1">
                <a:solidFill>
                  <a:schemeClr val="bg1"/>
                </a:solidFill>
                <a:latin typeface="Arial Narrow" pitchFamily="34" charset="0"/>
              </a:rPr>
              <a:t>N</a:t>
            </a:r>
            <a:r>
              <a:rPr lang="en-US" sz="2000">
                <a:solidFill>
                  <a:schemeClr val="bg1"/>
                </a:solidFill>
                <a:latin typeface="Arial Narrow" pitchFamily="34" charset="0"/>
              </a:rPr>
              <a:t>etwork 		</a:t>
            </a:r>
            <a:r>
              <a:rPr lang="en-US" sz="2000" b="1">
                <a:solidFill>
                  <a:schemeClr val="bg1"/>
                </a:solidFill>
                <a:latin typeface="Arial Narrow" pitchFamily="34" charset="0"/>
              </a:rPr>
              <a:t>N</a:t>
            </a:r>
            <a:r>
              <a:rPr lang="en-US" sz="2000">
                <a:solidFill>
                  <a:schemeClr val="bg1"/>
                </a:solidFill>
                <a:latin typeface="Arial Narrow" pitchFamily="34" charset="0"/>
              </a:rPr>
              <a:t>eed</a:t>
            </a:r>
          </a:p>
          <a:p>
            <a:pPr>
              <a:spcBef>
                <a:spcPct val="25000"/>
              </a:spcBef>
              <a:spcAft>
                <a:spcPct val="25000"/>
              </a:spcAft>
              <a:buFont typeface="Wingdings" pitchFamily="2" charset="2"/>
              <a:buNone/>
            </a:pPr>
            <a:r>
              <a:rPr lang="en-US" sz="2000">
                <a:solidFill>
                  <a:schemeClr val="bg1"/>
                </a:solidFill>
                <a:latin typeface="Arial Narrow" pitchFamily="34" charset="0"/>
              </a:rPr>
              <a:t>2 - </a:t>
            </a:r>
            <a:r>
              <a:rPr lang="en-US" sz="2000" b="1">
                <a:solidFill>
                  <a:schemeClr val="bg1"/>
                </a:solidFill>
                <a:latin typeface="Arial Narrow" pitchFamily="34" charset="0"/>
              </a:rPr>
              <a:t>D</a:t>
            </a:r>
            <a:r>
              <a:rPr lang="en-US" sz="2000">
                <a:solidFill>
                  <a:schemeClr val="bg1"/>
                </a:solidFill>
                <a:latin typeface="Arial Narrow" pitchFamily="34" charset="0"/>
              </a:rPr>
              <a:t>ata Link 		</a:t>
            </a:r>
            <a:r>
              <a:rPr lang="en-US" sz="2000" b="1">
                <a:solidFill>
                  <a:schemeClr val="bg1"/>
                </a:solidFill>
                <a:latin typeface="Arial Narrow" pitchFamily="34" charset="0"/>
              </a:rPr>
              <a:t>D</a:t>
            </a:r>
            <a:r>
              <a:rPr lang="en-US" sz="2000">
                <a:solidFill>
                  <a:schemeClr val="bg1"/>
                </a:solidFill>
                <a:latin typeface="Arial Narrow" pitchFamily="34" charset="0"/>
              </a:rPr>
              <a:t>ata</a:t>
            </a:r>
          </a:p>
          <a:p>
            <a:pPr>
              <a:spcBef>
                <a:spcPct val="25000"/>
              </a:spcBef>
              <a:spcAft>
                <a:spcPct val="25000"/>
              </a:spcAft>
              <a:buFont typeface="Wingdings" pitchFamily="2" charset="2"/>
              <a:buNone/>
            </a:pPr>
            <a:r>
              <a:rPr lang="en-US" sz="2000">
                <a:solidFill>
                  <a:schemeClr val="bg1"/>
                </a:solidFill>
                <a:latin typeface="Arial Narrow" pitchFamily="34" charset="0"/>
              </a:rPr>
              <a:t>1 -</a:t>
            </a:r>
            <a:r>
              <a:rPr lang="en-US" sz="2000" b="1">
                <a:solidFill>
                  <a:schemeClr val="bg1"/>
                </a:solidFill>
                <a:latin typeface="Arial Narrow" pitchFamily="34" charset="0"/>
              </a:rPr>
              <a:t> P</a:t>
            </a:r>
            <a:r>
              <a:rPr lang="en-US" sz="2000">
                <a:solidFill>
                  <a:schemeClr val="bg1"/>
                </a:solidFill>
                <a:latin typeface="Arial Narrow" pitchFamily="34" charset="0"/>
              </a:rPr>
              <a:t>hysical		</a:t>
            </a:r>
            <a:r>
              <a:rPr lang="en-US" sz="2000" b="1">
                <a:solidFill>
                  <a:schemeClr val="bg1"/>
                </a:solidFill>
                <a:latin typeface="Arial Narrow" pitchFamily="34" charset="0"/>
              </a:rPr>
              <a:t>P</a:t>
            </a:r>
            <a:r>
              <a:rPr lang="en-US" sz="2000">
                <a:solidFill>
                  <a:schemeClr val="bg1"/>
                </a:solidFill>
                <a:latin typeface="Arial Narrow" pitchFamily="34" charset="0"/>
              </a:rPr>
              <a:t>rocessing</a:t>
            </a:r>
            <a:endParaRPr lang="en-GB" sz="2000">
              <a:solidFill>
                <a:schemeClr val="bg1"/>
              </a:solidFill>
              <a:latin typeface="Arial Narrow"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BB572CF-F210-7442-9A51-A25AF65FE984}"/>
                  </a:ext>
                </a:extLst>
              </p14:cNvPr>
              <p14:cNvContentPartPr/>
              <p14:nvPr/>
            </p14:nvContentPartPr>
            <p14:xfrm>
              <a:off x="201600" y="2946240"/>
              <a:ext cx="3511440" cy="2485440"/>
            </p14:xfrm>
          </p:contentPart>
        </mc:Choice>
        <mc:Fallback xmlns="">
          <p:pic>
            <p:nvPicPr>
              <p:cNvPr id="2" name="Ink 1">
                <a:extLst>
                  <a:ext uri="{FF2B5EF4-FFF2-40B4-BE49-F238E27FC236}">
                    <a16:creationId xmlns:a16="http://schemas.microsoft.com/office/drawing/2014/main" id="{5BB572CF-F210-7442-9A51-A25AF65FE984}"/>
                  </a:ext>
                </a:extLst>
              </p:cNvPr>
              <p:cNvPicPr/>
              <p:nvPr/>
            </p:nvPicPr>
            <p:blipFill>
              <a:blip r:embed="rId4"/>
              <a:stretch>
                <a:fillRect/>
              </a:stretch>
            </p:blipFill>
            <p:spPr>
              <a:xfrm>
                <a:off x="185400" y="2930040"/>
                <a:ext cx="3543840" cy="2517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2EF58B84-C818-A74A-B6ED-DA9194B4E4EA}"/>
                  </a:ext>
                </a:extLst>
              </p14:cNvPr>
              <p14:cNvContentPartPr/>
              <p14:nvPr/>
            </p14:nvContentPartPr>
            <p14:xfrm>
              <a:off x="670320" y="1670760"/>
              <a:ext cx="863640" cy="434520"/>
            </p14:xfrm>
          </p:contentPart>
        </mc:Choice>
        <mc:Fallback xmlns="">
          <p:pic>
            <p:nvPicPr>
              <p:cNvPr id="3" name="Ink 2">
                <a:extLst>
                  <a:ext uri="{FF2B5EF4-FFF2-40B4-BE49-F238E27FC236}">
                    <a16:creationId xmlns:a16="http://schemas.microsoft.com/office/drawing/2014/main" id="{2EF58B84-C818-A74A-B6ED-DA9194B4E4EA}"/>
                  </a:ext>
                </a:extLst>
              </p:cNvPr>
              <p:cNvPicPr/>
              <p:nvPr/>
            </p:nvPicPr>
            <p:blipFill>
              <a:blip r:embed="rId6"/>
              <a:stretch>
                <a:fillRect/>
              </a:stretch>
            </p:blipFill>
            <p:spPr>
              <a:xfrm>
                <a:off x="654120" y="1654560"/>
                <a:ext cx="896040" cy="466920"/>
              </a:xfrm>
              <a:prstGeom prst="rect">
                <a:avLst/>
              </a:prstGeom>
            </p:spPr>
          </p:pic>
        </mc:Fallback>
      </mc:AlternateContent>
    </p:spTree>
    <p:extLst>
      <p:ext uri="{BB962C8B-B14F-4D97-AF65-F5344CB8AC3E}">
        <p14:creationId xmlns:p14="http://schemas.microsoft.com/office/powerpoint/2010/main" val="113671521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34146"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8" y="928688"/>
            <a:ext cx="54848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147" name="Rectangle 2"/>
          <p:cNvSpPr>
            <a:spLocks noGrp="1" noChangeArrowheads="1"/>
          </p:cNvSpPr>
          <p:nvPr>
            <p:ph type="title" idx="4294967295"/>
          </p:nvPr>
        </p:nvSpPr>
        <p:spPr>
          <a:xfrm>
            <a:off x="276225" y="142875"/>
            <a:ext cx="7772400" cy="1143000"/>
          </a:xfrm>
        </p:spPr>
        <p:txBody>
          <a:bodyPr/>
          <a:lstStyle/>
          <a:p>
            <a:pPr eaLnBrk="1" hangingPunct="1"/>
            <a:r>
              <a:rPr lang="en-US" sz="4000">
                <a:ea typeface="ＭＳ Ｐゴシック" pitchFamily="34" charset="-128"/>
              </a:rPr>
              <a:t>Organization of air travel</a:t>
            </a:r>
            <a:endParaRPr lang="en-US">
              <a:ea typeface="ＭＳ Ｐゴシック" pitchFamily="34" charset="-128"/>
            </a:endParaRPr>
          </a:p>
        </p:txBody>
      </p:sp>
      <p:sp>
        <p:nvSpPr>
          <p:cNvPr id="134148" name="Rectangle 3"/>
          <p:cNvSpPr>
            <a:spLocks noGrp="1" noChangeArrowheads="1"/>
          </p:cNvSpPr>
          <p:nvPr>
            <p:ph type="body" idx="4294967295"/>
          </p:nvPr>
        </p:nvSpPr>
        <p:spPr>
          <a:xfrm>
            <a:off x="838200" y="5489575"/>
            <a:ext cx="7772400" cy="542925"/>
          </a:xfrm>
        </p:spPr>
        <p:txBody>
          <a:bodyPr/>
          <a:lstStyle/>
          <a:p>
            <a:pPr eaLnBrk="1" hangingPunct="1">
              <a:buSzPct val="75000"/>
            </a:pPr>
            <a:r>
              <a:rPr lang="en-US">
                <a:ea typeface="ＭＳ Ｐゴシック" pitchFamily="34" charset="-128"/>
              </a:rPr>
              <a:t>a series of steps</a:t>
            </a:r>
          </a:p>
        </p:txBody>
      </p:sp>
      <p:grpSp>
        <p:nvGrpSpPr>
          <p:cNvPr id="134149" name="Group 4"/>
          <p:cNvGrpSpPr>
            <a:grpSpLocks/>
          </p:cNvGrpSpPr>
          <p:nvPr/>
        </p:nvGrpSpPr>
        <p:grpSpPr bwMode="auto">
          <a:xfrm>
            <a:off x="1111250" y="1587500"/>
            <a:ext cx="6508750" cy="3294063"/>
            <a:chOff x="700" y="1000"/>
            <a:chExt cx="4100" cy="2075"/>
          </a:xfrm>
        </p:grpSpPr>
        <p:sp>
          <p:nvSpPr>
            <p:cNvPr id="134151" name="Text Box 5"/>
            <p:cNvSpPr txBox="1">
              <a:spLocks noChangeArrowheads="1"/>
            </p:cNvSpPr>
            <p:nvPr/>
          </p:nvSpPr>
          <p:spPr bwMode="auto">
            <a:xfrm>
              <a:off x="846" y="1007"/>
              <a:ext cx="1307" cy="1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solidFill>
                    <a:srgbClr val="000099"/>
                  </a:solidFill>
                </a:rPr>
                <a:t>ticket (purchase)</a:t>
              </a:r>
            </a:p>
            <a:p>
              <a:endParaRPr lang="en-US" sz="2000">
                <a:solidFill>
                  <a:srgbClr val="000099"/>
                </a:solidFill>
              </a:endParaRPr>
            </a:p>
            <a:p>
              <a:r>
                <a:rPr lang="en-US" sz="2000">
                  <a:solidFill>
                    <a:srgbClr val="000099"/>
                  </a:solidFill>
                </a:rPr>
                <a:t>baggage (check)</a:t>
              </a:r>
            </a:p>
            <a:p>
              <a:endParaRPr lang="en-US" sz="2000">
                <a:solidFill>
                  <a:srgbClr val="000099"/>
                </a:solidFill>
              </a:endParaRPr>
            </a:p>
            <a:p>
              <a:r>
                <a:rPr lang="en-US" sz="2000">
                  <a:solidFill>
                    <a:srgbClr val="000099"/>
                  </a:solidFill>
                </a:rPr>
                <a:t>gates (load)</a:t>
              </a:r>
            </a:p>
            <a:p>
              <a:endParaRPr lang="en-US" sz="2000">
                <a:solidFill>
                  <a:srgbClr val="000099"/>
                </a:solidFill>
              </a:endParaRPr>
            </a:p>
            <a:p>
              <a:r>
                <a:rPr lang="en-US" sz="2000">
                  <a:solidFill>
                    <a:srgbClr val="000099"/>
                  </a:solidFill>
                </a:rPr>
                <a:t>runway takeoff</a:t>
              </a:r>
            </a:p>
            <a:p>
              <a:endParaRPr lang="en-US" sz="2000">
                <a:solidFill>
                  <a:srgbClr val="000099"/>
                </a:solidFill>
              </a:endParaRPr>
            </a:p>
            <a:p>
              <a:r>
                <a:rPr lang="en-US" sz="2000">
                  <a:solidFill>
                    <a:srgbClr val="000099"/>
                  </a:solidFill>
                </a:rPr>
                <a:t>airplane routing</a:t>
              </a:r>
            </a:p>
          </p:txBody>
        </p:sp>
        <p:sp>
          <p:nvSpPr>
            <p:cNvPr id="134152" name="Text Box 6"/>
            <p:cNvSpPr txBox="1">
              <a:spLocks noChangeArrowheads="1"/>
            </p:cNvSpPr>
            <p:nvPr/>
          </p:nvSpPr>
          <p:spPr bwMode="auto">
            <a:xfrm>
              <a:off x="3242" y="1001"/>
              <a:ext cx="1280" cy="1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solidFill>
                    <a:srgbClr val="000099"/>
                  </a:solidFill>
                </a:rPr>
                <a:t>ticket (complain)</a:t>
              </a:r>
            </a:p>
            <a:p>
              <a:endParaRPr lang="en-US" sz="2000">
                <a:solidFill>
                  <a:srgbClr val="000099"/>
                </a:solidFill>
              </a:endParaRPr>
            </a:p>
            <a:p>
              <a:r>
                <a:rPr lang="en-US" sz="2000">
                  <a:solidFill>
                    <a:srgbClr val="000099"/>
                  </a:solidFill>
                </a:rPr>
                <a:t>baggage (claim)</a:t>
              </a:r>
            </a:p>
            <a:p>
              <a:endParaRPr lang="en-US" sz="2000">
                <a:solidFill>
                  <a:srgbClr val="000099"/>
                </a:solidFill>
              </a:endParaRPr>
            </a:p>
            <a:p>
              <a:r>
                <a:rPr lang="en-US" sz="2000">
                  <a:solidFill>
                    <a:srgbClr val="000099"/>
                  </a:solidFill>
                </a:rPr>
                <a:t>gates (unload)</a:t>
              </a:r>
            </a:p>
            <a:p>
              <a:endParaRPr lang="en-US" sz="2000">
                <a:solidFill>
                  <a:srgbClr val="000099"/>
                </a:solidFill>
              </a:endParaRPr>
            </a:p>
            <a:p>
              <a:r>
                <a:rPr lang="en-US" sz="2000">
                  <a:solidFill>
                    <a:srgbClr val="000099"/>
                  </a:solidFill>
                </a:rPr>
                <a:t>runway landing</a:t>
              </a:r>
            </a:p>
            <a:p>
              <a:endParaRPr lang="en-US" sz="2000">
                <a:solidFill>
                  <a:srgbClr val="000099"/>
                </a:solidFill>
              </a:endParaRPr>
            </a:p>
            <a:p>
              <a:r>
                <a:rPr lang="en-US" sz="2000">
                  <a:solidFill>
                    <a:srgbClr val="000099"/>
                  </a:solidFill>
                </a:rPr>
                <a:t>airplane routing</a:t>
              </a:r>
            </a:p>
          </p:txBody>
        </p:sp>
        <p:sp>
          <p:nvSpPr>
            <p:cNvPr id="134153" name="Text Box 7"/>
            <p:cNvSpPr txBox="1">
              <a:spLocks noChangeArrowheads="1"/>
            </p:cNvSpPr>
            <p:nvPr/>
          </p:nvSpPr>
          <p:spPr bwMode="auto">
            <a:xfrm>
              <a:off x="2074" y="2825"/>
              <a:ext cx="121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solidFill>
                    <a:srgbClr val="000099"/>
                  </a:solidFill>
                </a:rPr>
                <a:t>airplane routing</a:t>
              </a:r>
            </a:p>
          </p:txBody>
        </p:sp>
        <p:sp>
          <p:nvSpPr>
            <p:cNvPr id="134154"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13415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74811303-6960-4EB5-ABD5-BDC31CB34325}" type="slidenum">
              <a:rPr lang="en-US" sz="1200">
                <a:latin typeface="Tahoma" pitchFamily="34" charset="0"/>
              </a:rPr>
              <a:pPr/>
              <a:t>61</a:t>
            </a:fld>
            <a:endParaRPr lang="en-US" sz="1200">
              <a:latin typeface="Tahoma"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36194"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819150"/>
            <a:ext cx="73136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36195" name="Group 38"/>
          <p:cNvGrpSpPr>
            <a:grpSpLocks/>
          </p:cNvGrpSpPr>
          <p:nvPr/>
        </p:nvGrpSpPr>
        <p:grpSpPr bwMode="auto">
          <a:xfrm>
            <a:off x="434975" y="1314450"/>
            <a:ext cx="8418513" cy="2835275"/>
            <a:chOff x="258" y="1214"/>
            <a:chExt cx="5303" cy="1786"/>
          </a:xfrm>
        </p:grpSpPr>
        <p:sp>
          <p:nvSpPr>
            <p:cNvPr id="136199"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en-US">
                <a:latin typeface="Times New Roman" pitchFamily="18" charset="0"/>
              </a:endParaRPr>
            </a:p>
          </p:txBody>
        </p:sp>
        <p:sp>
          <p:nvSpPr>
            <p:cNvPr id="136200" name="Text Box 3"/>
            <p:cNvSpPr txBox="1">
              <a:spLocks noChangeArrowheads="1"/>
            </p:cNvSpPr>
            <p:nvPr/>
          </p:nvSpPr>
          <p:spPr bwMode="auto">
            <a:xfrm>
              <a:off x="258" y="1597"/>
              <a:ext cx="1071" cy="1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ticket (purchase)</a:t>
              </a:r>
            </a:p>
            <a:p>
              <a:pPr algn="ctr">
                <a:lnSpc>
                  <a:spcPct val="80000"/>
                </a:lnSpc>
              </a:pPr>
              <a:endParaRPr lang="en-US" sz="1400"/>
            </a:p>
            <a:p>
              <a:pPr algn="ctr">
                <a:lnSpc>
                  <a:spcPct val="80000"/>
                </a:lnSpc>
              </a:pPr>
              <a:r>
                <a:rPr lang="en-US" sz="1400"/>
                <a:t>baggage (check)</a:t>
              </a:r>
            </a:p>
            <a:p>
              <a:pPr algn="ctr">
                <a:lnSpc>
                  <a:spcPct val="80000"/>
                </a:lnSpc>
              </a:pPr>
              <a:endParaRPr lang="en-US" sz="1400"/>
            </a:p>
            <a:p>
              <a:pPr algn="ctr">
                <a:lnSpc>
                  <a:spcPct val="80000"/>
                </a:lnSpc>
              </a:pPr>
              <a:r>
                <a:rPr lang="en-US" sz="1400"/>
                <a:t>gates (load)</a:t>
              </a:r>
            </a:p>
            <a:p>
              <a:pPr algn="ctr">
                <a:lnSpc>
                  <a:spcPct val="80000"/>
                </a:lnSpc>
              </a:pPr>
              <a:endParaRPr lang="en-US" sz="1400"/>
            </a:p>
            <a:p>
              <a:pPr algn="ctr">
                <a:lnSpc>
                  <a:spcPct val="80000"/>
                </a:lnSpc>
              </a:pPr>
              <a:r>
                <a:rPr lang="en-US" sz="1400"/>
                <a:t>runway (takeoff)</a:t>
              </a:r>
            </a:p>
            <a:p>
              <a:pPr algn="ctr">
                <a:lnSpc>
                  <a:spcPct val="80000"/>
                </a:lnSpc>
              </a:pPr>
              <a:endParaRPr lang="en-US" sz="1400"/>
            </a:p>
            <a:p>
              <a:pPr algn="ctr">
                <a:lnSpc>
                  <a:spcPct val="80000"/>
                </a:lnSpc>
              </a:pPr>
              <a:r>
                <a:rPr lang="en-US" sz="1400"/>
                <a:t>airplane routing</a:t>
              </a:r>
            </a:p>
          </p:txBody>
        </p:sp>
        <p:sp>
          <p:nvSpPr>
            <p:cNvPr id="136201"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02"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03"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04"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05" name="Text Box 8"/>
            <p:cNvSpPr txBox="1">
              <a:spLocks noChangeArrowheads="1"/>
            </p:cNvSpPr>
            <p:nvPr/>
          </p:nvSpPr>
          <p:spPr bwMode="auto">
            <a:xfrm>
              <a:off x="493" y="2706"/>
              <a:ext cx="525"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departure</a:t>
              </a:r>
            </a:p>
            <a:p>
              <a:pPr algn="ctr" eaLnBrk="1" hangingPunct="1"/>
              <a:r>
                <a:rPr lang="en-US" sz="1200"/>
                <a:t>airport</a:t>
              </a:r>
            </a:p>
          </p:txBody>
        </p:sp>
        <p:sp>
          <p:nvSpPr>
            <p:cNvPr id="136206" name="Text Box 9"/>
            <p:cNvSpPr txBox="1">
              <a:spLocks noChangeArrowheads="1"/>
            </p:cNvSpPr>
            <p:nvPr/>
          </p:nvSpPr>
          <p:spPr bwMode="auto">
            <a:xfrm>
              <a:off x="3756" y="2712"/>
              <a:ext cx="38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arrival</a:t>
              </a:r>
            </a:p>
            <a:p>
              <a:pPr algn="ctr" eaLnBrk="1" hangingPunct="1"/>
              <a:r>
                <a:rPr lang="en-US" sz="1200"/>
                <a:t>airport</a:t>
              </a:r>
            </a:p>
          </p:txBody>
        </p:sp>
        <p:sp>
          <p:nvSpPr>
            <p:cNvPr id="136207" name="Text Box 10"/>
            <p:cNvSpPr txBox="1">
              <a:spLocks noChangeArrowheads="1"/>
            </p:cNvSpPr>
            <p:nvPr/>
          </p:nvSpPr>
          <p:spPr bwMode="auto">
            <a:xfrm>
              <a:off x="1859" y="2709"/>
              <a:ext cx="104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intermediate air-traffic</a:t>
              </a:r>
            </a:p>
            <a:p>
              <a:pPr algn="ctr" eaLnBrk="1" hangingPunct="1"/>
              <a:r>
                <a:rPr lang="en-US" sz="1200"/>
                <a:t>control centers</a:t>
              </a:r>
            </a:p>
          </p:txBody>
        </p:sp>
        <p:pic>
          <p:nvPicPr>
            <p:cNvPr id="136208" name="Picture 11" descr="yylgaifm[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6209"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10"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11"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36212" name="Group 15"/>
            <p:cNvGrpSpPr>
              <a:grpSpLocks/>
            </p:cNvGrpSpPr>
            <p:nvPr/>
          </p:nvGrpSpPr>
          <p:grpSpPr bwMode="auto">
            <a:xfrm>
              <a:off x="1436" y="2441"/>
              <a:ext cx="1071" cy="186"/>
              <a:chOff x="1813" y="2187"/>
              <a:chExt cx="1071" cy="186"/>
            </a:xfrm>
          </p:grpSpPr>
          <p:sp>
            <p:nvSpPr>
              <p:cNvPr id="136232"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en-US">
                  <a:latin typeface="Times New Roman" pitchFamily="18" charset="0"/>
                </a:endParaRPr>
              </a:p>
            </p:txBody>
          </p:sp>
          <p:sp>
            <p:nvSpPr>
              <p:cNvPr id="136233" name="Text Box 17"/>
              <p:cNvSpPr txBox="1">
                <a:spLocks noChangeArrowheads="1"/>
              </p:cNvSpPr>
              <p:nvPr/>
            </p:nvSpPr>
            <p:spPr bwMode="auto">
              <a:xfrm>
                <a:off x="1813" y="2200"/>
                <a:ext cx="1071"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400"/>
                  <a:t>airplane routing</a:t>
                </a:r>
              </a:p>
            </p:txBody>
          </p:sp>
        </p:grpSp>
        <p:grpSp>
          <p:nvGrpSpPr>
            <p:cNvPr id="136213" name="Group 18"/>
            <p:cNvGrpSpPr>
              <a:grpSpLocks/>
            </p:cNvGrpSpPr>
            <p:nvPr/>
          </p:nvGrpSpPr>
          <p:grpSpPr bwMode="auto">
            <a:xfrm>
              <a:off x="2417" y="2441"/>
              <a:ext cx="1071" cy="186"/>
              <a:chOff x="1813" y="2187"/>
              <a:chExt cx="1071" cy="186"/>
            </a:xfrm>
          </p:grpSpPr>
          <p:sp>
            <p:nvSpPr>
              <p:cNvPr id="136230"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en-US">
                  <a:latin typeface="Times New Roman" pitchFamily="18" charset="0"/>
                </a:endParaRPr>
              </a:p>
            </p:txBody>
          </p:sp>
          <p:sp>
            <p:nvSpPr>
              <p:cNvPr id="136231" name="Text Box 20"/>
              <p:cNvSpPr txBox="1">
                <a:spLocks noChangeArrowheads="1"/>
              </p:cNvSpPr>
              <p:nvPr/>
            </p:nvSpPr>
            <p:spPr bwMode="auto">
              <a:xfrm>
                <a:off x="1813" y="2200"/>
                <a:ext cx="1071" cy="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400"/>
                  <a:t>airplane routing</a:t>
                </a:r>
              </a:p>
            </p:txBody>
          </p:sp>
        </p:grpSp>
        <p:sp>
          <p:nvSpPr>
            <p:cNvPr id="136214"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en-US">
                <a:latin typeface="Times New Roman" pitchFamily="18" charset="0"/>
              </a:endParaRPr>
            </a:p>
          </p:txBody>
        </p:sp>
        <p:sp>
          <p:nvSpPr>
            <p:cNvPr id="136215" name="Text Box 22"/>
            <p:cNvSpPr txBox="1">
              <a:spLocks noChangeArrowheads="1"/>
            </p:cNvSpPr>
            <p:nvPr/>
          </p:nvSpPr>
          <p:spPr bwMode="auto">
            <a:xfrm>
              <a:off x="3412" y="1598"/>
              <a:ext cx="1071" cy="10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0000"/>
                </a:lnSpc>
              </a:pPr>
              <a:r>
                <a:rPr lang="en-US" sz="1400"/>
                <a:t>ticket (complain)</a:t>
              </a:r>
            </a:p>
            <a:p>
              <a:pPr algn="ctr">
                <a:lnSpc>
                  <a:spcPct val="80000"/>
                </a:lnSpc>
              </a:pPr>
              <a:endParaRPr lang="en-US" sz="1400"/>
            </a:p>
            <a:p>
              <a:pPr algn="ctr">
                <a:lnSpc>
                  <a:spcPct val="80000"/>
                </a:lnSpc>
              </a:pPr>
              <a:r>
                <a:rPr lang="en-US" sz="1400"/>
                <a:t>baggage (claim</a:t>
              </a:r>
            </a:p>
            <a:p>
              <a:pPr algn="ctr">
                <a:lnSpc>
                  <a:spcPct val="80000"/>
                </a:lnSpc>
              </a:pPr>
              <a:endParaRPr lang="en-US" sz="1400"/>
            </a:p>
            <a:p>
              <a:pPr algn="ctr">
                <a:lnSpc>
                  <a:spcPct val="80000"/>
                </a:lnSpc>
              </a:pPr>
              <a:r>
                <a:rPr lang="en-US" sz="1400"/>
                <a:t>gates (unload)</a:t>
              </a:r>
            </a:p>
            <a:p>
              <a:pPr algn="ctr">
                <a:lnSpc>
                  <a:spcPct val="80000"/>
                </a:lnSpc>
              </a:pPr>
              <a:endParaRPr lang="en-US" sz="1400"/>
            </a:p>
            <a:p>
              <a:pPr algn="ctr">
                <a:lnSpc>
                  <a:spcPct val="80000"/>
                </a:lnSpc>
              </a:pPr>
              <a:r>
                <a:rPr lang="en-US" sz="1400"/>
                <a:t>runway (land)</a:t>
              </a:r>
            </a:p>
            <a:p>
              <a:pPr algn="ctr">
                <a:lnSpc>
                  <a:spcPct val="80000"/>
                </a:lnSpc>
              </a:pPr>
              <a:endParaRPr lang="en-US" sz="1400"/>
            </a:p>
            <a:p>
              <a:pPr algn="ctr">
                <a:lnSpc>
                  <a:spcPct val="80000"/>
                </a:lnSpc>
              </a:pPr>
              <a:r>
                <a:rPr lang="en-US" sz="1400"/>
                <a:t>airplane routing</a:t>
              </a:r>
            </a:p>
          </p:txBody>
        </p:sp>
        <p:sp>
          <p:nvSpPr>
            <p:cNvPr id="136216"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17"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18"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19"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36220"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36221"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36222"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36223"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36224"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36225" name="Text Box 32"/>
            <p:cNvSpPr txBox="1">
              <a:spLocks noChangeArrowheads="1"/>
            </p:cNvSpPr>
            <p:nvPr/>
          </p:nvSpPr>
          <p:spPr bwMode="auto">
            <a:xfrm>
              <a:off x="4776" y="1588"/>
              <a:ext cx="340"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ticket</a:t>
              </a:r>
            </a:p>
          </p:txBody>
        </p:sp>
        <p:sp>
          <p:nvSpPr>
            <p:cNvPr id="136226" name="Text Box 33"/>
            <p:cNvSpPr txBox="1">
              <a:spLocks noChangeArrowheads="1"/>
            </p:cNvSpPr>
            <p:nvPr/>
          </p:nvSpPr>
          <p:spPr bwMode="auto">
            <a:xfrm>
              <a:off x="4774" y="1801"/>
              <a:ext cx="487"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baggage</a:t>
              </a:r>
            </a:p>
          </p:txBody>
        </p:sp>
        <p:sp>
          <p:nvSpPr>
            <p:cNvPr id="136227" name="Text Box 34"/>
            <p:cNvSpPr txBox="1">
              <a:spLocks noChangeArrowheads="1"/>
            </p:cNvSpPr>
            <p:nvPr/>
          </p:nvSpPr>
          <p:spPr bwMode="auto">
            <a:xfrm>
              <a:off x="4772" y="2013"/>
              <a:ext cx="302"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gate</a:t>
              </a:r>
            </a:p>
          </p:txBody>
        </p:sp>
        <p:sp>
          <p:nvSpPr>
            <p:cNvPr id="136228" name="Text Box 35"/>
            <p:cNvSpPr txBox="1">
              <a:spLocks noChangeArrowheads="1"/>
            </p:cNvSpPr>
            <p:nvPr/>
          </p:nvSpPr>
          <p:spPr bwMode="auto">
            <a:xfrm>
              <a:off x="4767" y="2225"/>
              <a:ext cx="738"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takeoff/landing</a:t>
              </a:r>
            </a:p>
          </p:txBody>
        </p:sp>
        <p:sp>
          <p:nvSpPr>
            <p:cNvPr id="136229" name="Text Box 36"/>
            <p:cNvSpPr txBox="1">
              <a:spLocks noChangeArrowheads="1"/>
            </p:cNvSpPr>
            <p:nvPr/>
          </p:nvSpPr>
          <p:spPr bwMode="auto">
            <a:xfrm>
              <a:off x="4769" y="2444"/>
              <a:ext cx="774" cy="1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eaLnBrk="1" hangingPunct="1"/>
              <a:r>
                <a:rPr lang="en-US" sz="1200"/>
                <a:t>airplane routing</a:t>
              </a:r>
            </a:p>
          </p:txBody>
        </p:sp>
      </p:grpSp>
      <p:sp>
        <p:nvSpPr>
          <p:cNvPr id="136196" name="Rectangle 39"/>
          <p:cNvSpPr>
            <a:spLocks noGrp="1" noChangeArrowheads="1"/>
          </p:cNvSpPr>
          <p:nvPr>
            <p:ph type="title" idx="4294967295"/>
          </p:nvPr>
        </p:nvSpPr>
        <p:spPr>
          <a:xfrm>
            <a:off x="319088" y="3175"/>
            <a:ext cx="7772400" cy="1143000"/>
          </a:xfrm>
        </p:spPr>
        <p:txBody>
          <a:bodyPr/>
          <a:lstStyle/>
          <a:p>
            <a:pPr eaLnBrk="1" hangingPunct="1"/>
            <a:r>
              <a:rPr lang="en-US">
                <a:ea typeface="ＭＳ Ｐゴシック" pitchFamily="34" charset="-128"/>
              </a:rPr>
              <a:t>Layering of airline functionality</a:t>
            </a:r>
          </a:p>
        </p:txBody>
      </p:sp>
      <p:sp>
        <p:nvSpPr>
          <p:cNvPr id="136197" name="Rectangle 40"/>
          <p:cNvSpPr>
            <a:spLocks noGrp="1" noChangeArrowheads="1"/>
          </p:cNvSpPr>
          <p:nvPr>
            <p:ph type="body" idx="4294967295"/>
          </p:nvPr>
        </p:nvSpPr>
        <p:spPr>
          <a:xfrm>
            <a:off x="533400" y="4441825"/>
            <a:ext cx="7613650" cy="1763713"/>
          </a:xfrm>
        </p:spPr>
        <p:txBody>
          <a:bodyPr/>
          <a:lstStyle/>
          <a:p>
            <a:pPr eaLnBrk="1" hangingPunct="1">
              <a:buFont typeface="Wingdings" pitchFamily="2" charset="2"/>
              <a:buNone/>
            </a:pPr>
            <a:r>
              <a:rPr lang="en-US" i="1">
                <a:solidFill>
                  <a:srgbClr val="CC0000"/>
                </a:solidFill>
                <a:ea typeface="ＭＳ Ｐゴシック" pitchFamily="34" charset="-128"/>
              </a:rPr>
              <a:t>layers:</a:t>
            </a:r>
            <a:r>
              <a:rPr lang="en-US">
                <a:solidFill>
                  <a:srgbClr val="FF0000"/>
                </a:solidFill>
                <a:ea typeface="ＭＳ Ｐゴシック" pitchFamily="34" charset="-128"/>
              </a:rPr>
              <a:t> </a:t>
            </a:r>
            <a:r>
              <a:rPr lang="en-US">
                <a:ea typeface="ＭＳ Ｐゴシック" pitchFamily="34" charset="-128"/>
              </a:rPr>
              <a:t>each layer implements a service</a:t>
            </a:r>
          </a:p>
          <a:p>
            <a:pPr lvl="1" eaLnBrk="1" hangingPunct="1"/>
            <a:r>
              <a:rPr lang="en-US" sz="2800"/>
              <a:t>via its own internal-layer actions</a:t>
            </a:r>
          </a:p>
          <a:p>
            <a:pPr lvl="1" eaLnBrk="1" hangingPunct="1"/>
            <a:r>
              <a:rPr lang="en-US" sz="2800"/>
              <a:t>relying on services provided by layer below</a:t>
            </a:r>
          </a:p>
          <a:p>
            <a:pPr eaLnBrk="1" hangingPunct="1">
              <a:buFont typeface="Wingdings" pitchFamily="2" charset="2"/>
              <a:buNone/>
            </a:pPr>
            <a:endParaRPr lang="en-US">
              <a:ea typeface="ＭＳ Ｐゴシック" pitchFamily="34" charset="-128"/>
            </a:endParaRPr>
          </a:p>
        </p:txBody>
      </p:sp>
      <p:sp>
        <p:nvSpPr>
          <p:cNvPr id="136198"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F0C07A24-C54E-4FC1-BF15-86B7A7951CC3}" type="slidenum">
              <a:rPr lang="en-US" sz="1200">
                <a:latin typeface="Tahoma" pitchFamily="34" charset="0"/>
              </a:rPr>
              <a:pPr/>
              <a:t>62</a:t>
            </a:fld>
            <a:endParaRPr lang="en-US" sz="1200">
              <a:latin typeface="Tahoma"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3824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022350"/>
            <a:ext cx="36560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8243" name="Rectangle 2"/>
          <p:cNvSpPr>
            <a:spLocks noGrp="1" noChangeArrowheads="1"/>
          </p:cNvSpPr>
          <p:nvPr>
            <p:ph type="title" idx="4294967295"/>
          </p:nvPr>
        </p:nvSpPr>
        <p:spPr/>
        <p:txBody>
          <a:bodyPr/>
          <a:lstStyle/>
          <a:p>
            <a:pPr eaLnBrk="1" hangingPunct="1"/>
            <a:r>
              <a:rPr lang="en-US">
                <a:ea typeface="ＭＳ Ｐゴシック" pitchFamily="34" charset="-128"/>
              </a:rPr>
              <a:t>Why layering?</a:t>
            </a:r>
          </a:p>
        </p:txBody>
      </p:sp>
      <p:sp>
        <p:nvSpPr>
          <p:cNvPr id="138244" name="Rectangle 3"/>
          <p:cNvSpPr>
            <a:spLocks noGrp="1" noChangeArrowheads="1"/>
          </p:cNvSpPr>
          <p:nvPr>
            <p:ph type="body" idx="4294967295"/>
          </p:nvPr>
        </p:nvSpPr>
        <p:spPr>
          <a:xfrm>
            <a:off x="546100" y="1435100"/>
            <a:ext cx="7772400" cy="4648200"/>
          </a:xfrm>
        </p:spPr>
        <p:txBody>
          <a:bodyPr/>
          <a:lstStyle/>
          <a:p>
            <a:pPr eaLnBrk="1" hangingPunct="1">
              <a:buFont typeface="Wingdings" pitchFamily="2" charset="2"/>
              <a:buNone/>
            </a:pPr>
            <a:r>
              <a:rPr lang="en-US" sz="3200">
                <a:ea typeface="ＭＳ Ｐゴシック" pitchFamily="34" charset="-128"/>
              </a:rPr>
              <a:t>dealing with complex systems:</a:t>
            </a:r>
          </a:p>
          <a:p>
            <a:pPr eaLnBrk="1" hangingPunct="1">
              <a:buSzPct val="75000"/>
            </a:pPr>
            <a:r>
              <a:rPr lang="en-US">
                <a:ea typeface="ＭＳ Ｐゴシック" pitchFamily="34" charset="-128"/>
              </a:rPr>
              <a:t>explicit structure allows identification, relationship of complex system</a:t>
            </a:r>
            <a:r>
              <a:rPr lang="ja-JP" altLang="en-US">
                <a:ea typeface="ＭＳ Ｐゴシック" pitchFamily="34" charset="-128"/>
              </a:rPr>
              <a:t>’</a:t>
            </a:r>
            <a:r>
              <a:rPr lang="en-US" altLang="ja-JP">
                <a:ea typeface="ＭＳ Ｐゴシック" pitchFamily="34" charset="-128"/>
              </a:rPr>
              <a:t>s pieces</a:t>
            </a:r>
          </a:p>
          <a:p>
            <a:pPr lvl="1" eaLnBrk="1" hangingPunct="1"/>
            <a:r>
              <a:rPr lang="en-US"/>
              <a:t>layered </a:t>
            </a:r>
            <a:r>
              <a:rPr lang="en-US" i="1">
                <a:solidFill>
                  <a:srgbClr val="CC0000"/>
                </a:solidFill>
              </a:rPr>
              <a:t>reference model</a:t>
            </a:r>
            <a:r>
              <a:rPr lang="en-US"/>
              <a:t> for discussion</a:t>
            </a:r>
          </a:p>
          <a:p>
            <a:pPr eaLnBrk="1" hangingPunct="1">
              <a:buSzPct val="75000"/>
            </a:pPr>
            <a:r>
              <a:rPr lang="en-US">
                <a:ea typeface="ＭＳ Ｐゴシック" pitchFamily="34" charset="-128"/>
              </a:rPr>
              <a:t>modularization eases maintenance, updating of system</a:t>
            </a:r>
          </a:p>
          <a:p>
            <a:pPr lvl="1" eaLnBrk="1" hangingPunct="1"/>
            <a:r>
              <a:rPr lang="en-US"/>
              <a:t>change of implementation of layer</a:t>
            </a:r>
            <a:r>
              <a:rPr lang="ja-JP" altLang="en-US">
                <a:ea typeface="ＭＳ Ｐゴシック" pitchFamily="34" charset="-128"/>
              </a:rPr>
              <a:t>’</a:t>
            </a:r>
            <a:r>
              <a:rPr lang="en-US" altLang="ja-JP">
                <a:ea typeface="ＭＳ Ｐゴシック" pitchFamily="34" charset="-128"/>
              </a:rPr>
              <a:t>s service transparent to rest of system</a:t>
            </a:r>
          </a:p>
          <a:p>
            <a:pPr lvl="1" eaLnBrk="1" hangingPunct="1"/>
            <a:r>
              <a:rPr lang="en-US"/>
              <a:t>e.g., change in gate procedure doesn</a:t>
            </a:r>
            <a:r>
              <a:rPr lang="ja-JP" altLang="en-US">
                <a:ea typeface="ＭＳ Ｐゴシック" pitchFamily="34" charset="-128"/>
              </a:rPr>
              <a:t>’</a:t>
            </a:r>
            <a:r>
              <a:rPr lang="en-US" altLang="ja-JP">
                <a:ea typeface="ＭＳ Ｐゴシック" pitchFamily="34" charset="-128"/>
              </a:rPr>
              <a:t>t affect rest of system</a:t>
            </a:r>
          </a:p>
          <a:p>
            <a:pPr eaLnBrk="1" hangingPunct="1">
              <a:buSzPct val="75000"/>
            </a:pPr>
            <a:r>
              <a:rPr lang="en-US">
                <a:ea typeface="ＭＳ Ｐゴシック" pitchFamily="34" charset="-128"/>
              </a:rPr>
              <a:t>layering considered harmful?</a:t>
            </a:r>
          </a:p>
        </p:txBody>
      </p:sp>
      <p:sp>
        <p:nvSpPr>
          <p:cNvPr id="13824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EB61F27-2BB0-49A3-9ACB-C8939AF1BDA5}" type="slidenum">
              <a:rPr lang="en-US" sz="1200">
                <a:latin typeface="Tahoma" pitchFamily="34" charset="0"/>
              </a:rPr>
              <a:pPr/>
              <a:t>63</a:t>
            </a:fld>
            <a:endParaRPr lang="en-US" sz="1200">
              <a:latin typeface="Tahoma"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40290"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73125"/>
            <a:ext cx="54848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0291"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endParaRPr lang="en-US"/>
          </a:p>
        </p:txBody>
      </p:sp>
      <p:sp>
        <p:nvSpPr>
          <p:cNvPr id="140292" name="Rectangle 3"/>
          <p:cNvSpPr>
            <a:spLocks noGrp="1" noChangeArrowheads="1"/>
          </p:cNvSpPr>
          <p:nvPr>
            <p:ph type="title" idx="4294967295"/>
          </p:nvPr>
        </p:nvSpPr>
        <p:spPr>
          <a:xfrm>
            <a:off x="433388" y="114300"/>
            <a:ext cx="7772400" cy="1028700"/>
          </a:xfrm>
        </p:spPr>
        <p:txBody>
          <a:bodyPr/>
          <a:lstStyle/>
          <a:p>
            <a:pPr eaLnBrk="1" hangingPunct="1"/>
            <a:r>
              <a:rPr lang="en-US">
                <a:ea typeface="ＭＳ Ｐゴシック" pitchFamily="34" charset="-128"/>
              </a:rPr>
              <a:t>Internet protocol stack</a:t>
            </a:r>
          </a:p>
        </p:txBody>
      </p:sp>
      <p:sp>
        <p:nvSpPr>
          <p:cNvPr id="140293" name="Rectangle 4"/>
          <p:cNvSpPr>
            <a:spLocks noGrp="1" noChangeArrowheads="1"/>
          </p:cNvSpPr>
          <p:nvPr>
            <p:ph type="body" sz="half" idx="4294967295"/>
          </p:nvPr>
        </p:nvSpPr>
        <p:spPr>
          <a:xfrm>
            <a:off x="527050" y="1333500"/>
            <a:ext cx="5554663" cy="4648200"/>
          </a:xfrm>
        </p:spPr>
        <p:txBody>
          <a:bodyPr/>
          <a:lstStyle/>
          <a:p>
            <a:pPr eaLnBrk="1" hangingPunct="1">
              <a:lnSpc>
                <a:spcPct val="80000"/>
              </a:lnSpc>
              <a:buSzPct val="75000"/>
            </a:pPr>
            <a:r>
              <a:rPr lang="en-US" i="1" dirty="0">
                <a:solidFill>
                  <a:srgbClr val="CC0000"/>
                </a:solidFill>
                <a:ea typeface="ＭＳ Ｐゴシック" pitchFamily="34" charset="-128"/>
              </a:rPr>
              <a:t>application:</a:t>
            </a:r>
            <a:r>
              <a:rPr lang="en-US" dirty="0">
                <a:ea typeface="ＭＳ Ｐゴシック" pitchFamily="34" charset="-128"/>
              </a:rPr>
              <a:t> supporting network applications</a:t>
            </a:r>
          </a:p>
          <a:p>
            <a:pPr lvl="1" eaLnBrk="1" hangingPunct="1">
              <a:lnSpc>
                <a:spcPct val="80000"/>
              </a:lnSpc>
            </a:pPr>
            <a:r>
              <a:rPr lang="en-US" dirty="0"/>
              <a:t>FTP, SMTP, HTTP</a:t>
            </a:r>
          </a:p>
          <a:p>
            <a:pPr eaLnBrk="1" hangingPunct="1">
              <a:lnSpc>
                <a:spcPct val="80000"/>
              </a:lnSpc>
              <a:buSzPct val="75000"/>
            </a:pPr>
            <a:r>
              <a:rPr lang="en-US" i="1" dirty="0">
                <a:solidFill>
                  <a:srgbClr val="CC0000"/>
                </a:solidFill>
                <a:ea typeface="ＭＳ Ｐゴシック" pitchFamily="34" charset="-128"/>
              </a:rPr>
              <a:t>transport:</a:t>
            </a:r>
            <a:r>
              <a:rPr lang="en-US" dirty="0">
                <a:ea typeface="ＭＳ Ｐゴシック" pitchFamily="34" charset="-128"/>
              </a:rPr>
              <a:t> process-process data transfer</a:t>
            </a:r>
          </a:p>
          <a:p>
            <a:pPr lvl="1" eaLnBrk="1" hangingPunct="1">
              <a:lnSpc>
                <a:spcPct val="80000"/>
              </a:lnSpc>
            </a:pPr>
            <a:r>
              <a:rPr lang="en-US" dirty="0"/>
              <a:t>TCP, UDP</a:t>
            </a:r>
          </a:p>
          <a:p>
            <a:pPr eaLnBrk="1" hangingPunct="1">
              <a:lnSpc>
                <a:spcPct val="80000"/>
              </a:lnSpc>
              <a:buSzPct val="75000"/>
            </a:pPr>
            <a:r>
              <a:rPr lang="en-US" i="1" dirty="0">
                <a:solidFill>
                  <a:srgbClr val="CC0000"/>
                </a:solidFill>
                <a:ea typeface="ＭＳ Ｐゴシック" pitchFamily="34" charset="-128"/>
              </a:rPr>
              <a:t>network:</a:t>
            </a:r>
            <a:r>
              <a:rPr lang="en-US" dirty="0">
                <a:ea typeface="ＭＳ Ｐゴシック" pitchFamily="34" charset="-128"/>
              </a:rPr>
              <a:t> routing of datagrams from source to destination</a:t>
            </a:r>
          </a:p>
          <a:p>
            <a:pPr lvl="1" eaLnBrk="1" hangingPunct="1">
              <a:lnSpc>
                <a:spcPct val="80000"/>
              </a:lnSpc>
            </a:pPr>
            <a:r>
              <a:rPr lang="en-US" dirty="0"/>
              <a:t>IP, routing protocols</a:t>
            </a:r>
          </a:p>
          <a:p>
            <a:pPr eaLnBrk="1" hangingPunct="1">
              <a:lnSpc>
                <a:spcPct val="80000"/>
              </a:lnSpc>
              <a:buSzPct val="75000"/>
            </a:pPr>
            <a:r>
              <a:rPr lang="en-US" i="1" dirty="0">
                <a:solidFill>
                  <a:srgbClr val="CC0000"/>
                </a:solidFill>
                <a:ea typeface="ＭＳ Ｐゴシック" pitchFamily="34" charset="-128"/>
              </a:rPr>
              <a:t>link:</a:t>
            </a:r>
            <a:r>
              <a:rPr lang="en-US" dirty="0">
                <a:ea typeface="ＭＳ Ｐゴシック" pitchFamily="34" charset="-128"/>
              </a:rPr>
              <a:t> data transfer between neighboring  network elements</a:t>
            </a:r>
          </a:p>
          <a:p>
            <a:pPr lvl="1" eaLnBrk="1" hangingPunct="1">
              <a:lnSpc>
                <a:spcPct val="80000"/>
              </a:lnSpc>
            </a:pPr>
            <a:r>
              <a:rPr lang="en-US" dirty="0"/>
              <a:t>Ethernet, 802.11 (</a:t>
            </a:r>
            <a:r>
              <a:rPr lang="en-US" dirty="0" err="1"/>
              <a:t>WiFi</a:t>
            </a:r>
            <a:r>
              <a:rPr lang="en-US" dirty="0"/>
              <a:t>)</a:t>
            </a:r>
          </a:p>
          <a:p>
            <a:pPr eaLnBrk="1" hangingPunct="1">
              <a:lnSpc>
                <a:spcPct val="80000"/>
              </a:lnSpc>
              <a:buSzPct val="75000"/>
            </a:pPr>
            <a:r>
              <a:rPr lang="en-US" i="1" dirty="0">
                <a:solidFill>
                  <a:srgbClr val="CC0000"/>
                </a:solidFill>
                <a:ea typeface="ＭＳ Ｐゴシック" pitchFamily="34" charset="-128"/>
              </a:rPr>
              <a:t>physical:</a:t>
            </a:r>
            <a:r>
              <a:rPr lang="en-US" dirty="0">
                <a:ea typeface="ＭＳ Ｐゴシック" pitchFamily="34" charset="-128"/>
              </a:rPr>
              <a:t> bits </a:t>
            </a:r>
            <a:r>
              <a:rPr lang="ja-JP" altLang="en-US" dirty="0">
                <a:ea typeface="ＭＳ Ｐゴシック" pitchFamily="34" charset="-128"/>
              </a:rPr>
              <a:t>“</a:t>
            </a:r>
            <a:r>
              <a:rPr lang="en-US" altLang="ja-JP" dirty="0">
                <a:ea typeface="ＭＳ Ｐゴシック" pitchFamily="34" charset="-128"/>
              </a:rPr>
              <a:t>on the wire</a:t>
            </a:r>
            <a:r>
              <a:rPr lang="ja-JP" altLang="en-US" dirty="0">
                <a:ea typeface="ＭＳ Ｐゴシック" pitchFamily="34" charset="-128"/>
              </a:rPr>
              <a:t>”</a:t>
            </a:r>
            <a:endParaRPr lang="en-US" altLang="ja-JP" dirty="0">
              <a:ea typeface="ＭＳ Ｐゴシック" pitchFamily="34" charset="-128"/>
            </a:endParaRPr>
          </a:p>
          <a:p>
            <a:pPr eaLnBrk="1" hangingPunct="1">
              <a:lnSpc>
                <a:spcPct val="80000"/>
              </a:lnSpc>
            </a:pPr>
            <a:endParaRPr lang="en-US" dirty="0">
              <a:ea typeface="ＭＳ Ｐゴシック" pitchFamily="34" charset="-128"/>
            </a:endParaRPr>
          </a:p>
        </p:txBody>
      </p:sp>
      <p:sp>
        <p:nvSpPr>
          <p:cNvPr id="140294"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en-US"/>
          </a:p>
        </p:txBody>
      </p:sp>
      <p:sp>
        <p:nvSpPr>
          <p:cNvPr id="140295" name="Text Box 7"/>
          <p:cNvSpPr txBox="1">
            <a:spLocks noChangeArrowheads="1"/>
          </p:cNvSpPr>
          <p:nvPr/>
        </p:nvSpPr>
        <p:spPr bwMode="auto">
          <a:xfrm>
            <a:off x="6562725" y="1920875"/>
            <a:ext cx="1644650" cy="337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application</a:t>
            </a:r>
          </a:p>
          <a:p>
            <a:pPr algn="ctr"/>
            <a:endParaRPr lang="en-US"/>
          </a:p>
          <a:p>
            <a:pPr algn="ctr"/>
            <a:r>
              <a:rPr lang="en-US"/>
              <a:t>transport</a:t>
            </a:r>
          </a:p>
          <a:p>
            <a:pPr algn="ctr"/>
            <a:endParaRPr lang="en-US"/>
          </a:p>
          <a:p>
            <a:pPr algn="ctr"/>
            <a:r>
              <a:rPr lang="en-US"/>
              <a:t>network</a:t>
            </a:r>
          </a:p>
          <a:p>
            <a:pPr algn="ctr"/>
            <a:endParaRPr lang="en-US"/>
          </a:p>
          <a:p>
            <a:pPr algn="ctr"/>
            <a:r>
              <a:rPr lang="en-US"/>
              <a:t>link</a:t>
            </a:r>
          </a:p>
          <a:p>
            <a:pPr algn="ctr"/>
            <a:endParaRPr lang="en-US"/>
          </a:p>
          <a:p>
            <a:pPr algn="ctr"/>
            <a:r>
              <a:rPr lang="en-US"/>
              <a:t>physical</a:t>
            </a:r>
          </a:p>
        </p:txBody>
      </p:sp>
      <p:sp>
        <p:nvSpPr>
          <p:cNvPr id="140296"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0297"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0298"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0299"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030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EC24783-EEB0-42C6-A509-2887FDA3A22C}" type="slidenum">
              <a:rPr lang="en-US" sz="1200">
                <a:latin typeface="Tahoma" pitchFamily="34" charset="0"/>
              </a:rPr>
              <a:pPr/>
              <a:t>64</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31046AA-D4C1-A949-8ECB-AE32E840F89D}"/>
                  </a:ext>
                </a:extLst>
              </p14:cNvPr>
              <p14:cNvContentPartPr/>
              <p14:nvPr/>
            </p14:nvContentPartPr>
            <p14:xfrm>
              <a:off x="6584040" y="2310840"/>
              <a:ext cx="1906560" cy="2347920"/>
            </p14:xfrm>
          </p:contentPart>
        </mc:Choice>
        <mc:Fallback xmlns="">
          <p:pic>
            <p:nvPicPr>
              <p:cNvPr id="2" name="Ink 1">
                <a:extLst>
                  <a:ext uri="{FF2B5EF4-FFF2-40B4-BE49-F238E27FC236}">
                    <a16:creationId xmlns:a16="http://schemas.microsoft.com/office/drawing/2014/main" id="{631046AA-D4C1-A949-8ECB-AE32E840F89D}"/>
                  </a:ext>
                </a:extLst>
              </p:cNvPr>
              <p:cNvPicPr/>
              <p:nvPr/>
            </p:nvPicPr>
            <p:blipFill>
              <a:blip r:embed="rId5"/>
              <a:stretch>
                <a:fillRect/>
              </a:stretch>
            </p:blipFill>
            <p:spPr>
              <a:xfrm>
                <a:off x="6567840" y="2294640"/>
                <a:ext cx="1938960" cy="238032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42338" name="Rectangle 2"/>
          <p:cNvSpPr>
            <a:spLocks noChangeArrowheads="1"/>
          </p:cNvSpPr>
          <p:nvPr/>
        </p:nvSpPr>
        <p:spPr bwMode="auto">
          <a:xfrm>
            <a:off x="6505575" y="1638300"/>
            <a:ext cx="1892300" cy="3530600"/>
          </a:xfrm>
          <a:prstGeom prst="rect">
            <a:avLst/>
          </a:prstGeom>
          <a:solidFill>
            <a:srgbClr val="000099"/>
          </a:solidFill>
          <a:ln>
            <a:noFill/>
          </a:ln>
          <a:extLst>
            <a:ext uri="{91240B29-F687-4f45-9708-019B960494DF}">
              <a14:hiddenLine xmlns="" xmlns:a14="http://schemas.microsoft.com/office/drawing/2010/main" w="38100">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142339" name="Rectangle 3"/>
          <p:cNvSpPr>
            <a:spLocks noGrp="1" noChangeArrowheads="1"/>
          </p:cNvSpPr>
          <p:nvPr>
            <p:ph type="title" idx="4294967295"/>
          </p:nvPr>
        </p:nvSpPr>
        <p:spPr>
          <a:xfrm>
            <a:off x="400050" y="85725"/>
            <a:ext cx="6503988" cy="1143000"/>
          </a:xfrm>
        </p:spPr>
        <p:txBody>
          <a:bodyPr/>
          <a:lstStyle/>
          <a:p>
            <a:pPr eaLnBrk="1" hangingPunct="1"/>
            <a:r>
              <a:rPr lang="en-US">
                <a:ea typeface="ＭＳ Ｐゴシック" pitchFamily="34" charset="-128"/>
              </a:rPr>
              <a:t>ISO/OSI reference model</a:t>
            </a:r>
          </a:p>
        </p:txBody>
      </p:sp>
      <p:sp>
        <p:nvSpPr>
          <p:cNvPr id="142340" name="Rectangle 4"/>
          <p:cNvSpPr>
            <a:spLocks noGrp="1" noChangeArrowheads="1"/>
          </p:cNvSpPr>
          <p:nvPr>
            <p:ph type="body" sz="half" idx="4294967295"/>
          </p:nvPr>
        </p:nvSpPr>
        <p:spPr>
          <a:xfrm>
            <a:off x="584200" y="1422400"/>
            <a:ext cx="5154613" cy="4648200"/>
          </a:xfrm>
        </p:spPr>
        <p:txBody>
          <a:bodyPr/>
          <a:lstStyle/>
          <a:p>
            <a:pPr eaLnBrk="1" hangingPunct="1">
              <a:buSzPct val="75000"/>
            </a:pPr>
            <a:r>
              <a:rPr lang="en-US" i="1" dirty="0">
                <a:solidFill>
                  <a:srgbClr val="CC0000"/>
                </a:solidFill>
                <a:ea typeface="ＭＳ Ｐゴシック" pitchFamily="34" charset="-128"/>
              </a:rPr>
              <a:t>presentation:</a:t>
            </a:r>
            <a:r>
              <a:rPr lang="en-US" dirty="0">
                <a:ea typeface="ＭＳ Ｐゴシック" pitchFamily="34" charset="-128"/>
              </a:rPr>
              <a:t> allow applications to interpret meaning of data, e.g., encryption, compression, machine-specific conventions</a:t>
            </a:r>
          </a:p>
          <a:p>
            <a:pPr eaLnBrk="1" hangingPunct="1">
              <a:buSzPct val="75000"/>
            </a:pPr>
            <a:r>
              <a:rPr lang="en-US" i="1" dirty="0">
                <a:solidFill>
                  <a:srgbClr val="CC0000"/>
                </a:solidFill>
                <a:ea typeface="ＭＳ Ｐゴシック" pitchFamily="34" charset="-128"/>
              </a:rPr>
              <a:t>session:</a:t>
            </a:r>
            <a:r>
              <a:rPr lang="en-US" dirty="0">
                <a:ea typeface="ＭＳ Ｐゴシック" pitchFamily="34" charset="-128"/>
              </a:rPr>
              <a:t> synchronization, </a:t>
            </a:r>
            <a:r>
              <a:rPr lang="en-US" dirty="0" err="1">
                <a:ea typeface="ＭＳ Ｐゴシック" pitchFamily="34" charset="-128"/>
              </a:rPr>
              <a:t>checkpointing</a:t>
            </a:r>
            <a:r>
              <a:rPr lang="en-US" dirty="0">
                <a:ea typeface="ＭＳ Ｐゴシック" pitchFamily="34" charset="-128"/>
              </a:rPr>
              <a:t>, recovery of data exchange</a:t>
            </a:r>
          </a:p>
          <a:p>
            <a:pPr eaLnBrk="1" hangingPunct="1">
              <a:buSzPct val="75000"/>
            </a:pPr>
            <a:r>
              <a:rPr lang="en-US" dirty="0">
                <a:ea typeface="ＭＳ Ｐゴシック" pitchFamily="34" charset="-128"/>
              </a:rPr>
              <a:t>Internet stack </a:t>
            </a:r>
            <a:r>
              <a:rPr lang="ja-JP" altLang="en-US" dirty="0">
                <a:ea typeface="ＭＳ Ｐゴシック" pitchFamily="34" charset="-128"/>
              </a:rPr>
              <a:t>“</a:t>
            </a:r>
            <a:r>
              <a:rPr lang="en-US" altLang="ja-JP" dirty="0">
                <a:ea typeface="ＭＳ Ｐゴシック" pitchFamily="34" charset="-128"/>
              </a:rPr>
              <a:t>missing</a:t>
            </a:r>
            <a:r>
              <a:rPr lang="ja-JP" altLang="en-US" dirty="0">
                <a:ea typeface="ＭＳ Ｐゴシック" pitchFamily="34" charset="-128"/>
              </a:rPr>
              <a:t>”</a:t>
            </a:r>
            <a:r>
              <a:rPr lang="en-US" altLang="ja-JP" dirty="0">
                <a:ea typeface="ＭＳ Ｐゴシック" pitchFamily="34" charset="-128"/>
              </a:rPr>
              <a:t> these layers!</a:t>
            </a:r>
          </a:p>
          <a:p>
            <a:pPr lvl="1" eaLnBrk="1" hangingPunct="1"/>
            <a:r>
              <a:rPr lang="en-US" dirty="0"/>
              <a:t>these services, </a:t>
            </a:r>
            <a:r>
              <a:rPr lang="en-US" i="1" dirty="0"/>
              <a:t>if needed,</a:t>
            </a:r>
            <a:r>
              <a:rPr lang="en-US" dirty="0"/>
              <a:t> must be implemented in application</a:t>
            </a:r>
          </a:p>
          <a:p>
            <a:pPr lvl="1" eaLnBrk="1" hangingPunct="1"/>
            <a:r>
              <a:rPr lang="en-US" dirty="0"/>
              <a:t>needed?</a:t>
            </a:r>
          </a:p>
        </p:txBody>
      </p:sp>
      <p:sp>
        <p:nvSpPr>
          <p:cNvPr id="142341"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p>
            <a:endParaRPr lang="en-US">
              <a:latin typeface="Times New Roman" pitchFamily="18" charset="0"/>
            </a:endParaRPr>
          </a:p>
        </p:txBody>
      </p:sp>
      <p:sp>
        <p:nvSpPr>
          <p:cNvPr id="142342" name="Text Box 7"/>
          <p:cNvSpPr txBox="1">
            <a:spLocks noChangeArrowheads="1"/>
          </p:cNvSpPr>
          <p:nvPr/>
        </p:nvSpPr>
        <p:spPr bwMode="auto">
          <a:xfrm>
            <a:off x="6348413" y="1946275"/>
            <a:ext cx="1982787" cy="341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70000"/>
              </a:lnSpc>
            </a:pPr>
            <a:r>
              <a:rPr lang="en-US"/>
              <a:t>application</a:t>
            </a:r>
          </a:p>
          <a:p>
            <a:pPr algn="ctr">
              <a:lnSpc>
                <a:spcPct val="70000"/>
              </a:lnSpc>
            </a:pPr>
            <a:endParaRPr lang="en-US"/>
          </a:p>
          <a:p>
            <a:pPr algn="ctr">
              <a:lnSpc>
                <a:spcPct val="70000"/>
              </a:lnSpc>
            </a:pPr>
            <a:r>
              <a:rPr lang="en-US"/>
              <a:t>presentation</a:t>
            </a:r>
          </a:p>
          <a:p>
            <a:pPr algn="ctr">
              <a:lnSpc>
                <a:spcPct val="70000"/>
              </a:lnSpc>
            </a:pPr>
            <a:endParaRPr lang="en-US"/>
          </a:p>
          <a:p>
            <a:pPr algn="ctr">
              <a:lnSpc>
                <a:spcPct val="70000"/>
              </a:lnSpc>
            </a:pPr>
            <a:r>
              <a:rPr lang="en-US"/>
              <a:t>session</a:t>
            </a:r>
          </a:p>
          <a:p>
            <a:pPr algn="ctr">
              <a:lnSpc>
                <a:spcPct val="70000"/>
              </a:lnSpc>
            </a:pPr>
            <a:endParaRPr lang="en-US"/>
          </a:p>
          <a:p>
            <a:pPr algn="ctr">
              <a:lnSpc>
                <a:spcPct val="70000"/>
              </a:lnSpc>
            </a:pPr>
            <a:r>
              <a:rPr lang="en-US"/>
              <a:t>transport</a:t>
            </a:r>
          </a:p>
          <a:p>
            <a:pPr algn="ctr">
              <a:lnSpc>
                <a:spcPct val="70000"/>
              </a:lnSpc>
            </a:pPr>
            <a:endParaRPr lang="en-US"/>
          </a:p>
          <a:p>
            <a:pPr algn="ctr">
              <a:lnSpc>
                <a:spcPct val="70000"/>
              </a:lnSpc>
            </a:pPr>
            <a:r>
              <a:rPr lang="en-US"/>
              <a:t>network</a:t>
            </a:r>
          </a:p>
          <a:p>
            <a:pPr algn="ctr">
              <a:lnSpc>
                <a:spcPct val="70000"/>
              </a:lnSpc>
            </a:pPr>
            <a:endParaRPr lang="en-US"/>
          </a:p>
          <a:p>
            <a:pPr algn="ctr">
              <a:lnSpc>
                <a:spcPct val="70000"/>
              </a:lnSpc>
            </a:pPr>
            <a:r>
              <a:rPr lang="en-US"/>
              <a:t>link</a:t>
            </a:r>
          </a:p>
          <a:p>
            <a:pPr algn="ctr">
              <a:lnSpc>
                <a:spcPct val="70000"/>
              </a:lnSpc>
            </a:pPr>
            <a:endParaRPr lang="en-US"/>
          </a:p>
          <a:p>
            <a:pPr algn="ctr">
              <a:lnSpc>
                <a:spcPct val="70000"/>
              </a:lnSpc>
            </a:pPr>
            <a:r>
              <a:rPr lang="en-US"/>
              <a:t>physical</a:t>
            </a:r>
          </a:p>
        </p:txBody>
      </p:sp>
      <p:sp>
        <p:nvSpPr>
          <p:cNvPr id="142343" name="Line 8"/>
          <p:cNvSpPr>
            <a:spLocks noChangeShapeType="1"/>
          </p:cNvSpPr>
          <p:nvPr/>
        </p:nvSpPr>
        <p:spPr bwMode="auto">
          <a:xfrm>
            <a:off x="6370638" y="2366963"/>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2344" name="Line 9"/>
          <p:cNvSpPr>
            <a:spLocks noChangeShapeType="1"/>
          </p:cNvSpPr>
          <p:nvPr/>
        </p:nvSpPr>
        <p:spPr bwMode="auto">
          <a:xfrm>
            <a:off x="6384925" y="3343275"/>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2345" name="Line 10"/>
          <p:cNvSpPr>
            <a:spLocks noChangeShapeType="1"/>
          </p:cNvSpPr>
          <p:nvPr/>
        </p:nvSpPr>
        <p:spPr bwMode="auto">
          <a:xfrm>
            <a:off x="6384925" y="3883025"/>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2346" name="Line 11"/>
          <p:cNvSpPr>
            <a:spLocks noChangeShapeType="1"/>
          </p:cNvSpPr>
          <p:nvPr/>
        </p:nvSpPr>
        <p:spPr bwMode="auto">
          <a:xfrm>
            <a:off x="6386513" y="4899025"/>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2347" name="Line 12"/>
          <p:cNvSpPr>
            <a:spLocks noChangeShapeType="1"/>
          </p:cNvSpPr>
          <p:nvPr/>
        </p:nvSpPr>
        <p:spPr bwMode="auto">
          <a:xfrm>
            <a:off x="6370638" y="4416425"/>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2348" name="Line 13"/>
          <p:cNvSpPr>
            <a:spLocks noChangeShapeType="1"/>
          </p:cNvSpPr>
          <p:nvPr/>
        </p:nvSpPr>
        <p:spPr bwMode="auto">
          <a:xfrm>
            <a:off x="6369050" y="2886075"/>
            <a:ext cx="188595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pic>
        <p:nvPicPr>
          <p:cNvPr id="142349"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895350"/>
            <a:ext cx="5988050"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350"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3546697-C2E8-4172-A18E-D189479C1DAD}" type="slidenum">
              <a:rPr lang="en-US" sz="1200">
                <a:latin typeface="Tahoma" pitchFamily="34" charset="0"/>
              </a:rPr>
              <a:pPr/>
              <a:t>65</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9D1A09A-28D4-E84A-BA21-A5ECFB384390}"/>
                  </a:ext>
                </a:extLst>
              </p14:cNvPr>
              <p14:cNvContentPartPr/>
              <p14:nvPr/>
            </p14:nvContentPartPr>
            <p14:xfrm>
              <a:off x="5431320" y="460440"/>
              <a:ext cx="3622680" cy="1885680"/>
            </p14:xfrm>
          </p:contentPart>
        </mc:Choice>
        <mc:Fallback xmlns="">
          <p:pic>
            <p:nvPicPr>
              <p:cNvPr id="2" name="Ink 1">
                <a:extLst>
                  <a:ext uri="{FF2B5EF4-FFF2-40B4-BE49-F238E27FC236}">
                    <a16:creationId xmlns:a16="http://schemas.microsoft.com/office/drawing/2014/main" id="{09D1A09A-28D4-E84A-BA21-A5ECFB384390}"/>
                  </a:ext>
                </a:extLst>
              </p:cNvPr>
              <p:cNvPicPr/>
              <p:nvPr/>
            </p:nvPicPr>
            <p:blipFill>
              <a:blip r:embed="rId5"/>
              <a:stretch>
                <a:fillRect/>
              </a:stretch>
            </p:blipFill>
            <p:spPr>
              <a:xfrm>
                <a:off x="5415120" y="444240"/>
                <a:ext cx="3655080" cy="191808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175" y="795338"/>
            <a:ext cx="3370263" cy="18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387"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388"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44389" name="Group 180"/>
          <p:cNvGrpSpPr>
            <a:grpSpLocks/>
          </p:cNvGrpSpPr>
          <p:nvPr/>
        </p:nvGrpSpPr>
        <p:grpSpPr bwMode="auto">
          <a:xfrm>
            <a:off x="7329488" y="2754313"/>
            <a:ext cx="1052512" cy="355600"/>
            <a:chOff x="4410" y="1365"/>
            <a:chExt cx="663" cy="224"/>
          </a:xfrm>
        </p:grpSpPr>
        <p:sp>
          <p:nvSpPr>
            <p:cNvPr id="144523"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144524"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144525"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144526" name="Freeform 184"/>
            <p:cNvSpPr>
              <a:spLocks/>
            </p:cNvSpPr>
            <p:nvPr/>
          </p:nvSpPr>
          <p:spPr bwMode="auto">
            <a:xfrm>
              <a:off x="4475" y="1395"/>
              <a:ext cx="506" cy="80"/>
            </a:xfrm>
            <a:custGeom>
              <a:avLst/>
              <a:gdLst>
                <a:gd name="T0" fmla="*/ 0 w 280"/>
                <a:gd name="T1" fmla="*/ 693 h 63"/>
                <a:gd name="T2" fmla="*/ 13798 w 280"/>
                <a:gd name="T3" fmla="*/ 674 h 63"/>
                <a:gd name="T4" fmla="*/ 81432 w 280"/>
                <a:gd name="T5" fmla="*/ 0 h 63"/>
                <a:gd name="T6" fmla="*/ 103965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sp>
          <p:nvSpPr>
            <p:cNvPr id="144527"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lstStyle/>
            <a:p>
              <a:endParaRPr lang="en-US"/>
            </a:p>
          </p:txBody>
        </p:sp>
      </p:grpSp>
      <p:grpSp>
        <p:nvGrpSpPr>
          <p:cNvPr id="144390" name="Group 170"/>
          <p:cNvGrpSpPr>
            <a:grpSpLocks/>
          </p:cNvGrpSpPr>
          <p:nvPr/>
        </p:nvGrpSpPr>
        <p:grpSpPr bwMode="auto">
          <a:xfrm>
            <a:off x="7392988" y="5013325"/>
            <a:ext cx="881062" cy="422275"/>
            <a:chOff x="2356" y="1300"/>
            <a:chExt cx="555" cy="194"/>
          </a:xfrm>
        </p:grpSpPr>
        <p:sp>
          <p:nvSpPr>
            <p:cNvPr id="14451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4451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4451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44518" name="Group 174"/>
            <p:cNvGrpSpPr>
              <a:grpSpLocks/>
            </p:cNvGrpSpPr>
            <p:nvPr/>
          </p:nvGrpSpPr>
          <p:grpSpPr bwMode="auto">
            <a:xfrm>
              <a:off x="2468" y="1332"/>
              <a:ext cx="310" cy="60"/>
              <a:chOff x="2468" y="1332"/>
              <a:chExt cx="310" cy="60"/>
            </a:xfrm>
          </p:grpSpPr>
          <p:sp>
            <p:nvSpPr>
              <p:cNvPr id="144521"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4522"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44519"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20"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44391"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4392" name="Text Box 8"/>
          <p:cNvSpPr txBox="1">
            <a:spLocks noChangeArrowheads="1"/>
          </p:cNvSpPr>
          <p:nvPr/>
        </p:nvSpPr>
        <p:spPr bwMode="auto">
          <a:xfrm>
            <a:off x="2716213" y="223838"/>
            <a:ext cx="110013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i="1">
                <a:solidFill>
                  <a:srgbClr val="000099"/>
                </a:solidFill>
              </a:rPr>
              <a:t>source</a:t>
            </a:r>
          </a:p>
        </p:txBody>
      </p:sp>
      <p:sp>
        <p:nvSpPr>
          <p:cNvPr id="144393"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394"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4395"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144396"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397" name="Text Box 26"/>
          <p:cNvSpPr txBox="1">
            <a:spLocks noChangeArrowheads="1"/>
          </p:cNvSpPr>
          <p:nvPr/>
        </p:nvSpPr>
        <p:spPr bwMode="auto">
          <a:xfrm>
            <a:off x="2554288" y="698500"/>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110000"/>
              </a:lnSpc>
            </a:pPr>
            <a:r>
              <a:rPr lang="en-US" sz="1800"/>
              <a:t>application</a:t>
            </a:r>
          </a:p>
          <a:p>
            <a:pPr algn="ctr">
              <a:lnSpc>
                <a:spcPct val="110000"/>
              </a:lnSpc>
            </a:pPr>
            <a:r>
              <a:rPr lang="en-US" sz="1800"/>
              <a:t>transport</a:t>
            </a:r>
          </a:p>
          <a:p>
            <a:pPr algn="ctr">
              <a:lnSpc>
                <a:spcPct val="110000"/>
              </a:lnSpc>
            </a:pPr>
            <a:r>
              <a:rPr lang="en-US" sz="1800"/>
              <a:t>network</a:t>
            </a:r>
          </a:p>
          <a:p>
            <a:pPr algn="ctr">
              <a:lnSpc>
                <a:spcPct val="110000"/>
              </a:lnSpc>
            </a:pPr>
            <a:r>
              <a:rPr lang="en-US" sz="1800"/>
              <a:t>link</a:t>
            </a:r>
          </a:p>
          <a:p>
            <a:pPr algn="ctr">
              <a:lnSpc>
                <a:spcPct val="110000"/>
              </a:lnSpc>
            </a:pPr>
            <a:r>
              <a:rPr lang="en-US" sz="1800"/>
              <a:t>physical</a:t>
            </a:r>
          </a:p>
        </p:txBody>
      </p:sp>
      <p:sp>
        <p:nvSpPr>
          <p:cNvPr id="144398"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399"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00"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5" name="Group 39"/>
          <p:cNvGrpSpPr>
            <a:grpSpLocks/>
          </p:cNvGrpSpPr>
          <p:nvPr/>
        </p:nvGrpSpPr>
        <p:grpSpPr bwMode="auto">
          <a:xfrm>
            <a:off x="1398198" y="1368425"/>
            <a:ext cx="1208088" cy="303213"/>
            <a:chOff x="501" y="1990"/>
            <a:chExt cx="761" cy="191"/>
          </a:xfrm>
        </p:grpSpPr>
        <p:sp>
          <p:nvSpPr>
            <p:cNvPr id="14450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510" name="Rectangle 41"/>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511" name="Rectangle 42"/>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512" name="Rectangle 43"/>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51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1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12645" name="Text Box 5"/>
          <p:cNvSpPr txBox="1">
            <a:spLocks noChangeArrowheads="1"/>
          </p:cNvSpPr>
          <p:nvPr/>
        </p:nvSpPr>
        <p:spPr bwMode="auto">
          <a:xfrm>
            <a:off x="77141" y="983834"/>
            <a:ext cx="167545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solidFill>
                  <a:srgbClr val="CC0000"/>
                </a:solidFill>
              </a:rPr>
              <a:t>segment/datagram</a:t>
            </a:r>
          </a:p>
        </p:txBody>
      </p:sp>
      <p:grpSp>
        <p:nvGrpSpPr>
          <p:cNvPr id="6" name="Group 178"/>
          <p:cNvGrpSpPr>
            <a:grpSpLocks/>
          </p:cNvGrpSpPr>
          <p:nvPr/>
        </p:nvGrpSpPr>
        <p:grpSpPr bwMode="auto">
          <a:xfrm>
            <a:off x="1712523" y="1033463"/>
            <a:ext cx="301625" cy="292100"/>
            <a:chOff x="1962" y="2058"/>
            <a:chExt cx="190" cy="184"/>
          </a:xfrm>
        </p:grpSpPr>
        <p:sp>
          <p:nvSpPr>
            <p:cNvPr id="14450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508" name="Rectangle 48"/>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grpSp>
      <p:sp>
        <p:nvSpPr>
          <p:cNvPr id="112644" name="Text Box 4"/>
          <p:cNvSpPr txBox="1">
            <a:spLocks noChangeArrowheads="1"/>
          </p:cNvSpPr>
          <p:nvPr/>
        </p:nvSpPr>
        <p:spPr bwMode="auto">
          <a:xfrm>
            <a:off x="521067" y="1295400"/>
            <a:ext cx="71205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solidFill>
                  <a:srgbClr val="CC0000"/>
                </a:solidFill>
              </a:rPr>
              <a:t>packet</a:t>
            </a:r>
            <a:endParaRPr lang="en-US" sz="1600" dirty="0">
              <a:solidFill>
                <a:srgbClr val="CC0000"/>
              </a:solidFill>
            </a:endParaRPr>
          </a:p>
        </p:txBody>
      </p:sp>
      <p:sp>
        <p:nvSpPr>
          <p:cNvPr id="144405" name="Text Box 54"/>
          <p:cNvSpPr txBox="1">
            <a:spLocks noChangeArrowheads="1"/>
          </p:cNvSpPr>
          <p:nvPr/>
        </p:nvSpPr>
        <p:spPr bwMode="auto">
          <a:xfrm>
            <a:off x="1547813" y="4157663"/>
            <a:ext cx="14128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i="1">
                <a:solidFill>
                  <a:srgbClr val="000099"/>
                </a:solidFill>
              </a:rPr>
              <a:t>destination</a:t>
            </a:r>
          </a:p>
        </p:txBody>
      </p:sp>
      <p:sp>
        <p:nvSpPr>
          <p:cNvPr id="144406"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407"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4408"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144409"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10" name="Text Box 60"/>
          <p:cNvSpPr txBox="1">
            <a:spLocks noChangeArrowheads="1"/>
          </p:cNvSpPr>
          <p:nvPr/>
        </p:nvSpPr>
        <p:spPr bwMode="auto">
          <a:xfrm>
            <a:off x="1665288" y="4584700"/>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110000"/>
              </a:lnSpc>
            </a:pPr>
            <a:r>
              <a:rPr lang="en-US" sz="1800"/>
              <a:t>application</a:t>
            </a:r>
          </a:p>
          <a:p>
            <a:pPr algn="ctr">
              <a:lnSpc>
                <a:spcPct val="110000"/>
              </a:lnSpc>
            </a:pPr>
            <a:r>
              <a:rPr lang="en-US" sz="1800"/>
              <a:t>transport</a:t>
            </a:r>
          </a:p>
          <a:p>
            <a:pPr algn="ctr">
              <a:lnSpc>
                <a:spcPct val="110000"/>
              </a:lnSpc>
            </a:pPr>
            <a:r>
              <a:rPr lang="en-US" sz="1800"/>
              <a:t>network</a:t>
            </a:r>
          </a:p>
          <a:p>
            <a:pPr algn="ctr">
              <a:lnSpc>
                <a:spcPct val="110000"/>
              </a:lnSpc>
            </a:pPr>
            <a:r>
              <a:rPr lang="en-US" sz="1800"/>
              <a:t>link</a:t>
            </a:r>
          </a:p>
          <a:p>
            <a:pPr algn="ctr">
              <a:lnSpc>
                <a:spcPct val="110000"/>
              </a:lnSpc>
            </a:pPr>
            <a:r>
              <a:rPr lang="en-US" sz="1800"/>
              <a:t>physical</a:t>
            </a:r>
          </a:p>
        </p:txBody>
      </p:sp>
      <p:sp>
        <p:nvSpPr>
          <p:cNvPr id="144411"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12"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13"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44414" name="Group 64"/>
          <p:cNvGrpSpPr>
            <a:grpSpLocks/>
          </p:cNvGrpSpPr>
          <p:nvPr/>
        </p:nvGrpSpPr>
        <p:grpSpPr bwMode="auto">
          <a:xfrm>
            <a:off x="152400" y="5527675"/>
            <a:ext cx="1479550" cy="303213"/>
            <a:chOff x="332" y="2224"/>
            <a:chExt cx="932" cy="191"/>
          </a:xfrm>
        </p:grpSpPr>
        <p:sp>
          <p:nvSpPr>
            <p:cNvPr id="14449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500" name="Rectangle 66"/>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501" name="Rectangle 67"/>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502" name="Rectangle 68"/>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144503" name="Rectangle 69"/>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50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44415" name="Group 73"/>
          <p:cNvGrpSpPr>
            <a:grpSpLocks/>
          </p:cNvGrpSpPr>
          <p:nvPr/>
        </p:nvGrpSpPr>
        <p:grpSpPr bwMode="auto">
          <a:xfrm>
            <a:off x="420688" y="5229225"/>
            <a:ext cx="1208087" cy="303213"/>
            <a:chOff x="501" y="1990"/>
            <a:chExt cx="761" cy="191"/>
          </a:xfrm>
        </p:grpSpPr>
        <p:sp>
          <p:nvSpPr>
            <p:cNvPr id="14449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94" name="Rectangle 75"/>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95" name="Rectangle 76"/>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496" name="Rectangle 77"/>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9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44416" name="Group 80"/>
          <p:cNvGrpSpPr>
            <a:grpSpLocks/>
          </p:cNvGrpSpPr>
          <p:nvPr/>
        </p:nvGrpSpPr>
        <p:grpSpPr bwMode="auto">
          <a:xfrm>
            <a:off x="723900" y="4921250"/>
            <a:ext cx="890588" cy="303213"/>
            <a:chOff x="645" y="1734"/>
            <a:chExt cx="561" cy="191"/>
          </a:xfrm>
        </p:grpSpPr>
        <p:sp>
          <p:nvSpPr>
            <p:cNvPr id="14448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90" name="Rectangle 82"/>
            <p:cNvSpPr>
              <a:spLocks noChangeArrowheads="1"/>
            </p:cNvSpPr>
            <p:nvPr/>
          </p:nvSpPr>
          <p:spPr bwMode="auto">
            <a:xfrm>
              <a:off x="648" y="173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91" name="Rectangle 83"/>
            <p:cNvSpPr>
              <a:spLocks noChangeArrowheads="1"/>
            </p:cNvSpPr>
            <p:nvPr/>
          </p:nvSpPr>
          <p:spPr bwMode="auto">
            <a:xfrm>
              <a:off x="778" y="173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9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44417" name="Group 85"/>
          <p:cNvGrpSpPr>
            <a:grpSpLocks/>
          </p:cNvGrpSpPr>
          <p:nvPr/>
        </p:nvGrpSpPr>
        <p:grpSpPr bwMode="auto">
          <a:xfrm>
            <a:off x="930275" y="4610100"/>
            <a:ext cx="679450" cy="301625"/>
            <a:chOff x="780" y="1553"/>
            <a:chExt cx="428" cy="190"/>
          </a:xfrm>
        </p:grpSpPr>
        <p:sp>
          <p:nvSpPr>
            <p:cNvPr id="14448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88" name="Rectangle 87"/>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nvGrpSpPr>
          <p:cNvPr id="144418" name="Group 88"/>
          <p:cNvGrpSpPr>
            <a:grpSpLocks/>
          </p:cNvGrpSpPr>
          <p:nvPr/>
        </p:nvGrpSpPr>
        <p:grpSpPr bwMode="auto">
          <a:xfrm>
            <a:off x="5654675" y="4164013"/>
            <a:ext cx="1387475" cy="1035050"/>
            <a:chOff x="3601" y="168"/>
            <a:chExt cx="874" cy="652"/>
          </a:xfrm>
        </p:grpSpPr>
        <p:sp>
          <p:nvSpPr>
            <p:cNvPr id="144482"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4483"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144484"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85" name="Text Box 92"/>
            <p:cNvSpPr txBox="1">
              <a:spLocks noChangeArrowheads="1"/>
            </p:cNvSpPr>
            <p:nvPr/>
          </p:nvSpPr>
          <p:spPr bwMode="auto">
            <a:xfrm>
              <a:off x="3601" y="192"/>
              <a:ext cx="830" cy="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110000"/>
                </a:lnSpc>
              </a:pPr>
              <a:r>
                <a:rPr lang="en-US" sz="1800"/>
                <a:t>network</a:t>
              </a:r>
            </a:p>
            <a:p>
              <a:pPr algn="ctr">
                <a:lnSpc>
                  <a:spcPct val="110000"/>
                </a:lnSpc>
              </a:pPr>
              <a:r>
                <a:rPr lang="en-US" sz="1800"/>
                <a:t>link</a:t>
              </a:r>
            </a:p>
            <a:p>
              <a:pPr algn="ctr">
                <a:lnSpc>
                  <a:spcPct val="110000"/>
                </a:lnSpc>
              </a:pPr>
              <a:r>
                <a:rPr lang="en-US" sz="1800"/>
                <a:t>physical</a:t>
              </a:r>
            </a:p>
          </p:txBody>
        </p:sp>
        <p:sp>
          <p:nvSpPr>
            <p:cNvPr id="144486"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144419" name="Group 94"/>
          <p:cNvGrpSpPr>
            <a:grpSpLocks/>
          </p:cNvGrpSpPr>
          <p:nvPr/>
        </p:nvGrpSpPr>
        <p:grpSpPr bwMode="auto">
          <a:xfrm>
            <a:off x="5821363" y="2271713"/>
            <a:ext cx="1387475" cy="733425"/>
            <a:chOff x="4696" y="597"/>
            <a:chExt cx="874" cy="462"/>
          </a:xfrm>
        </p:grpSpPr>
        <p:sp>
          <p:nvSpPr>
            <p:cNvPr id="144478"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44479"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144480"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4481" name="Text Box 98"/>
            <p:cNvSpPr txBox="1">
              <a:spLocks noChangeArrowheads="1"/>
            </p:cNvSpPr>
            <p:nvPr/>
          </p:nvSpPr>
          <p:spPr bwMode="auto">
            <a:xfrm>
              <a:off x="4696" y="621"/>
              <a:ext cx="830"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110000"/>
                </a:lnSpc>
              </a:pPr>
              <a:r>
                <a:rPr lang="en-US" sz="1800"/>
                <a:t>link</a:t>
              </a:r>
            </a:p>
            <a:p>
              <a:pPr algn="ctr">
                <a:lnSpc>
                  <a:spcPct val="110000"/>
                </a:lnSpc>
              </a:pPr>
              <a:r>
                <a:rPr lang="en-US" sz="1800"/>
                <a:t>physical</a:t>
              </a:r>
            </a:p>
          </p:txBody>
        </p:sp>
      </p:grpSp>
      <p:sp>
        <p:nvSpPr>
          <p:cNvPr id="144420"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44421" name="Group 115"/>
          <p:cNvGrpSpPr>
            <a:grpSpLocks/>
          </p:cNvGrpSpPr>
          <p:nvPr/>
        </p:nvGrpSpPr>
        <p:grpSpPr bwMode="auto">
          <a:xfrm>
            <a:off x="4238625" y="4546600"/>
            <a:ext cx="1479550" cy="303213"/>
            <a:chOff x="332" y="2224"/>
            <a:chExt cx="932" cy="191"/>
          </a:xfrm>
        </p:grpSpPr>
        <p:sp>
          <p:nvSpPr>
            <p:cNvPr id="144470"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71" name="Rectangle 117"/>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72" name="Rectangle 118"/>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473" name="Rectangle 119"/>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144474" name="Rectangle 120"/>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75"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6"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7"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44422" name="Group 124"/>
          <p:cNvGrpSpPr>
            <a:grpSpLocks/>
          </p:cNvGrpSpPr>
          <p:nvPr/>
        </p:nvGrpSpPr>
        <p:grpSpPr bwMode="auto">
          <a:xfrm>
            <a:off x="4497388" y="4240213"/>
            <a:ext cx="1208087" cy="303212"/>
            <a:chOff x="501" y="1990"/>
            <a:chExt cx="761" cy="191"/>
          </a:xfrm>
        </p:grpSpPr>
        <p:sp>
          <p:nvSpPr>
            <p:cNvPr id="144464"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65" name="Rectangle 126"/>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66" name="Rectangle 127"/>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467" name="Rectangle 128"/>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68"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9"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5" name="Group 140"/>
          <p:cNvGrpSpPr>
            <a:grpSpLocks/>
          </p:cNvGrpSpPr>
          <p:nvPr/>
        </p:nvGrpSpPr>
        <p:grpSpPr bwMode="auto">
          <a:xfrm>
            <a:off x="7269163" y="4606925"/>
            <a:ext cx="1208087" cy="303213"/>
            <a:chOff x="501" y="1990"/>
            <a:chExt cx="761" cy="191"/>
          </a:xfrm>
        </p:grpSpPr>
        <p:sp>
          <p:nvSpPr>
            <p:cNvPr id="144458"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59" name="Rectangle 142"/>
            <p:cNvSpPr>
              <a:spLocks noChangeArrowheads="1"/>
            </p:cNvSpPr>
            <p:nvPr/>
          </p:nvSpPr>
          <p:spPr bwMode="auto">
            <a:xfrm>
              <a:off x="704"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60" name="Rectangle 143"/>
            <p:cNvSpPr>
              <a:spLocks noChangeArrowheads="1"/>
            </p:cNvSpPr>
            <p:nvPr/>
          </p:nvSpPr>
          <p:spPr bwMode="auto">
            <a:xfrm>
              <a:off x="518" y="1990"/>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461" name="Rectangle 144"/>
            <p:cNvSpPr>
              <a:spLocks noChangeArrowheads="1"/>
            </p:cNvSpPr>
            <p:nvPr/>
          </p:nvSpPr>
          <p:spPr bwMode="auto">
            <a:xfrm>
              <a:off x="834" y="1991"/>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62"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3"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6" name="Group 156"/>
          <p:cNvGrpSpPr>
            <a:grpSpLocks/>
          </p:cNvGrpSpPr>
          <p:nvPr/>
        </p:nvGrpSpPr>
        <p:grpSpPr bwMode="auto">
          <a:xfrm>
            <a:off x="1117211" y="1665288"/>
            <a:ext cx="1479550" cy="303212"/>
            <a:chOff x="332" y="2224"/>
            <a:chExt cx="932" cy="191"/>
          </a:xfrm>
        </p:grpSpPr>
        <p:sp>
          <p:nvSpPr>
            <p:cNvPr id="144450"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51" name="Rectangle 158"/>
            <p:cNvSpPr>
              <a:spLocks noChangeArrowheads="1"/>
            </p:cNvSpPr>
            <p:nvPr/>
          </p:nvSpPr>
          <p:spPr bwMode="auto">
            <a:xfrm>
              <a:off x="706"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144452" name="Rectangle 159"/>
            <p:cNvSpPr>
              <a:spLocks noChangeArrowheads="1"/>
            </p:cNvSpPr>
            <p:nvPr/>
          </p:nvSpPr>
          <p:spPr bwMode="auto">
            <a:xfrm>
              <a:off x="520"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144453" name="Rectangle 160"/>
            <p:cNvSpPr>
              <a:spLocks noChangeArrowheads="1"/>
            </p:cNvSpPr>
            <p:nvPr/>
          </p:nvSpPr>
          <p:spPr bwMode="auto">
            <a:xfrm>
              <a:off x="332" y="2224"/>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144454" name="Rectangle 161"/>
            <p:cNvSpPr>
              <a:spLocks noChangeArrowheads="1"/>
            </p:cNvSpPr>
            <p:nvPr/>
          </p:nvSpPr>
          <p:spPr bwMode="auto">
            <a:xfrm>
              <a:off x="836" y="2225"/>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144455"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6"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7"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44425" name="Text Box 166"/>
          <p:cNvSpPr txBox="1">
            <a:spLocks noChangeArrowheads="1"/>
          </p:cNvSpPr>
          <p:nvPr/>
        </p:nvSpPr>
        <p:spPr bwMode="auto">
          <a:xfrm>
            <a:off x="7921625" y="5411788"/>
            <a:ext cx="844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800" b="1"/>
              <a:t>router</a:t>
            </a:r>
          </a:p>
        </p:txBody>
      </p:sp>
      <p:sp>
        <p:nvSpPr>
          <p:cNvPr id="144426" name="Text Box 167"/>
          <p:cNvSpPr txBox="1">
            <a:spLocks noChangeArrowheads="1"/>
          </p:cNvSpPr>
          <p:nvPr/>
        </p:nvSpPr>
        <p:spPr bwMode="auto">
          <a:xfrm>
            <a:off x="7935913" y="3098800"/>
            <a:ext cx="895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1800" b="1"/>
              <a:t>switch</a:t>
            </a:r>
          </a:p>
        </p:txBody>
      </p:sp>
      <p:sp>
        <p:nvSpPr>
          <p:cNvPr id="144427" name="Rectangle 168"/>
          <p:cNvSpPr>
            <a:spLocks noGrp="1" noChangeArrowheads="1"/>
          </p:cNvSpPr>
          <p:nvPr>
            <p:ph type="title" idx="4294967295"/>
          </p:nvPr>
        </p:nvSpPr>
        <p:spPr>
          <a:xfrm>
            <a:off x="4995863" y="0"/>
            <a:ext cx="3805237" cy="1143000"/>
          </a:xfrm>
        </p:spPr>
        <p:txBody>
          <a:bodyPr/>
          <a:lstStyle/>
          <a:p>
            <a:pPr eaLnBrk="1" hangingPunct="1"/>
            <a:r>
              <a:rPr lang="en-US" dirty="0">
                <a:ea typeface="ＭＳ Ｐゴシック" pitchFamily="34" charset="-128"/>
              </a:rPr>
              <a:t>Encapsulation</a:t>
            </a:r>
          </a:p>
        </p:txBody>
      </p:sp>
      <p:sp>
        <p:nvSpPr>
          <p:cNvPr id="112814" name="Text Box 174"/>
          <p:cNvSpPr txBox="1">
            <a:spLocks noChangeArrowheads="1"/>
          </p:cNvSpPr>
          <p:nvPr/>
        </p:nvSpPr>
        <p:spPr bwMode="auto">
          <a:xfrm>
            <a:off x="954890" y="692150"/>
            <a:ext cx="91082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solidFill>
                  <a:srgbClr val="CC0000"/>
                </a:solidFill>
              </a:rPr>
              <a:t>message</a:t>
            </a:r>
            <a:endParaRPr lang="en-US" sz="1600" dirty="0">
              <a:solidFill>
                <a:srgbClr val="CC0000"/>
              </a:solidFill>
            </a:endParaRPr>
          </a:p>
        </p:txBody>
      </p:sp>
      <p:grpSp>
        <p:nvGrpSpPr>
          <p:cNvPr id="17" name="Group 175"/>
          <p:cNvGrpSpPr>
            <a:grpSpLocks/>
          </p:cNvGrpSpPr>
          <p:nvPr/>
        </p:nvGrpSpPr>
        <p:grpSpPr bwMode="auto">
          <a:xfrm>
            <a:off x="1942711" y="719138"/>
            <a:ext cx="679450" cy="301625"/>
            <a:chOff x="780" y="1553"/>
            <a:chExt cx="428" cy="190"/>
          </a:xfrm>
        </p:grpSpPr>
        <p:sp>
          <p:nvSpPr>
            <p:cNvPr id="144448"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49" name="Rectangle 177"/>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nvGrpSpPr>
          <p:cNvPr id="18" name="Group 185"/>
          <p:cNvGrpSpPr>
            <a:grpSpLocks/>
          </p:cNvGrpSpPr>
          <p:nvPr/>
        </p:nvGrpSpPr>
        <p:grpSpPr bwMode="auto">
          <a:xfrm>
            <a:off x="1707761" y="1039813"/>
            <a:ext cx="903287" cy="301625"/>
            <a:chOff x="1851" y="2046"/>
            <a:chExt cx="569" cy="190"/>
          </a:xfrm>
        </p:grpSpPr>
        <p:grpSp>
          <p:nvGrpSpPr>
            <p:cNvPr id="144442" name="Group 179"/>
            <p:cNvGrpSpPr>
              <a:grpSpLocks/>
            </p:cNvGrpSpPr>
            <p:nvPr/>
          </p:nvGrpSpPr>
          <p:grpSpPr bwMode="auto">
            <a:xfrm>
              <a:off x="1851" y="2047"/>
              <a:ext cx="190" cy="184"/>
              <a:chOff x="1962" y="2058"/>
              <a:chExt cx="190" cy="184"/>
            </a:xfrm>
          </p:grpSpPr>
          <p:sp>
            <p:nvSpPr>
              <p:cNvPr id="144446"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47" name="Rectangle 181"/>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grpSp>
        <p:grpSp>
          <p:nvGrpSpPr>
            <p:cNvPr id="144443" name="Group 182"/>
            <p:cNvGrpSpPr>
              <a:grpSpLocks/>
            </p:cNvGrpSpPr>
            <p:nvPr/>
          </p:nvGrpSpPr>
          <p:grpSpPr bwMode="auto">
            <a:xfrm>
              <a:off x="1992" y="2046"/>
              <a:ext cx="428" cy="190"/>
              <a:chOff x="780" y="1553"/>
              <a:chExt cx="428" cy="190"/>
            </a:xfrm>
          </p:grpSpPr>
          <p:sp>
            <p:nvSpPr>
              <p:cNvPr id="144444"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45" name="Rectangle 184"/>
              <p:cNvSpPr>
                <a:spLocks noChangeArrowheads="1"/>
              </p:cNvSpPr>
              <p:nvPr/>
            </p:nvSpPr>
            <p:spPr bwMode="auto">
              <a:xfrm>
                <a:off x="780" y="1553"/>
                <a:ext cx="428"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grpSp>
        <p:nvGrpSpPr>
          <p:cNvPr id="21" name="Group 187"/>
          <p:cNvGrpSpPr>
            <a:grpSpLocks/>
          </p:cNvGrpSpPr>
          <p:nvPr/>
        </p:nvGrpSpPr>
        <p:grpSpPr bwMode="auto">
          <a:xfrm>
            <a:off x="1414073" y="1363663"/>
            <a:ext cx="301625" cy="292100"/>
            <a:chOff x="1962" y="2058"/>
            <a:chExt cx="190" cy="184"/>
          </a:xfrm>
        </p:grpSpPr>
        <p:sp>
          <p:nvSpPr>
            <p:cNvPr id="144440"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44441" name="Rectangle 189"/>
            <p:cNvSpPr>
              <a:spLocks noChangeArrowheads="1"/>
            </p:cNvSpPr>
            <p:nvPr/>
          </p:nvSpPr>
          <p:spPr bwMode="auto">
            <a:xfrm>
              <a:off x="1965" y="2058"/>
              <a:ext cx="187" cy="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grpSp>
      <p:sp>
        <p:nvSpPr>
          <p:cNvPr id="112647" name="Text Box 7"/>
          <p:cNvSpPr txBox="1">
            <a:spLocks noChangeArrowheads="1"/>
          </p:cNvSpPr>
          <p:nvPr/>
        </p:nvSpPr>
        <p:spPr bwMode="auto">
          <a:xfrm>
            <a:off x="336161" y="1657449"/>
            <a:ext cx="64152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400" dirty="0">
                <a:solidFill>
                  <a:srgbClr val="CC0000"/>
                </a:solidFill>
              </a:rPr>
              <a:t>frame</a:t>
            </a:r>
            <a:endParaRPr lang="en-US" sz="1600" dirty="0">
              <a:solidFill>
                <a:srgbClr val="CC0000"/>
              </a:solidFill>
            </a:endParaRPr>
          </a:p>
        </p:txBody>
      </p:sp>
      <p:grpSp>
        <p:nvGrpSpPr>
          <p:cNvPr id="144433" name="Group 187"/>
          <p:cNvGrpSpPr>
            <a:grpSpLocks/>
          </p:cNvGrpSpPr>
          <p:nvPr/>
        </p:nvGrpSpPr>
        <p:grpSpPr bwMode="auto">
          <a:xfrm flipH="1">
            <a:off x="3178175" y="4970463"/>
            <a:ext cx="803275" cy="771525"/>
            <a:chOff x="-44" y="1473"/>
            <a:chExt cx="981" cy="1105"/>
          </a:xfrm>
        </p:grpSpPr>
        <p:pic>
          <p:nvPicPr>
            <p:cNvPr id="144438"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439" name="Freeform 18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44434" name="Group 190"/>
          <p:cNvGrpSpPr>
            <a:grpSpLocks/>
          </p:cNvGrpSpPr>
          <p:nvPr/>
        </p:nvGrpSpPr>
        <p:grpSpPr bwMode="auto">
          <a:xfrm flipH="1">
            <a:off x="4140200" y="1087438"/>
            <a:ext cx="803275" cy="771525"/>
            <a:chOff x="-44" y="1473"/>
            <a:chExt cx="981" cy="1105"/>
          </a:xfrm>
        </p:grpSpPr>
        <p:pic>
          <p:nvPicPr>
            <p:cNvPr id="144436"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437" name="Freeform 1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43" name="Footer Placeholder 2"/>
          <p:cNvSpPr>
            <a:spLocks noGrp="1"/>
          </p:cNvSpPr>
          <p:nvPr>
            <p:ph type="ftr" sz="quarter" idx="11"/>
          </p:nvPr>
        </p:nvSpPr>
        <p:spPr>
          <a:xfrm>
            <a:off x="5576888" y="6467475"/>
            <a:ext cx="2895600" cy="2873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dirty="0">
                <a:latin typeface="Tahoma" pitchFamily="34" charset="0"/>
              </a:rPr>
              <a:t>Introduction</a:t>
            </a:r>
          </a:p>
        </p:txBody>
      </p:sp>
      <p:sp>
        <p:nvSpPr>
          <p:cNvPr id="144" name="Slide Number Placeholder 3"/>
          <p:cNvSpPr>
            <a:spLocks noGrp="1"/>
          </p:cNvSpPr>
          <p:nvPr>
            <p:ph type="sldNum" sz="quarter" idx="12"/>
          </p:nvPr>
        </p:nvSpPr>
        <p:spPr>
          <a:xfrm>
            <a:off x="8324850" y="6462713"/>
            <a:ext cx="676275" cy="2762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dirty="0">
                <a:latin typeface="Tahoma" pitchFamily="34" charset="0"/>
              </a:rPr>
              <a:t>1-</a:t>
            </a:r>
            <a:fld id="{E40ACCCF-AF6D-4929-BE94-C8BF43E1CDE7}" type="slidenum">
              <a:rPr lang="en-US" sz="1200">
                <a:latin typeface="Tahoma" pitchFamily="34" charset="0"/>
              </a:rPr>
              <a:pPr/>
              <a:t>66</a:t>
            </a:fld>
            <a:endParaRPr lang="en-US" sz="1200" dirty="0">
              <a:latin typeface="Tahoma" pitchFamily="34" charset="0"/>
            </a:endParaRPr>
          </a:p>
        </p:txBody>
      </p:sp>
    </p:spTree>
    <p:extLst>
      <p:ext uri="{BB962C8B-B14F-4D97-AF65-F5344CB8AC3E}">
        <p14:creationId xmlns:p14="http://schemas.microsoft.com/office/powerpoint/2010/main" val="2258371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4643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6435"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146436"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a:solidFill>
                  <a:srgbClr val="000099"/>
                </a:solidFill>
              </a:rPr>
              <a:t>1.1 what </a:t>
            </a:r>
            <a:r>
              <a:rPr lang="en-US" sz="2800" i="1">
                <a:solidFill>
                  <a:srgbClr val="000099"/>
                </a:solidFill>
              </a:rPr>
              <a:t>is</a:t>
            </a:r>
            <a:r>
              <a:rPr lang="en-US" sz="2800">
                <a:solidFill>
                  <a:srgbClr val="000099"/>
                </a:solidFill>
              </a:rPr>
              <a:t> the Internet?</a:t>
            </a:r>
          </a:p>
          <a:p>
            <a:pPr lvl="1" eaLnBrk="1" hangingPunct="1">
              <a:buFont typeface="Wingdings" pitchFamily="2" charset="2"/>
              <a:buNone/>
            </a:pPr>
            <a:r>
              <a:rPr lang="en-US" sz="2800">
                <a:solidFill>
                  <a:srgbClr val="000099"/>
                </a:solidFill>
              </a:rPr>
              <a:t>1.2</a:t>
            </a:r>
            <a:r>
              <a:rPr lang="en-US" sz="2800"/>
              <a:t> network edge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end systems, access networks, links</a:t>
            </a:r>
          </a:p>
          <a:p>
            <a:pPr lvl="1" eaLnBrk="1" hangingPunct="1">
              <a:buFont typeface="Wingdings" pitchFamily="2" charset="2"/>
              <a:buNone/>
            </a:pPr>
            <a:r>
              <a:rPr lang="en-US" sz="2800">
                <a:solidFill>
                  <a:srgbClr val="000099"/>
                </a:solidFill>
              </a:rPr>
              <a:t>1.3 </a:t>
            </a:r>
            <a:r>
              <a:rPr lang="en-US" sz="2800"/>
              <a:t>network core</a:t>
            </a:r>
          </a:p>
          <a:p>
            <a:pPr lvl="2" eaLnBrk="1" hangingPunct="1">
              <a:buClr>
                <a:srgbClr val="000099"/>
              </a:buClr>
              <a:buFont typeface="Wingdings" pitchFamily="2" charset="2"/>
              <a:buChar char="§"/>
            </a:pPr>
            <a:r>
              <a:rPr lang="en-US" sz="2400">
                <a:latin typeface="Gill Sans MT" pitchFamily="34" charset="0"/>
              </a:rPr>
              <a:t>packet switching, circuit switching, network structure</a:t>
            </a:r>
          </a:p>
          <a:p>
            <a:pPr lvl="1" eaLnBrk="1" hangingPunct="1">
              <a:buFont typeface="Wingdings" pitchFamily="2" charset="2"/>
              <a:buNone/>
            </a:pPr>
            <a:r>
              <a:rPr lang="en-US" sz="2800">
                <a:solidFill>
                  <a:srgbClr val="000099"/>
                </a:solidFill>
              </a:rPr>
              <a:t>1.4 </a:t>
            </a:r>
            <a:r>
              <a:rPr lang="en-US" sz="2800"/>
              <a:t>delay, loss, throughput in networks</a:t>
            </a:r>
          </a:p>
          <a:p>
            <a:pPr lvl="1" eaLnBrk="1" hangingPunct="1">
              <a:buFont typeface="Wingdings" pitchFamily="2" charset="2"/>
              <a:buNone/>
            </a:pPr>
            <a:r>
              <a:rPr lang="en-US" sz="2800">
                <a:solidFill>
                  <a:srgbClr val="000099"/>
                </a:solidFill>
              </a:rPr>
              <a:t>1.5</a:t>
            </a:r>
            <a:r>
              <a:rPr lang="en-US" sz="2800"/>
              <a:t> protocol layers, service models</a:t>
            </a:r>
          </a:p>
          <a:p>
            <a:pPr lvl="1" eaLnBrk="1" hangingPunct="1">
              <a:buFont typeface="Wingdings" pitchFamily="2" charset="2"/>
              <a:buNone/>
            </a:pPr>
            <a:r>
              <a:rPr lang="en-US" sz="2800">
                <a:solidFill>
                  <a:srgbClr val="CC0000"/>
                </a:solidFill>
              </a:rPr>
              <a:t>1.6 networks under attack: security</a:t>
            </a:r>
          </a:p>
          <a:p>
            <a:pPr lvl="1" eaLnBrk="1" hangingPunct="1">
              <a:buFont typeface="Wingdings" pitchFamily="2" charset="2"/>
              <a:buNone/>
            </a:pPr>
            <a:r>
              <a:rPr lang="en-US" sz="2800">
                <a:solidFill>
                  <a:srgbClr val="000099"/>
                </a:solidFill>
              </a:rPr>
              <a:t>1.7</a:t>
            </a:r>
            <a:r>
              <a:rPr lang="en-US" sz="2800"/>
              <a:t> history</a:t>
            </a:r>
          </a:p>
          <a:p>
            <a:pPr eaLnBrk="1" hangingPunct="1"/>
            <a:endParaRPr lang="en-US">
              <a:ea typeface="ＭＳ Ｐゴシック" pitchFamily="34" charset="-128"/>
            </a:endParaRPr>
          </a:p>
        </p:txBody>
      </p:sp>
      <p:sp>
        <p:nvSpPr>
          <p:cNvPr id="14643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3D052F92-8EA1-4052-A2FF-42BB5A2FE5AE}" type="slidenum">
              <a:rPr lang="en-US" sz="1200">
                <a:latin typeface="Tahoma" pitchFamily="34" charset="0"/>
              </a:rPr>
              <a:pPr/>
              <a:t>67</a:t>
            </a:fld>
            <a:endParaRPr lang="en-US" sz="1200">
              <a:latin typeface="Tahoma"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48482"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 y="892175"/>
            <a:ext cx="41132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8483" name="Rectangle 2"/>
          <p:cNvSpPr>
            <a:spLocks noGrp="1" noChangeArrowheads="1"/>
          </p:cNvSpPr>
          <p:nvPr>
            <p:ph type="title" idx="4294967295"/>
          </p:nvPr>
        </p:nvSpPr>
        <p:spPr>
          <a:xfrm>
            <a:off x="333375" y="77788"/>
            <a:ext cx="7772400" cy="1143000"/>
          </a:xfrm>
        </p:spPr>
        <p:txBody>
          <a:bodyPr/>
          <a:lstStyle/>
          <a:p>
            <a:pPr eaLnBrk="1" hangingPunct="1"/>
            <a:r>
              <a:rPr lang="en-US">
                <a:ea typeface="ＭＳ Ｐゴシック" pitchFamily="34" charset="-128"/>
              </a:rPr>
              <a:t>Network security</a:t>
            </a:r>
          </a:p>
        </p:txBody>
      </p:sp>
      <p:sp>
        <p:nvSpPr>
          <p:cNvPr id="148484" name="Rectangle 3"/>
          <p:cNvSpPr>
            <a:spLocks noGrp="1" noChangeArrowheads="1"/>
          </p:cNvSpPr>
          <p:nvPr>
            <p:ph type="body" idx="4294967295"/>
          </p:nvPr>
        </p:nvSpPr>
        <p:spPr>
          <a:xfrm>
            <a:off x="533400" y="1365250"/>
            <a:ext cx="7772400" cy="5119688"/>
          </a:xfrm>
        </p:spPr>
        <p:txBody>
          <a:bodyPr/>
          <a:lstStyle/>
          <a:p>
            <a:pPr eaLnBrk="1" hangingPunct="1">
              <a:buSzPct val="75000"/>
            </a:pPr>
            <a:r>
              <a:rPr lang="en-US">
                <a:solidFill>
                  <a:srgbClr val="CC0000"/>
                </a:solidFill>
                <a:ea typeface="ＭＳ Ｐゴシック" pitchFamily="34" charset="-128"/>
              </a:rPr>
              <a:t>field of network security:</a:t>
            </a:r>
          </a:p>
          <a:p>
            <a:pPr lvl="1" eaLnBrk="1" hangingPunct="1"/>
            <a:r>
              <a:rPr lang="en-US"/>
              <a:t>how bad guys can attack computer networks</a:t>
            </a:r>
          </a:p>
          <a:p>
            <a:pPr lvl="1" eaLnBrk="1" hangingPunct="1"/>
            <a:r>
              <a:rPr lang="en-US"/>
              <a:t>how we can defend networks against attacks</a:t>
            </a:r>
          </a:p>
          <a:p>
            <a:pPr lvl="1" eaLnBrk="1" hangingPunct="1"/>
            <a:r>
              <a:rPr lang="en-US"/>
              <a:t>how to design architectures that are immune to attacks</a:t>
            </a:r>
          </a:p>
          <a:p>
            <a:pPr eaLnBrk="1" hangingPunct="1">
              <a:buSzPct val="75000"/>
            </a:pPr>
            <a:r>
              <a:rPr lang="en-US">
                <a:solidFill>
                  <a:srgbClr val="CC0000"/>
                </a:solidFill>
                <a:ea typeface="ＭＳ Ｐゴシック" pitchFamily="34" charset="-128"/>
              </a:rPr>
              <a:t>Internet not originally designed with (much) security in mind</a:t>
            </a:r>
          </a:p>
          <a:p>
            <a:pPr lvl="1" eaLnBrk="1" hangingPunct="1"/>
            <a:r>
              <a:rPr lang="en-US" i="1"/>
              <a:t>original vision:</a:t>
            </a:r>
            <a:r>
              <a:rPr lang="en-US"/>
              <a:t> </a:t>
            </a:r>
            <a:r>
              <a:rPr lang="ja-JP" altLang="en-US">
                <a:ea typeface="ＭＳ Ｐゴシック" pitchFamily="34" charset="-128"/>
              </a:rPr>
              <a:t>“</a:t>
            </a:r>
            <a:r>
              <a:rPr lang="en-US" altLang="ja-JP">
                <a:ea typeface="ＭＳ Ｐゴシック" pitchFamily="34" charset="-128"/>
              </a:rPr>
              <a:t>a group of mutually trusting users attached to a transparent network</a:t>
            </a:r>
            <a:r>
              <a:rPr lang="ja-JP" altLang="en-US">
                <a:ea typeface="ＭＳ Ｐゴシック" pitchFamily="34" charset="-128"/>
              </a:rPr>
              <a:t>”</a:t>
            </a:r>
            <a:r>
              <a:rPr lang="en-US" altLang="ja-JP">
                <a:ea typeface="ＭＳ Ｐゴシック" pitchFamily="34" charset="-128"/>
              </a:rPr>
              <a:t> </a:t>
            </a:r>
            <a:r>
              <a:rPr lang="en-US" altLang="ja-JP">
                <a:ea typeface="ＭＳ Ｐゴシック" pitchFamily="34" charset="-128"/>
                <a:sym typeface="Wingdings" pitchFamily="2" charset="2"/>
              </a:rPr>
              <a:t></a:t>
            </a:r>
            <a:endParaRPr lang="en-US" altLang="ja-JP">
              <a:ea typeface="ＭＳ Ｐゴシック" pitchFamily="34" charset="-128"/>
            </a:endParaRPr>
          </a:p>
          <a:p>
            <a:pPr lvl="1" eaLnBrk="1" hangingPunct="1"/>
            <a:r>
              <a:rPr lang="en-US"/>
              <a:t>Internet protocol designers playing </a:t>
            </a:r>
            <a:r>
              <a:rPr lang="ja-JP" altLang="en-US">
                <a:ea typeface="ＭＳ Ｐゴシック" pitchFamily="34" charset="-128"/>
              </a:rPr>
              <a:t>“</a:t>
            </a:r>
            <a:r>
              <a:rPr lang="en-US" altLang="ja-JP">
                <a:ea typeface="ＭＳ Ｐゴシック" pitchFamily="34" charset="-128"/>
              </a:rPr>
              <a:t>catch-up</a:t>
            </a:r>
            <a:r>
              <a:rPr lang="ja-JP" altLang="en-US">
                <a:ea typeface="ＭＳ Ｐゴシック" pitchFamily="34" charset="-128"/>
              </a:rPr>
              <a:t>”</a:t>
            </a:r>
            <a:endParaRPr lang="en-US" altLang="ja-JP">
              <a:ea typeface="ＭＳ Ｐゴシック" pitchFamily="34" charset="-128"/>
            </a:endParaRPr>
          </a:p>
          <a:p>
            <a:pPr lvl="1" eaLnBrk="1" hangingPunct="1"/>
            <a:r>
              <a:rPr lang="en-US"/>
              <a:t>security considerations in all layers!</a:t>
            </a:r>
          </a:p>
          <a:p>
            <a:pPr eaLnBrk="1" hangingPunct="1"/>
            <a:endParaRPr lang="en-US">
              <a:ea typeface="ＭＳ Ｐゴシック" pitchFamily="34" charset="-128"/>
            </a:endParaRPr>
          </a:p>
        </p:txBody>
      </p:sp>
      <p:sp>
        <p:nvSpPr>
          <p:cNvPr id="14848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BBBB7F4-0750-4DC5-912E-5FC1585B0B13}" type="slidenum">
              <a:rPr lang="en-US" sz="1200">
                <a:latin typeface="Tahoma" pitchFamily="34" charset="0"/>
              </a:rPr>
              <a:pPr/>
              <a:t>68</a:t>
            </a:fld>
            <a:endParaRPr lang="en-US" sz="1200">
              <a:latin typeface="Tahoma"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49506"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879475"/>
            <a:ext cx="8548688" cy="179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9507" name="Rectangle 2"/>
          <p:cNvSpPr>
            <a:spLocks noGrp="1" noChangeArrowheads="1"/>
          </p:cNvSpPr>
          <p:nvPr>
            <p:ph type="title" idx="4294967295"/>
          </p:nvPr>
        </p:nvSpPr>
        <p:spPr>
          <a:xfrm>
            <a:off x="169863" y="95250"/>
            <a:ext cx="8996362" cy="1143000"/>
          </a:xfrm>
        </p:spPr>
        <p:txBody>
          <a:bodyPr/>
          <a:lstStyle/>
          <a:p>
            <a:pPr eaLnBrk="1" hangingPunct="1"/>
            <a:r>
              <a:rPr lang="en-US" sz="3600">
                <a:ea typeface="ＭＳ Ｐゴシック" pitchFamily="34" charset="-128"/>
              </a:rPr>
              <a:t>Bad guys: put malware into hosts via Internet</a:t>
            </a:r>
          </a:p>
        </p:txBody>
      </p:sp>
      <p:sp>
        <p:nvSpPr>
          <p:cNvPr id="149508" name="Rectangle 4"/>
          <p:cNvSpPr>
            <a:spLocks noGrp="1" noChangeArrowheads="1"/>
          </p:cNvSpPr>
          <p:nvPr>
            <p:ph type="body" sz="half" idx="4294967295"/>
          </p:nvPr>
        </p:nvSpPr>
        <p:spPr>
          <a:xfrm>
            <a:off x="574675" y="1406525"/>
            <a:ext cx="7710488" cy="4772025"/>
          </a:xfrm>
        </p:spPr>
        <p:txBody>
          <a:bodyPr/>
          <a:lstStyle/>
          <a:p>
            <a:pPr eaLnBrk="1" hangingPunct="1">
              <a:spcBef>
                <a:spcPct val="50000"/>
              </a:spcBef>
              <a:buSzPct val="75000"/>
            </a:pPr>
            <a:r>
              <a:rPr lang="en-US" dirty="0">
                <a:ea typeface="ＭＳ Ｐゴシック" pitchFamily="34" charset="-128"/>
              </a:rPr>
              <a:t>malware can get in host from:</a:t>
            </a:r>
            <a:endParaRPr lang="en-US" dirty="0">
              <a:solidFill>
                <a:srgbClr val="000099"/>
              </a:solidFill>
              <a:ea typeface="ＭＳ Ｐゴシック" pitchFamily="34" charset="-128"/>
            </a:endParaRPr>
          </a:p>
          <a:p>
            <a:pPr lvl="1" eaLnBrk="1" hangingPunct="1">
              <a:spcBef>
                <a:spcPct val="50000"/>
              </a:spcBef>
              <a:buSzPct val="75000"/>
            </a:pPr>
            <a:r>
              <a:rPr lang="en-US" i="1" dirty="0">
                <a:solidFill>
                  <a:srgbClr val="000099"/>
                </a:solidFill>
              </a:rPr>
              <a:t>virus: </a:t>
            </a:r>
            <a:r>
              <a:rPr lang="en-US" dirty="0"/>
              <a:t>self-replicating infection by receiving/executing  object (e.g., e-mail attachment)</a:t>
            </a:r>
          </a:p>
          <a:p>
            <a:pPr lvl="1" eaLnBrk="1" hangingPunct="1">
              <a:spcBef>
                <a:spcPct val="50000"/>
              </a:spcBef>
              <a:buSzPct val="75000"/>
            </a:pPr>
            <a:r>
              <a:rPr lang="en-US" i="1" dirty="0">
                <a:solidFill>
                  <a:srgbClr val="000099"/>
                </a:solidFill>
              </a:rPr>
              <a:t>worm: </a:t>
            </a:r>
            <a:r>
              <a:rPr lang="en-US" dirty="0"/>
              <a:t>self-replicating infection by passively receiving object that gets itself executed</a:t>
            </a:r>
          </a:p>
          <a:p>
            <a:pPr eaLnBrk="1" hangingPunct="1">
              <a:spcBef>
                <a:spcPct val="50000"/>
              </a:spcBef>
              <a:buSzPct val="75000"/>
            </a:pPr>
            <a:r>
              <a:rPr lang="en-US" dirty="0">
                <a:solidFill>
                  <a:srgbClr val="000099"/>
                </a:solidFill>
                <a:ea typeface="ＭＳ Ｐゴシック" pitchFamily="34" charset="-128"/>
              </a:rPr>
              <a:t>spyware malware</a:t>
            </a:r>
            <a:r>
              <a:rPr lang="en-US" dirty="0">
                <a:ea typeface="ＭＳ Ｐゴシック" pitchFamily="34" charset="-128"/>
              </a:rPr>
              <a:t> can record keystrokes, web sites visited, upload info to collection site</a:t>
            </a:r>
          </a:p>
          <a:p>
            <a:pPr eaLnBrk="1" hangingPunct="1">
              <a:spcBef>
                <a:spcPct val="50000"/>
              </a:spcBef>
              <a:buSzPct val="75000"/>
            </a:pPr>
            <a:r>
              <a:rPr lang="en-US" dirty="0">
                <a:ea typeface="ＭＳ Ｐゴシック" pitchFamily="34" charset="-128"/>
              </a:rPr>
              <a:t>infected host can be enrolled </a:t>
            </a:r>
            <a:r>
              <a:rPr lang="en-US">
                <a:ea typeface="ＭＳ Ｐゴシック" pitchFamily="34" charset="-128"/>
              </a:rPr>
              <a:t>in </a:t>
            </a:r>
            <a:r>
              <a:rPr lang="en-US">
                <a:solidFill>
                  <a:srgbClr val="000099"/>
                </a:solidFill>
                <a:ea typeface="ＭＳ Ｐゴシック" pitchFamily="34" charset="-128"/>
              </a:rPr>
              <a:t>botnet</a:t>
            </a:r>
            <a:r>
              <a:rPr lang="en-US" dirty="0">
                <a:solidFill>
                  <a:srgbClr val="000099"/>
                </a:solidFill>
                <a:ea typeface="ＭＳ Ｐゴシック" pitchFamily="34" charset="-128"/>
              </a:rPr>
              <a:t>,</a:t>
            </a:r>
            <a:r>
              <a:rPr lang="en-US" dirty="0">
                <a:ea typeface="ＭＳ Ｐゴシック" pitchFamily="34" charset="-128"/>
              </a:rPr>
              <a:t> used for spam. </a:t>
            </a:r>
            <a:r>
              <a:rPr lang="en-US" dirty="0" err="1">
                <a:ea typeface="ＭＳ Ｐゴシック" pitchFamily="34" charset="-128"/>
              </a:rPr>
              <a:t>DDoS</a:t>
            </a:r>
            <a:r>
              <a:rPr lang="en-US" dirty="0">
                <a:ea typeface="ＭＳ Ｐゴシック" pitchFamily="34" charset="-128"/>
              </a:rPr>
              <a:t> attacks</a:t>
            </a:r>
          </a:p>
        </p:txBody>
      </p:sp>
      <p:sp>
        <p:nvSpPr>
          <p:cNvPr id="14950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F308C152-2CD1-4D09-982C-0BAEE116BCB5}" type="slidenum">
              <a:rPr lang="en-US" sz="1200">
                <a:latin typeface="Tahoma" pitchFamily="34" charset="0"/>
              </a:rPr>
              <a:pPr/>
              <a:t>69</a:t>
            </a:fld>
            <a:endParaRPr lang="en-US" sz="1200">
              <a:latin typeface="Tahoma"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idx="4294967295"/>
          </p:nvPr>
        </p:nvSpPr>
        <p:spPr>
          <a:xfrm>
            <a:off x="304800" y="169863"/>
            <a:ext cx="8382000" cy="846137"/>
          </a:xfrm>
        </p:spPr>
        <p:txBody>
          <a:bodyPr/>
          <a:lstStyle/>
          <a:p>
            <a:pPr eaLnBrk="1" hangingPunct="1"/>
            <a:r>
              <a:rPr lang="en-US" sz="3600">
                <a:ea typeface="ＭＳ Ｐゴシック" pitchFamily="34" charset="-128"/>
              </a:rPr>
              <a:t>What</a:t>
            </a:r>
            <a:r>
              <a:rPr lang="ja-JP" altLang="en-US" sz="3600">
                <a:ea typeface="ＭＳ Ｐゴシック" pitchFamily="34" charset="-128"/>
              </a:rPr>
              <a:t>’</a:t>
            </a:r>
            <a:r>
              <a:rPr lang="en-US" altLang="ja-JP" sz="3600">
                <a:ea typeface="ＭＳ Ｐゴシック" pitchFamily="34" charset="-128"/>
              </a:rPr>
              <a:t>s the Internet: a service view</a:t>
            </a:r>
            <a:endParaRPr lang="en-US">
              <a:ea typeface="ＭＳ Ｐゴシック" pitchFamily="34" charset="-128"/>
            </a:endParaRPr>
          </a:p>
        </p:txBody>
      </p:sp>
      <p:sp>
        <p:nvSpPr>
          <p:cNvPr id="40962" name="Rectangle 3"/>
          <p:cNvSpPr>
            <a:spLocks noGrp="1" noChangeArrowheads="1"/>
          </p:cNvSpPr>
          <p:nvPr>
            <p:ph type="body" sz="half" idx="4294967295"/>
          </p:nvPr>
        </p:nvSpPr>
        <p:spPr>
          <a:xfrm>
            <a:off x="374650" y="1655763"/>
            <a:ext cx="4435475" cy="4105275"/>
          </a:xfrm>
        </p:spPr>
        <p:txBody>
          <a:bodyPr/>
          <a:lstStyle/>
          <a:p>
            <a:pPr eaLnBrk="1" hangingPunct="1">
              <a:buSzPct val="75000"/>
            </a:pPr>
            <a:r>
              <a:rPr lang="en-US" i="1">
                <a:solidFill>
                  <a:srgbClr val="CC0000"/>
                </a:solidFill>
                <a:ea typeface="ＭＳ Ｐゴシック" pitchFamily="34" charset="-128"/>
              </a:rPr>
              <a:t>Infrastructure that provides services to applications:</a:t>
            </a:r>
            <a:endParaRPr lang="en-US" sz="2400">
              <a:ea typeface="ＭＳ Ｐゴシック" pitchFamily="34" charset="-128"/>
            </a:endParaRPr>
          </a:p>
          <a:p>
            <a:pPr lvl="1" eaLnBrk="1" hangingPunct="1"/>
            <a:r>
              <a:rPr lang="en-US"/>
              <a:t>Web, VoIP, email, games, e-commerce, social nets, …</a:t>
            </a:r>
          </a:p>
          <a:p>
            <a:pPr eaLnBrk="1" hangingPunct="1">
              <a:buSzPct val="75000"/>
            </a:pPr>
            <a:r>
              <a:rPr lang="en-US" i="1">
                <a:solidFill>
                  <a:srgbClr val="CC0000"/>
                </a:solidFill>
                <a:ea typeface="ＭＳ Ｐゴシック" pitchFamily="34" charset="-128"/>
              </a:rPr>
              <a:t>provides programming interface to apps</a:t>
            </a:r>
          </a:p>
          <a:p>
            <a:pPr lvl="1" eaLnBrk="1" hangingPunct="1"/>
            <a:r>
              <a:rPr lang="en-US"/>
              <a:t>hooks that allow sending and receiving  app programs to </a:t>
            </a:r>
            <a:r>
              <a:rPr lang="ja-JP" altLang="en-US">
                <a:ea typeface="ＭＳ Ｐゴシック" pitchFamily="34" charset="-128"/>
              </a:rPr>
              <a:t>“</a:t>
            </a:r>
            <a:r>
              <a:rPr lang="en-US" altLang="ja-JP">
                <a:ea typeface="ＭＳ Ｐゴシック" pitchFamily="34" charset="-128"/>
              </a:rPr>
              <a:t>connect</a:t>
            </a:r>
            <a:r>
              <a:rPr lang="ja-JP" altLang="en-US">
                <a:ea typeface="ＭＳ Ｐゴシック" pitchFamily="34" charset="-128"/>
              </a:rPr>
              <a:t>”</a:t>
            </a:r>
            <a:r>
              <a:rPr lang="en-US" altLang="ja-JP">
                <a:ea typeface="ＭＳ Ｐゴシック" pitchFamily="34" charset="-128"/>
              </a:rPr>
              <a:t> to Internet</a:t>
            </a:r>
          </a:p>
          <a:p>
            <a:pPr lvl="1" eaLnBrk="1" hangingPunct="1"/>
            <a:r>
              <a:rPr lang="en-US"/>
              <a:t>provides service options, analogous to postal service</a:t>
            </a:r>
          </a:p>
        </p:txBody>
      </p:sp>
      <p:pic>
        <p:nvPicPr>
          <p:cNvPr id="40963"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82638"/>
            <a:ext cx="6548437"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0964" name="Group 725"/>
          <p:cNvGrpSpPr>
            <a:grpSpLocks/>
          </p:cNvGrpSpPr>
          <p:nvPr/>
        </p:nvGrpSpPr>
        <p:grpSpPr bwMode="auto">
          <a:xfrm>
            <a:off x="5167313" y="1395413"/>
            <a:ext cx="3551237" cy="4743450"/>
            <a:chOff x="5202238" y="1384300"/>
            <a:chExt cx="3551237" cy="4743450"/>
          </a:xfrm>
        </p:grpSpPr>
        <p:sp>
          <p:nvSpPr>
            <p:cNvPr id="4096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968" name="Freeform 416"/>
            <p:cNvSpPr>
              <a:spLocks/>
            </p:cNvSpPr>
            <p:nvPr/>
          </p:nvSpPr>
          <p:spPr bwMode="auto">
            <a:xfrm>
              <a:off x="7023100" y="2001838"/>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969" name="Freeform 417"/>
            <p:cNvSpPr>
              <a:spLocks/>
            </p:cNvSpPr>
            <p:nvPr/>
          </p:nvSpPr>
          <p:spPr bwMode="auto">
            <a:xfrm>
              <a:off x="5202238" y="1709738"/>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0970" name="Group 418"/>
            <p:cNvGrpSpPr>
              <a:grpSpLocks/>
            </p:cNvGrpSpPr>
            <p:nvPr/>
          </p:nvGrpSpPr>
          <p:grpSpPr bwMode="auto">
            <a:xfrm>
              <a:off x="5278438" y="2974975"/>
              <a:ext cx="1458912" cy="933450"/>
              <a:chOff x="2889" y="1631"/>
              <a:chExt cx="980" cy="743"/>
            </a:xfrm>
          </p:grpSpPr>
          <p:sp>
            <p:nvSpPr>
              <p:cNvPr id="41320"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1321"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en-US">
                  <a:solidFill>
                    <a:srgbClr val="00CCFF"/>
                  </a:solidFill>
                </a:endParaRPr>
              </a:p>
            </p:txBody>
          </p:sp>
        </p:grpSp>
        <p:sp>
          <p:nvSpPr>
            <p:cNvPr id="4097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4" name="Line 424"/>
            <p:cNvSpPr>
              <a:spLocks noChangeShapeType="1"/>
            </p:cNvSpPr>
            <p:nvPr/>
          </p:nvSpPr>
          <p:spPr bwMode="auto">
            <a:xfrm>
              <a:off x="6427788" y="3740150"/>
              <a:ext cx="6794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5" name="Line 425"/>
            <p:cNvSpPr>
              <a:spLocks noChangeShapeType="1"/>
            </p:cNvSpPr>
            <p:nvPr/>
          </p:nvSpPr>
          <p:spPr bwMode="auto">
            <a:xfrm>
              <a:off x="6723063" y="2587625"/>
              <a:ext cx="509587"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6" name="Line 426"/>
            <p:cNvSpPr>
              <a:spLocks noChangeShapeType="1"/>
            </p:cNvSpPr>
            <p:nvPr/>
          </p:nvSpPr>
          <p:spPr bwMode="auto">
            <a:xfrm>
              <a:off x="6289675" y="2403475"/>
              <a:ext cx="152400" cy="952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77" name="Freeform 427"/>
            <p:cNvSpPr>
              <a:spLocks/>
            </p:cNvSpPr>
            <p:nvPr/>
          </p:nvSpPr>
          <p:spPr bwMode="auto">
            <a:xfrm>
              <a:off x="5497513" y="4378325"/>
              <a:ext cx="3079750" cy="1665288"/>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978" name="Line 428"/>
            <p:cNvSpPr>
              <a:spLocks noChangeShapeType="1"/>
            </p:cNvSpPr>
            <p:nvPr/>
          </p:nvSpPr>
          <p:spPr bwMode="auto">
            <a:xfrm rot="-5400000">
              <a:off x="7845425" y="5159375"/>
              <a:ext cx="523875" cy="1397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0979" name="Line 429"/>
            <p:cNvSpPr>
              <a:spLocks noChangeShapeType="1"/>
            </p:cNvSpPr>
            <p:nvPr/>
          </p:nvSpPr>
          <p:spPr bwMode="auto">
            <a:xfrm rot="5400000" flipV="1">
              <a:off x="7991475" y="5440362"/>
              <a:ext cx="3175" cy="85725"/>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0980" name="Line 430"/>
            <p:cNvSpPr>
              <a:spLocks noChangeShapeType="1"/>
            </p:cNvSpPr>
            <p:nvPr/>
          </p:nvSpPr>
          <p:spPr bwMode="auto">
            <a:xfrm rot="-5400000">
              <a:off x="8177213" y="5116512"/>
              <a:ext cx="0" cy="1143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0981" name="Line 431"/>
            <p:cNvSpPr>
              <a:spLocks noChangeShapeType="1"/>
            </p:cNvSpPr>
            <p:nvPr/>
          </p:nvSpPr>
          <p:spPr bwMode="auto">
            <a:xfrm>
              <a:off x="7358063" y="4697412"/>
              <a:ext cx="390525" cy="1841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2" name="Line 432"/>
            <p:cNvSpPr>
              <a:spLocks noChangeShapeType="1"/>
            </p:cNvSpPr>
            <p:nvPr/>
          </p:nvSpPr>
          <p:spPr bwMode="auto">
            <a:xfrm flipV="1">
              <a:off x="6737350" y="4684712"/>
              <a:ext cx="322263" cy="1984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3" name="Line 433"/>
            <p:cNvSpPr>
              <a:spLocks noChangeShapeType="1"/>
            </p:cNvSpPr>
            <p:nvPr/>
          </p:nvSpPr>
          <p:spPr bwMode="auto">
            <a:xfrm flipV="1">
              <a:off x="6780213" y="4976812"/>
              <a:ext cx="9715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4" name="Line 435"/>
            <p:cNvSpPr>
              <a:spLocks noChangeShapeType="1"/>
            </p:cNvSpPr>
            <p:nvPr/>
          </p:nvSpPr>
          <p:spPr bwMode="auto">
            <a:xfrm>
              <a:off x="6100763" y="4773612"/>
              <a:ext cx="263525" cy="857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5" name="Line 436"/>
            <p:cNvSpPr>
              <a:spLocks noChangeShapeType="1"/>
            </p:cNvSpPr>
            <p:nvPr/>
          </p:nvSpPr>
          <p:spPr bwMode="auto">
            <a:xfrm flipV="1">
              <a:off x="5842000" y="4983162"/>
              <a:ext cx="412750" cy="127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6" name="Line 439"/>
            <p:cNvSpPr>
              <a:spLocks noChangeShapeType="1"/>
            </p:cNvSpPr>
            <p:nvPr/>
          </p:nvSpPr>
          <p:spPr bwMode="auto">
            <a:xfrm flipH="1">
              <a:off x="6267450" y="5070475"/>
              <a:ext cx="142875" cy="19843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7" name="Line 440"/>
            <p:cNvSpPr>
              <a:spLocks noChangeShapeType="1"/>
            </p:cNvSpPr>
            <p:nvPr/>
          </p:nvSpPr>
          <p:spPr bwMode="auto">
            <a:xfrm flipH="1" flipV="1">
              <a:off x="6588125" y="5097462"/>
              <a:ext cx="74613" cy="1730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8" name="Line 441"/>
            <p:cNvSpPr>
              <a:spLocks noChangeShapeType="1"/>
            </p:cNvSpPr>
            <p:nvPr/>
          </p:nvSpPr>
          <p:spPr bwMode="auto">
            <a:xfrm>
              <a:off x="6743700" y="5053012"/>
              <a:ext cx="503238" cy="2698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89" name="Line 443"/>
            <p:cNvSpPr>
              <a:spLocks noChangeShapeType="1"/>
            </p:cNvSpPr>
            <p:nvPr/>
          </p:nvSpPr>
          <p:spPr bwMode="auto">
            <a:xfrm>
              <a:off x="6281738" y="3522662"/>
              <a:ext cx="0" cy="1317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0" name="Line 444"/>
            <p:cNvSpPr>
              <a:spLocks noChangeShapeType="1"/>
            </p:cNvSpPr>
            <p:nvPr/>
          </p:nvSpPr>
          <p:spPr bwMode="auto">
            <a:xfrm flipV="1">
              <a:off x="7577138" y="2492375"/>
              <a:ext cx="123825" cy="8731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1" name="Line 445"/>
            <p:cNvSpPr>
              <a:spLocks noChangeShapeType="1"/>
            </p:cNvSpPr>
            <p:nvPr/>
          </p:nvSpPr>
          <p:spPr bwMode="auto">
            <a:xfrm>
              <a:off x="7405688" y="2665412"/>
              <a:ext cx="0" cy="82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2"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3" name="Line 447"/>
            <p:cNvSpPr>
              <a:spLocks noChangeShapeType="1"/>
            </p:cNvSpPr>
            <p:nvPr/>
          </p:nvSpPr>
          <p:spPr bwMode="auto">
            <a:xfrm>
              <a:off x="7942263" y="2560637"/>
              <a:ext cx="0" cy="196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4"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5" name="Line 449"/>
            <p:cNvSpPr>
              <a:spLocks noChangeShapeType="1"/>
            </p:cNvSpPr>
            <p:nvPr/>
          </p:nvSpPr>
          <p:spPr bwMode="auto">
            <a:xfrm flipV="1">
              <a:off x="5891213" y="3733800"/>
              <a:ext cx="168275" cy="31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6"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7"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8"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0999" name="Line 541"/>
            <p:cNvSpPr>
              <a:spLocks noChangeShapeType="1"/>
            </p:cNvSpPr>
            <p:nvPr/>
          </p:nvSpPr>
          <p:spPr bwMode="auto">
            <a:xfrm flipV="1">
              <a:off x="7272338" y="4075112"/>
              <a:ext cx="227012" cy="43656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41000" name="Group 590"/>
            <p:cNvGrpSpPr>
              <a:grpSpLocks/>
            </p:cNvGrpSpPr>
            <p:nvPr/>
          </p:nvGrpSpPr>
          <p:grpSpPr bwMode="auto">
            <a:xfrm flipH="1">
              <a:off x="5775325" y="4533900"/>
              <a:ext cx="414337" cy="373063"/>
              <a:chOff x="2839" y="3501"/>
              <a:chExt cx="755" cy="803"/>
            </a:xfrm>
          </p:grpSpPr>
          <p:pic>
            <p:nvPicPr>
              <p:cNvPr id="41318"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19" name="Freeform 59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001" name="Group 593"/>
            <p:cNvGrpSpPr>
              <a:grpSpLocks/>
            </p:cNvGrpSpPr>
            <p:nvPr/>
          </p:nvGrpSpPr>
          <p:grpSpPr bwMode="auto">
            <a:xfrm flipH="1">
              <a:off x="5457825" y="4954588"/>
              <a:ext cx="482600" cy="406400"/>
              <a:chOff x="2839" y="3501"/>
              <a:chExt cx="755" cy="803"/>
            </a:xfrm>
          </p:grpSpPr>
          <p:pic>
            <p:nvPicPr>
              <p:cNvPr id="41316"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17" name="Freeform 59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002" name="Group 596"/>
            <p:cNvGrpSpPr>
              <a:grpSpLocks/>
            </p:cNvGrpSpPr>
            <p:nvPr/>
          </p:nvGrpSpPr>
          <p:grpSpPr bwMode="auto">
            <a:xfrm flipH="1">
              <a:off x="5935663" y="5256213"/>
              <a:ext cx="427037" cy="349250"/>
              <a:chOff x="2839" y="3501"/>
              <a:chExt cx="755" cy="803"/>
            </a:xfrm>
          </p:grpSpPr>
          <p:pic>
            <p:nvPicPr>
              <p:cNvPr id="41314"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15" name="Freeform 59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003" name="Group 599"/>
            <p:cNvGrpSpPr>
              <a:grpSpLocks/>
            </p:cNvGrpSpPr>
            <p:nvPr/>
          </p:nvGrpSpPr>
          <p:grpSpPr bwMode="auto">
            <a:xfrm>
              <a:off x="6550025" y="5238750"/>
              <a:ext cx="427037" cy="350838"/>
              <a:chOff x="2839" y="3501"/>
              <a:chExt cx="755" cy="803"/>
            </a:xfrm>
          </p:grpSpPr>
          <p:pic>
            <p:nvPicPr>
              <p:cNvPr id="41312" name="Picture 600"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13" name="Freeform 60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1004" name="Picture 603" descr="car_icon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1005" name="Group 652"/>
            <p:cNvGrpSpPr>
              <a:grpSpLocks/>
            </p:cNvGrpSpPr>
            <p:nvPr/>
          </p:nvGrpSpPr>
          <p:grpSpPr bwMode="auto">
            <a:xfrm>
              <a:off x="5613400" y="1546225"/>
              <a:ext cx="415925" cy="385763"/>
              <a:chOff x="2751" y="1851"/>
              <a:chExt cx="462" cy="478"/>
            </a:xfrm>
          </p:grpSpPr>
          <p:pic>
            <p:nvPicPr>
              <p:cNvPr id="41310" name="Picture 653" descr="iphone_stylized_sm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311" name="Picture 654" descr="antenna_radiation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006" name="Group 665"/>
            <p:cNvGrpSpPr>
              <a:grpSpLocks/>
            </p:cNvGrpSpPr>
            <p:nvPr/>
          </p:nvGrpSpPr>
          <p:grpSpPr bwMode="auto">
            <a:xfrm>
              <a:off x="7689850" y="2395538"/>
              <a:ext cx="390525" cy="169863"/>
              <a:chOff x="4650" y="1129"/>
              <a:chExt cx="246" cy="95"/>
            </a:xfrm>
          </p:grpSpPr>
          <p:sp>
            <p:nvSpPr>
              <p:cNvPr id="4130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30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30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305" name="Group 659"/>
              <p:cNvGrpSpPr>
                <a:grpSpLocks/>
              </p:cNvGrpSpPr>
              <p:nvPr/>
            </p:nvGrpSpPr>
            <p:grpSpPr bwMode="auto">
              <a:xfrm>
                <a:off x="4699" y="1145"/>
                <a:ext cx="138" cy="29"/>
                <a:chOff x="2468" y="1332"/>
                <a:chExt cx="310" cy="60"/>
              </a:xfrm>
            </p:grpSpPr>
            <p:sp>
              <p:nvSpPr>
                <p:cNvPr id="4130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30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30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30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07" name="Group 666"/>
            <p:cNvGrpSpPr>
              <a:grpSpLocks/>
            </p:cNvGrpSpPr>
            <p:nvPr/>
          </p:nvGrpSpPr>
          <p:grpSpPr bwMode="auto">
            <a:xfrm>
              <a:off x="7762875" y="2757488"/>
              <a:ext cx="390525" cy="176213"/>
              <a:chOff x="4650" y="1129"/>
              <a:chExt cx="246" cy="95"/>
            </a:xfrm>
          </p:grpSpPr>
          <p:sp>
            <p:nvSpPr>
              <p:cNvPr id="412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97" name="Group 670"/>
              <p:cNvGrpSpPr>
                <a:grpSpLocks/>
              </p:cNvGrpSpPr>
              <p:nvPr/>
            </p:nvGrpSpPr>
            <p:grpSpPr bwMode="auto">
              <a:xfrm>
                <a:off x="4699" y="1145"/>
                <a:ext cx="138" cy="29"/>
                <a:chOff x="2468" y="1332"/>
                <a:chExt cx="310" cy="60"/>
              </a:xfrm>
            </p:grpSpPr>
            <p:sp>
              <p:nvSpPr>
                <p:cNvPr id="41300" name="Freeform 67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301" name="Freeform 67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98" name="Line 67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99" name="Line 67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08" name="Group 675"/>
            <p:cNvGrpSpPr>
              <a:grpSpLocks/>
            </p:cNvGrpSpPr>
            <p:nvPr/>
          </p:nvGrpSpPr>
          <p:grpSpPr bwMode="auto">
            <a:xfrm>
              <a:off x="7204075" y="2493963"/>
              <a:ext cx="390525" cy="169863"/>
              <a:chOff x="4650" y="1129"/>
              <a:chExt cx="246" cy="95"/>
            </a:xfrm>
          </p:grpSpPr>
          <p:sp>
            <p:nvSpPr>
              <p:cNvPr id="412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89" name="Group 679"/>
              <p:cNvGrpSpPr>
                <a:grpSpLocks/>
              </p:cNvGrpSpPr>
              <p:nvPr/>
            </p:nvGrpSpPr>
            <p:grpSpPr bwMode="auto">
              <a:xfrm>
                <a:off x="4699" y="1145"/>
                <a:ext cx="138" cy="29"/>
                <a:chOff x="2468" y="1332"/>
                <a:chExt cx="310" cy="60"/>
              </a:xfrm>
            </p:grpSpPr>
            <p:sp>
              <p:nvSpPr>
                <p:cNvPr id="4129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9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9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9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09" name="Group 684"/>
            <p:cNvGrpSpPr>
              <a:grpSpLocks/>
            </p:cNvGrpSpPr>
            <p:nvPr/>
          </p:nvGrpSpPr>
          <p:grpSpPr bwMode="auto">
            <a:xfrm>
              <a:off x="7215188" y="2757488"/>
              <a:ext cx="390525" cy="169863"/>
              <a:chOff x="4650" y="1129"/>
              <a:chExt cx="246" cy="95"/>
            </a:xfrm>
          </p:grpSpPr>
          <p:sp>
            <p:nvSpPr>
              <p:cNvPr id="412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81" name="Group 688"/>
              <p:cNvGrpSpPr>
                <a:grpSpLocks/>
              </p:cNvGrpSpPr>
              <p:nvPr/>
            </p:nvGrpSpPr>
            <p:grpSpPr bwMode="auto">
              <a:xfrm>
                <a:off x="4699" y="1145"/>
                <a:ext cx="138" cy="29"/>
                <a:chOff x="2468" y="1332"/>
                <a:chExt cx="310" cy="60"/>
              </a:xfrm>
            </p:grpSpPr>
            <p:sp>
              <p:nvSpPr>
                <p:cNvPr id="4128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8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8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8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41010" name="Line 693"/>
            <p:cNvSpPr>
              <a:spLocks noChangeShapeType="1"/>
            </p:cNvSpPr>
            <p:nvPr/>
          </p:nvSpPr>
          <p:spPr bwMode="auto">
            <a:xfrm>
              <a:off x="8345488" y="2855912"/>
              <a:ext cx="177800" cy="0"/>
            </a:xfrm>
            <a:prstGeom prst="line">
              <a:avLst/>
            </a:prstGeom>
            <a:noFill/>
            <a:ln w="9525">
              <a:solidFill>
                <a:schemeClr val="bg2"/>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41011" name="Group 694"/>
            <p:cNvGrpSpPr>
              <a:grpSpLocks/>
            </p:cNvGrpSpPr>
            <p:nvPr/>
          </p:nvGrpSpPr>
          <p:grpSpPr bwMode="auto">
            <a:xfrm>
              <a:off x="7400925" y="3911600"/>
              <a:ext cx="485775" cy="203200"/>
              <a:chOff x="4650" y="1129"/>
              <a:chExt cx="246" cy="95"/>
            </a:xfrm>
          </p:grpSpPr>
          <p:sp>
            <p:nvSpPr>
              <p:cNvPr id="412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73" name="Group 698"/>
              <p:cNvGrpSpPr>
                <a:grpSpLocks/>
              </p:cNvGrpSpPr>
              <p:nvPr/>
            </p:nvGrpSpPr>
            <p:grpSpPr bwMode="auto">
              <a:xfrm>
                <a:off x="4699" y="1145"/>
                <a:ext cx="138" cy="29"/>
                <a:chOff x="2468" y="1332"/>
                <a:chExt cx="310" cy="60"/>
              </a:xfrm>
            </p:grpSpPr>
            <p:sp>
              <p:nvSpPr>
                <p:cNvPr id="4127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7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7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7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2" name="Group 712"/>
            <p:cNvGrpSpPr>
              <a:grpSpLocks/>
            </p:cNvGrpSpPr>
            <p:nvPr/>
          </p:nvGrpSpPr>
          <p:grpSpPr bwMode="auto">
            <a:xfrm>
              <a:off x="7081838" y="3630613"/>
              <a:ext cx="485775" cy="203200"/>
              <a:chOff x="4650" y="1129"/>
              <a:chExt cx="246" cy="95"/>
            </a:xfrm>
          </p:grpSpPr>
          <p:sp>
            <p:nvSpPr>
              <p:cNvPr id="412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65" name="Group 716"/>
              <p:cNvGrpSpPr>
                <a:grpSpLocks/>
              </p:cNvGrpSpPr>
              <p:nvPr/>
            </p:nvGrpSpPr>
            <p:grpSpPr bwMode="auto">
              <a:xfrm>
                <a:off x="4699" y="1145"/>
                <a:ext cx="138" cy="29"/>
                <a:chOff x="2468" y="1332"/>
                <a:chExt cx="310" cy="60"/>
              </a:xfrm>
            </p:grpSpPr>
            <p:sp>
              <p:nvSpPr>
                <p:cNvPr id="4126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6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6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6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3" name="Group 721"/>
            <p:cNvGrpSpPr>
              <a:grpSpLocks/>
            </p:cNvGrpSpPr>
            <p:nvPr/>
          </p:nvGrpSpPr>
          <p:grpSpPr bwMode="auto">
            <a:xfrm>
              <a:off x="7743825" y="3643313"/>
              <a:ext cx="485775" cy="203200"/>
              <a:chOff x="4650" y="1129"/>
              <a:chExt cx="246" cy="95"/>
            </a:xfrm>
          </p:grpSpPr>
          <p:sp>
            <p:nvSpPr>
              <p:cNvPr id="412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57" name="Group 725"/>
              <p:cNvGrpSpPr>
                <a:grpSpLocks/>
              </p:cNvGrpSpPr>
              <p:nvPr/>
            </p:nvGrpSpPr>
            <p:grpSpPr bwMode="auto">
              <a:xfrm>
                <a:off x="4699" y="1145"/>
                <a:ext cx="138" cy="29"/>
                <a:chOff x="2468" y="1332"/>
                <a:chExt cx="310" cy="60"/>
              </a:xfrm>
            </p:grpSpPr>
            <p:sp>
              <p:nvSpPr>
                <p:cNvPr id="4126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6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5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5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4" name="Group 730"/>
            <p:cNvGrpSpPr>
              <a:grpSpLocks/>
            </p:cNvGrpSpPr>
            <p:nvPr/>
          </p:nvGrpSpPr>
          <p:grpSpPr bwMode="auto">
            <a:xfrm>
              <a:off x="6962775" y="4505325"/>
              <a:ext cx="619125" cy="242888"/>
              <a:chOff x="4650" y="1129"/>
              <a:chExt cx="246" cy="95"/>
            </a:xfrm>
          </p:grpSpPr>
          <p:sp>
            <p:nvSpPr>
              <p:cNvPr id="412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49" name="Group 734"/>
              <p:cNvGrpSpPr>
                <a:grpSpLocks/>
              </p:cNvGrpSpPr>
              <p:nvPr/>
            </p:nvGrpSpPr>
            <p:grpSpPr bwMode="auto">
              <a:xfrm>
                <a:off x="4699" y="1145"/>
                <a:ext cx="138" cy="29"/>
                <a:chOff x="2468" y="1332"/>
                <a:chExt cx="310" cy="60"/>
              </a:xfrm>
            </p:grpSpPr>
            <p:sp>
              <p:nvSpPr>
                <p:cNvPr id="41252" name="Freeform 7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53" name="Freeform 7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50" name="Line 73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51" name="Line 73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5" name="Group 739"/>
            <p:cNvGrpSpPr>
              <a:grpSpLocks/>
            </p:cNvGrpSpPr>
            <p:nvPr/>
          </p:nvGrpSpPr>
          <p:grpSpPr bwMode="auto">
            <a:xfrm>
              <a:off x="7596188" y="4803775"/>
              <a:ext cx="619125" cy="242888"/>
              <a:chOff x="4650" y="1129"/>
              <a:chExt cx="246" cy="95"/>
            </a:xfrm>
          </p:grpSpPr>
          <p:sp>
            <p:nvSpPr>
              <p:cNvPr id="412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41" name="Group 743"/>
              <p:cNvGrpSpPr>
                <a:grpSpLocks/>
              </p:cNvGrpSpPr>
              <p:nvPr/>
            </p:nvGrpSpPr>
            <p:grpSpPr bwMode="auto">
              <a:xfrm>
                <a:off x="4699" y="1145"/>
                <a:ext cx="138" cy="29"/>
                <a:chOff x="2468" y="1332"/>
                <a:chExt cx="310" cy="60"/>
              </a:xfrm>
            </p:grpSpPr>
            <p:sp>
              <p:nvSpPr>
                <p:cNvPr id="41244" name="Freeform 7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45" name="Freeform 7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42" name="Line 74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43" name="Line 74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6" name="Group 748"/>
            <p:cNvGrpSpPr>
              <a:grpSpLocks/>
            </p:cNvGrpSpPr>
            <p:nvPr/>
          </p:nvGrpSpPr>
          <p:grpSpPr bwMode="auto">
            <a:xfrm>
              <a:off x="6246813" y="4848225"/>
              <a:ext cx="619125" cy="242888"/>
              <a:chOff x="4650" y="1129"/>
              <a:chExt cx="246" cy="95"/>
            </a:xfrm>
          </p:grpSpPr>
          <p:sp>
            <p:nvSpPr>
              <p:cNvPr id="412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33" name="Group 752"/>
              <p:cNvGrpSpPr>
                <a:grpSpLocks/>
              </p:cNvGrpSpPr>
              <p:nvPr/>
            </p:nvGrpSpPr>
            <p:grpSpPr bwMode="auto">
              <a:xfrm>
                <a:off x="4699" y="1145"/>
                <a:ext cx="138" cy="29"/>
                <a:chOff x="2468" y="1332"/>
                <a:chExt cx="310" cy="60"/>
              </a:xfrm>
            </p:grpSpPr>
            <p:sp>
              <p:nvSpPr>
                <p:cNvPr id="41236" name="Freeform 75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37" name="Freeform 75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34" name="Line 75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35" name="Line 75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7" name="Group 757"/>
            <p:cNvGrpSpPr>
              <a:grpSpLocks/>
            </p:cNvGrpSpPr>
            <p:nvPr/>
          </p:nvGrpSpPr>
          <p:grpSpPr bwMode="auto">
            <a:xfrm>
              <a:off x="6053138" y="3640138"/>
              <a:ext cx="390525" cy="169863"/>
              <a:chOff x="4650" y="1129"/>
              <a:chExt cx="246" cy="95"/>
            </a:xfrm>
          </p:grpSpPr>
          <p:sp>
            <p:nvSpPr>
              <p:cNvPr id="412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25" name="Group 761"/>
              <p:cNvGrpSpPr>
                <a:grpSpLocks/>
              </p:cNvGrpSpPr>
              <p:nvPr/>
            </p:nvGrpSpPr>
            <p:grpSpPr bwMode="auto">
              <a:xfrm>
                <a:off x="4699" y="1145"/>
                <a:ext cx="138" cy="29"/>
                <a:chOff x="2468" y="1332"/>
                <a:chExt cx="310" cy="60"/>
              </a:xfrm>
            </p:grpSpPr>
            <p:sp>
              <p:nvSpPr>
                <p:cNvPr id="41228" name="Freeform 76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29" name="Freeform 76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26" name="Line 76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27" name="Line 76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8" name="Group 767"/>
            <p:cNvGrpSpPr>
              <a:grpSpLocks/>
            </p:cNvGrpSpPr>
            <p:nvPr/>
          </p:nvGrpSpPr>
          <p:grpSpPr bwMode="auto">
            <a:xfrm>
              <a:off x="6353175" y="2487613"/>
              <a:ext cx="390525" cy="169863"/>
              <a:chOff x="4650" y="1129"/>
              <a:chExt cx="246" cy="95"/>
            </a:xfrm>
          </p:grpSpPr>
          <p:sp>
            <p:nvSpPr>
              <p:cNvPr id="412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sp>
            <p:nvSpPr>
              <p:cNvPr id="412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412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pitchFamily="18" charset="0"/>
                </a:endParaRPr>
              </a:p>
            </p:txBody>
          </p:sp>
          <p:grpSp>
            <p:nvGrpSpPr>
              <p:cNvPr id="41217" name="Group 771"/>
              <p:cNvGrpSpPr>
                <a:grpSpLocks/>
              </p:cNvGrpSpPr>
              <p:nvPr/>
            </p:nvGrpSpPr>
            <p:grpSpPr bwMode="auto">
              <a:xfrm>
                <a:off x="4699" y="1145"/>
                <a:ext cx="138" cy="29"/>
                <a:chOff x="2468" y="1332"/>
                <a:chExt cx="310" cy="60"/>
              </a:xfrm>
            </p:grpSpPr>
            <p:sp>
              <p:nvSpPr>
                <p:cNvPr id="41220" name="Freeform 7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41221" name="Freeform 7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41218" name="Line 7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41219" name="Line 7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1019" name="Group 776"/>
            <p:cNvGrpSpPr>
              <a:grpSpLocks/>
            </p:cNvGrpSpPr>
            <p:nvPr/>
          </p:nvGrpSpPr>
          <p:grpSpPr bwMode="auto">
            <a:xfrm>
              <a:off x="5611813" y="3500438"/>
              <a:ext cx="506412" cy="352425"/>
              <a:chOff x="2967" y="478"/>
              <a:chExt cx="788" cy="625"/>
            </a:xfrm>
          </p:grpSpPr>
          <p:pic>
            <p:nvPicPr>
              <p:cNvPr id="41212" name="Picture 777"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213" name="Picture 778" descr="antenna_radiation_stylized"/>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020" name="Group 779"/>
            <p:cNvGrpSpPr>
              <a:grpSpLocks/>
            </p:cNvGrpSpPr>
            <p:nvPr/>
          </p:nvGrpSpPr>
          <p:grpSpPr bwMode="auto">
            <a:xfrm>
              <a:off x="7132638" y="5003800"/>
              <a:ext cx="563562" cy="420688"/>
              <a:chOff x="2967" y="478"/>
              <a:chExt cx="788" cy="625"/>
            </a:xfrm>
          </p:grpSpPr>
          <p:pic>
            <p:nvPicPr>
              <p:cNvPr id="41210" name="Picture 780" descr="access_point_stylized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211" name="Picture 781" descr="antenna_radiation_stylize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021" name="Group 782"/>
            <p:cNvGrpSpPr>
              <a:grpSpLocks/>
            </p:cNvGrpSpPr>
            <p:nvPr/>
          </p:nvGrpSpPr>
          <p:grpSpPr bwMode="auto">
            <a:xfrm>
              <a:off x="6061075" y="1844675"/>
              <a:ext cx="457200" cy="631825"/>
              <a:chOff x="742" y="2409"/>
              <a:chExt cx="576" cy="881"/>
            </a:xfrm>
          </p:grpSpPr>
          <p:grpSp>
            <p:nvGrpSpPr>
              <p:cNvPr id="41192" name="Group 783"/>
              <p:cNvGrpSpPr>
                <a:grpSpLocks/>
              </p:cNvGrpSpPr>
              <p:nvPr/>
            </p:nvGrpSpPr>
            <p:grpSpPr bwMode="auto">
              <a:xfrm>
                <a:off x="832" y="2643"/>
                <a:ext cx="376" cy="647"/>
                <a:chOff x="3130" y="3288"/>
                <a:chExt cx="410" cy="742"/>
              </a:xfrm>
            </p:grpSpPr>
            <p:sp>
              <p:nvSpPr>
                <p:cNvPr id="4119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19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19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19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19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sp>
              <p:nvSpPr>
                <p:cNvPr id="4120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a:p>
              </p:txBody>
            </p:sp>
          </p:grpSp>
          <p:pic>
            <p:nvPicPr>
              <p:cNvPr id="41193" name="Picture 799" descr="cell_tower_radiation cop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194" name="Oval 800"/>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p>
                <a:endParaRPr lang="en-US"/>
              </a:p>
            </p:txBody>
          </p:sp>
        </p:grpSp>
        <p:sp>
          <p:nvSpPr>
            <p:cNvPr id="41022"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mobile network</a:t>
              </a:r>
            </a:p>
          </p:txBody>
        </p:sp>
        <p:sp>
          <p:nvSpPr>
            <p:cNvPr id="41023"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global ISP</a:t>
              </a:r>
            </a:p>
          </p:txBody>
        </p:sp>
        <p:sp>
          <p:nvSpPr>
            <p:cNvPr id="41024"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600"/>
                <a:t>regional ISP</a:t>
              </a:r>
            </a:p>
          </p:txBody>
        </p:sp>
        <p:sp>
          <p:nvSpPr>
            <p:cNvPr id="41025"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home </a:t>
              </a:r>
            </a:p>
            <a:p>
              <a:pPr>
                <a:lnSpc>
                  <a:spcPct val="80000"/>
                </a:lnSpc>
              </a:pPr>
              <a:r>
                <a:rPr lang="en-US" sz="1600"/>
                <a:t>network</a:t>
              </a:r>
            </a:p>
          </p:txBody>
        </p:sp>
        <p:sp>
          <p:nvSpPr>
            <p:cNvPr id="41026"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80000"/>
                </a:lnSpc>
              </a:pPr>
              <a:r>
                <a:rPr lang="en-US" sz="1600"/>
                <a:t>institutional</a:t>
              </a:r>
            </a:p>
            <a:p>
              <a:pPr>
                <a:lnSpc>
                  <a:spcPct val="80000"/>
                </a:lnSpc>
              </a:pPr>
              <a:r>
                <a:rPr lang="en-US" sz="1600"/>
                <a:t>       network</a:t>
              </a:r>
            </a:p>
          </p:txBody>
        </p:sp>
        <p:grpSp>
          <p:nvGrpSpPr>
            <p:cNvPr id="41027" name="Group 950"/>
            <p:cNvGrpSpPr>
              <a:grpSpLocks/>
            </p:cNvGrpSpPr>
            <p:nvPr/>
          </p:nvGrpSpPr>
          <p:grpSpPr bwMode="auto">
            <a:xfrm>
              <a:off x="8240713" y="5002213"/>
              <a:ext cx="227012" cy="481013"/>
              <a:chOff x="4140" y="429"/>
              <a:chExt cx="1425" cy="2396"/>
            </a:xfrm>
          </p:grpSpPr>
          <p:sp>
            <p:nvSpPr>
              <p:cNvPr id="41160" name="Freeform 951"/>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61"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1162" name="Freeform 953"/>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63" name="Freeform 954"/>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64"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65" name="Group 956"/>
              <p:cNvGrpSpPr>
                <a:grpSpLocks/>
              </p:cNvGrpSpPr>
              <p:nvPr/>
            </p:nvGrpSpPr>
            <p:grpSpPr bwMode="auto">
              <a:xfrm>
                <a:off x="4749" y="668"/>
                <a:ext cx="581" cy="145"/>
                <a:chOff x="614" y="2568"/>
                <a:chExt cx="725" cy="139"/>
              </a:xfrm>
            </p:grpSpPr>
            <p:sp>
              <p:nvSpPr>
                <p:cNvPr id="4119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9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66"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67" name="Group 960"/>
              <p:cNvGrpSpPr>
                <a:grpSpLocks/>
              </p:cNvGrpSpPr>
              <p:nvPr/>
            </p:nvGrpSpPr>
            <p:grpSpPr bwMode="auto">
              <a:xfrm>
                <a:off x="4747" y="994"/>
                <a:ext cx="581" cy="134"/>
                <a:chOff x="614" y="2568"/>
                <a:chExt cx="725" cy="139"/>
              </a:xfrm>
            </p:grpSpPr>
            <p:sp>
              <p:nvSpPr>
                <p:cNvPr id="41188"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89"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68"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1169"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70" name="Group 965"/>
              <p:cNvGrpSpPr>
                <a:grpSpLocks/>
              </p:cNvGrpSpPr>
              <p:nvPr/>
            </p:nvGrpSpPr>
            <p:grpSpPr bwMode="auto">
              <a:xfrm>
                <a:off x="4735" y="1627"/>
                <a:ext cx="582" cy="151"/>
                <a:chOff x="614" y="2568"/>
                <a:chExt cx="725" cy="139"/>
              </a:xfrm>
            </p:grpSpPr>
            <p:sp>
              <p:nvSpPr>
                <p:cNvPr id="4118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8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71" name="Freeform 968"/>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172" name="Group 969"/>
              <p:cNvGrpSpPr>
                <a:grpSpLocks/>
              </p:cNvGrpSpPr>
              <p:nvPr/>
            </p:nvGrpSpPr>
            <p:grpSpPr bwMode="auto">
              <a:xfrm>
                <a:off x="4739" y="1327"/>
                <a:ext cx="582" cy="139"/>
                <a:chOff x="614" y="2568"/>
                <a:chExt cx="725" cy="139"/>
              </a:xfrm>
            </p:grpSpPr>
            <p:sp>
              <p:nvSpPr>
                <p:cNvPr id="41184"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85"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73"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1174" name="Freeform 973"/>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75" name="Freeform 974"/>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76"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77" name="Freeform 976"/>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78"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1179"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1180"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81"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41182"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83"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1028" name="Group 983"/>
            <p:cNvGrpSpPr>
              <a:grpSpLocks/>
            </p:cNvGrpSpPr>
            <p:nvPr/>
          </p:nvGrpSpPr>
          <p:grpSpPr bwMode="auto">
            <a:xfrm>
              <a:off x="7924800" y="5303838"/>
              <a:ext cx="227012" cy="481013"/>
              <a:chOff x="4140" y="429"/>
              <a:chExt cx="1425" cy="2396"/>
            </a:xfrm>
          </p:grpSpPr>
          <p:sp>
            <p:nvSpPr>
              <p:cNvPr id="41128" name="Freeform 98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9"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1130" name="Freeform 98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31" name="Freeform 98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32"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33" name="Group 989"/>
              <p:cNvGrpSpPr>
                <a:grpSpLocks/>
              </p:cNvGrpSpPr>
              <p:nvPr/>
            </p:nvGrpSpPr>
            <p:grpSpPr bwMode="auto">
              <a:xfrm>
                <a:off x="4749" y="668"/>
                <a:ext cx="581" cy="145"/>
                <a:chOff x="614" y="2568"/>
                <a:chExt cx="725" cy="139"/>
              </a:xfrm>
            </p:grpSpPr>
            <p:sp>
              <p:nvSpPr>
                <p:cNvPr id="41158"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59"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34"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35" name="Group 993"/>
              <p:cNvGrpSpPr>
                <a:grpSpLocks/>
              </p:cNvGrpSpPr>
              <p:nvPr/>
            </p:nvGrpSpPr>
            <p:grpSpPr bwMode="auto">
              <a:xfrm>
                <a:off x="4747" y="994"/>
                <a:ext cx="581" cy="134"/>
                <a:chOff x="614" y="2568"/>
                <a:chExt cx="725" cy="139"/>
              </a:xfrm>
            </p:grpSpPr>
            <p:sp>
              <p:nvSpPr>
                <p:cNvPr id="41156"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57"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36"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1137"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1138" name="Group 998"/>
              <p:cNvGrpSpPr>
                <a:grpSpLocks/>
              </p:cNvGrpSpPr>
              <p:nvPr/>
            </p:nvGrpSpPr>
            <p:grpSpPr bwMode="auto">
              <a:xfrm>
                <a:off x="4735" y="1627"/>
                <a:ext cx="582" cy="151"/>
                <a:chOff x="614" y="2568"/>
                <a:chExt cx="725" cy="139"/>
              </a:xfrm>
            </p:grpSpPr>
            <p:sp>
              <p:nvSpPr>
                <p:cNvPr id="41154"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55"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39" name="Freeform 100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140" name="Group 1002"/>
              <p:cNvGrpSpPr>
                <a:grpSpLocks/>
              </p:cNvGrpSpPr>
              <p:nvPr/>
            </p:nvGrpSpPr>
            <p:grpSpPr bwMode="auto">
              <a:xfrm>
                <a:off x="4739" y="1327"/>
                <a:ext cx="582" cy="139"/>
                <a:chOff x="614" y="2568"/>
                <a:chExt cx="725" cy="139"/>
              </a:xfrm>
            </p:grpSpPr>
            <p:sp>
              <p:nvSpPr>
                <p:cNvPr id="41152"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53"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1141"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1142" name="Freeform 100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43" name="Freeform 100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44"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45" name="Freeform 100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46"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1147"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1148"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49"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41150"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151"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1029" name="Group 1016"/>
            <p:cNvGrpSpPr>
              <a:grpSpLocks/>
            </p:cNvGrpSpPr>
            <p:nvPr/>
          </p:nvGrpSpPr>
          <p:grpSpPr bwMode="auto">
            <a:xfrm>
              <a:off x="5302250" y="2043113"/>
              <a:ext cx="534987" cy="407988"/>
              <a:chOff x="877" y="1008"/>
              <a:chExt cx="2747" cy="2591"/>
            </a:xfrm>
          </p:grpSpPr>
          <p:pic>
            <p:nvPicPr>
              <p:cNvPr id="41105" name="Picture 1017" descr="antenna_stylize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106" name="Picture 1018" descr="laptop_keyboar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107" name="Freeform 1019"/>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1108" name="Picture 1020" descr="screen"/>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109" name="Freeform 1021"/>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0" name="Freeform 1022"/>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1" name="Freeform 1023"/>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2" name="Freeform 1024"/>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3" name="Freeform 1025"/>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4" name="Freeform 1026"/>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115" name="Group 1027"/>
              <p:cNvGrpSpPr>
                <a:grpSpLocks/>
              </p:cNvGrpSpPr>
              <p:nvPr/>
            </p:nvGrpSpPr>
            <p:grpSpPr bwMode="auto">
              <a:xfrm>
                <a:off x="1709" y="3008"/>
                <a:ext cx="507" cy="234"/>
                <a:chOff x="1740" y="2642"/>
                <a:chExt cx="752" cy="327"/>
              </a:xfrm>
            </p:grpSpPr>
            <p:sp>
              <p:nvSpPr>
                <p:cNvPr id="41122" name="Freeform 1028"/>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3" name="Freeform 1029"/>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4" name="Freeform 1030"/>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5" name="Freeform 1031"/>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6" name="Freeform 1032"/>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7" name="Freeform 1033"/>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1116" name="Freeform 1034"/>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7" name="Freeform 1035"/>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8" name="Freeform 1036"/>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19" name="Freeform 1037"/>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0" name="Freeform 1038"/>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21" name="Freeform 1039"/>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1030" name="Group 1064"/>
            <p:cNvGrpSpPr>
              <a:grpSpLocks/>
            </p:cNvGrpSpPr>
            <p:nvPr/>
          </p:nvGrpSpPr>
          <p:grpSpPr bwMode="auto">
            <a:xfrm>
              <a:off x="6872288" y="5486400"/>
              <a:ext cx="474662" cy="407988"/>
              <a:chOff x="877" y="1008"/>
              <a:chExt cx="2747" cy="2591"/>
            </a:xfrm>
          </p:grpSpPr>
          <p:pic>
            <p:nvPicPr>
              <p:cNvPr id="41082" name="Picture 1065"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83" name="Picture 106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84" name="Freeform 106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1085" name="Picture 1068"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86" name="Freeform 106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87" name="Freeform 107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88" name="Freeform 107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89" name="Freeform 107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0" name="Freeform 107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1" name="Freeform 107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092" name="Group 1075"/>
              <p:cNvGrpSpPr>
                <a:grpSpLocks/>
              </p:cNvGrpSpPr>
              <p:nvPr/>
            </p:nvGrpSpPr>
            <p:grpSpPr bwMode="auto">
              <a:xfrm>
                <a:off x="1709" y="3008"/>
                <a:ext cx="507" cy="234"/>
                <a:chOff x="1740" y="2642"/>
                <a:chExt cx="752" cy="327"/>
              </a:xfrm>
            </p:grpSpPr>
            <p:sp>
              <p:nvSpPr>
                <p:cNvPr id="41099" name="Freeform 10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00" name="Freeform 10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01" name="Freeform 10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02" name="Freeform 10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03" name="Freeform 10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04" name="Freeform 10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1093" name="Freeform 108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4" name="Freeform 108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5" name="Freeform 108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6" name="Freeform 108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7" name="Freeform 108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98" name="Freeform 108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1031" name="Group 1114"/>
            <p:cNvGrpSpPr>
              <a:grpSpLocks/>
            </p:cNvGrpSpPr>
            <p:nvPr/>
          </p:nvGrpSpPr>
          <p:grpSpPr bwMode="auto">
            <a:xfrm>
              <a:off x="5561013" y="3041650"/>
              <a:ext cx="444500" cy="407988"/>
              <a:chOff x="877" y="1008"/>
              <a:chExt cx="2747" cy="2591"/>
            </a:xfrm>
          </p:grpSpPr>
          <p:pic>
            <p:nvPicPr>
              <p:cNvPr id="41059" name="Picture 1115" descr="antenna_stylized"/>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60" name="Picture 1116" descr="laptop_keyboard"/>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61" name="Freeform 1117"/>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1062" name="Picture 1118" descr="scree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63" name="Freeform 1119"/>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64" name="Freeform 1120"/>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65" name="Freeform 1121"/>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66" name="Freeform 1122"/>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67" name="Freeform 1123"/>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68" name="Freeform 1124"/>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069" name="Group 1125"/>
              <p:cNvGrpSpPr>
                <a:grpSpLocks/>
              </p:cNvGrpSpPr>
              <p:nvPr/>
            </p:nvGrpSpPr>
            <p:grpSpPr bwMode="auto">
              <a:xfrm>
                <a:off x="1709" y="3008"/>
                <a:ext cx="507" cy="234"/>
                <a:chOff x="1740" y="2642"/>
                <a:chExt cx="752" cy="327"/>
              </a:xfrm>
            </p:grpSpPr>
            <p:sp>
              <p:nvSpPr>
                <p:cNvPr id="41076" name="Freeform 112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7" name="Freeform 112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8" name="Freeform 112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9" name="Freeform 112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80" name="Freeform 113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81" name="Freeform 113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1070" name="Freeform 1132"/>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1" name="Freeform 1133"/>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2" name="Freeform 1134"/>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3" name="Freeform 1135"/>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4" name="Freeform 1136"/>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75" name="Freeform 1137"/>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41032" name="Group 1139"/>
            <p:cNvGrpSpPr>
              <a:grpSpLocks/>
            </p:cNvGrpSpPr>
            <p:nvPr/>
          </p:nvGrpSpPr>
          <p:grpSpPr bwMode="auto">
            <a:xfrm flipH="1">
              <a:off x="5940425" y="3222625"/>
              <a:ext cx="414337" cy="373063"/>
              <a:chOff x="2839" y="3501"/>
              <a:chExt cx="755" cy="803"/>
            </a:xfrm>
          </p:grpSpPr>
          <p:pic>
            <p:nvPicPr>
              <p:cNvPr id="41057"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58" name="Freeform 114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1033" name="Group 1142"/>
            <p:cNvGrpSpPr>
              <a:grpSpLocks/>
            </p:cNvGrpSpPr>
            <p:nvPr/>
          </p:nvGrpSpPr>
          <p:grpSpPr bwMode="auto">
            <a:xfrm>
              <a:off x="7307263" y="5422900"/>
              <a:ext cx="474662" cy="407988"/>
              <a:chOff x="877" y="1008"/>
              <a:chExt cx="2747" cy="2591"/>
            </a:xfrm>
          </p:grpSpPr>
          <p:pic>
            <p:nvPicPr>
              <p:cNvPr id="41034" name="Picture 1143" descr="antenna_stylize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035" name="Picture 1144"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36" name="Freeform 1145"/>
              <p:cNvSpPr>
                <a:spLocks/>
              </p:cNvSpPr>
              <p:nvPr/>
            </p:nvSpPr>
            <p:spPr bwMode="auto">
              <a:xfrm>
                <a:off x="1753" y="1603"/>
                <a:ext cx="1807" cy="1322"/>
              </a:xfrm>
              <a:custGeom>
                <a:avLst/>
                <a:gdLst>
                  <a:gd name="T0" fmla="*/ 4 w 2982"/>
                  <a:gd name="T1" fmla="*/ 0 h 2442"/>
                  <a:gd name="T2" fmla="*/ 0 w 2982"/>
                  <a:gd name="T3" fmla="*/ 4 h 2442"/>
                  <a:gd name="T4" fmla="*/ 16 w 2982"/>
                  <a:gd name="T5" fmla="*/ 5 h 2442"/>
                  <a:gd name="T6" fmla="*/ 20 w 2982"/>
                  <a:gd name="T7" fmla="*/ 1 h 2442"/>
                  <a:gd name="T8" fmla="*/ 4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1037" name="Picture 1146" descr="scree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38" name="Freeform 1147"/>
              <p:cNvSpPr>
                <a:spLocks/>
              </p:cNvSpPr>
              <p:nvPr/>
            </p:nvSpPr>
            <p:spPr bwMode="auto">
              <a:xfrm>
                <a:off x="2082" y="1564"/>
                <a:ext cx="1531" cy="246"/>
              </a:xfrm>
              <a:custGeom>
                <a:avLst/>
                <a:gdLst>
                  <a:gd name="T0" fmla="*/ 1 w 2528"/>
                  <a:gd name="T1" fmla="*/ 0 h 455"/>
                  <a:gd name="T2" fmla="*/ 17 w 2528"/>
                  <a:gd name="T3" fmla="*/ 1 h 455"/>
                  <a:gd name="T4" fmla="*/ 16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39" name="Freeform 1148"/>
              <p:cNvSpPr>
                <a:spLocks/>
              </p:cNvSpPr>
              <p:nvPr/>
            </p:nvSpPr>
            <p:spPr bwMode="auto">
              <a:xfrm>
                <a:off x="1737" y="1562"/>
                <a:ext cx="425" cy="1024"/>
              </a:xfrm>
              <a:custGeom>
                <a:avLst/>
                <a:gdLst>
                  <a:gd name="T0" fmla="*/ 4 w 702"/>
                  <a:gd name="T1" fmla="*/ 0 h 1893"/>
                  <a:gd name="T2" fmla="*/ 0 w 702"/>
                  <a:gd name="T3" fmla="*/ 4 h 1893"/>
                  <a:gd name="T4" fmla="*/ 1 w 702"/>
                  <a:gd name="T5" fmla="*/ 4 h 1893"/>
                  <a:gd name="T6" fmla="*/ 5 w 702"/>
                  <a:gd name="T7" fmla="*/ 1 h 1893"/>
                  <a:gd name="T8" fmla="*/ 4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0" name="Freeform 1149"/>
              <p:cNvSpPr>
                <a:spLocks/>
              </p:cNvSpPr>
              <p:nvPr/>
            </p:nvSpPr>
            <p:spPr bwMode="auto">
              <a:xfrm>
                <a:off x="3144" y="1745"/>
                <a:ext cx="458" cy="1182"/>
              </a:xfrm>
              <a:custGeom>
                <a:avLst/>
                <a:gdLst>
                  <a:gd name="T0" fmla="*/ 5 w 756"/>
                  <a:gd name="T1" fmla="*/ 0 h 2184"/>
                  <a:gd name="T2" fmla="*/ 1 w 756"/>
                  <a:gd name="T3" fmla="*/ 5 h 2184"/>
                  <a:gd name="T4" fmla="*/ 0 w 756"/>
                  <a:gd name="T5" fmla="*/ 5 h 2184"/>
                  <a:gd name="T6" fmla="*/ 4 w 756"/>
                  <a:gd name="T7" fmla="*/ 1 h 2184"/>
                  <a:gd name="T8" fmla="*/ 5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1" name="Freeform 1150"/>
              <p:cNvSpPr>
                <a:spLocks/>
              </p:cNvSpPr>
              <p:nvPr/>
            </p:nvSpPr>
            <p:spPr bwMode="auto">
              <a:xfrm>
                <a:off x="1732" y="2534"/>
                <a:ext cx="1680" cy="399"/>
              </a:xfrm>
              <a:custGeom>
                <a:avLst/>
                <a:gdLst>
                  <a:gd name="T0" fmla="*/ 1 w 2773"/>
                  <a:gd name="T1" fmla="*/ 0 h 738"/>
                  <a:gd name="T2" fmla="*/ 0 w 2773"/>
                  <a:gd name="T3" fmla="*/ 1 h 738"/>
                  <a:gd name="T4" fmla="*/ 16 w 2773"/>
                  <a:gd name="T5" fmla="*/ 2 h 738"/>
                  <a:gd name="T6" fmla="*/ 16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2" name="Freeform 1151"/>
              <p:cNvSpPr>
                <a:spLocks/>
              </p:cNvSpPr>
              <p:nvPr/>
            </p:nvSpPr>
            <p:spPr bwMode="auto">
              <a:xfrm>
                <a:off x="3195" y="1755"/>
                <a:ext cx="429" cy="1187"/>
              </a:xfrm>
              <a:custGeom>
                <a:avLst/>
                <a:gdLst>
                  <a:gd name="T0" fmla="*/ 12 w 637"/>
                  <a:gd name="T1" fmla="*/ 0 h 1659"/>
                  <a:gd name="T2" fmla="*/ 12 w 637"/>
                  <a:gd name="T3" fmla="*/ 0 h 1659"/>
                  <a:gd name="T4" fmla="*/ 1 w 637"/>
                  <a:gd name="T5" fmla="*/ 59 h 1659"/>
                  <a:gd name="T6" fmla="*/ 0 w 637"/>
                  <a:gd name="T7" fmla="*/ 57 h 1659"/>
                  <a:gd name="T8" fmla="*/ 1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3" name="Freeform 1152"/>
              <p:cNvSpPr>
                <a:spLocks/>
              </p:cNvSpPr>
              <p:nvPr/>
            </p:nvSpPr>
            <p:spPr bwMode="auto">
              <a:xfrm>
                <a:off x="1734" y="2587"/>
                <a:ext cx="1494" cy="394"/>
              </a:xfrm>
              <a:custGeom>
                <a:avLst/>
                <a:gdLst>
                  <a:gd name="T0" fmla="*/ 0 w 2216"/>
                  <a:gd name="T1" fmla="*/ 0 h 550"/>
                  <a:gd name="T2" fmla="*/ 1 w 2216"/>
                  <a:gd name="T3" fmla="*/ 2 h 550"/>
                  <a:gd name="T4" fmla="*/ 42 w 2216"/>
                  <a:gd name="T5" fmla="*/ 20 h 550"/>
                  <a:gd name="T6" fmla="*/ 42 w 2216"/>
                  <a:gd name="T7" fmla="*/ 1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1044" name="Group 1153"/>
              <p:cNvGrpSpPr>
                <a:grpSpLocks/>
              </p:cNvGrpSpPr>
              <p:nvPr/>
            </p:nvGrpSpPr>
            <p:grpSpPr bwMode="auto">
              <a:xfrm>
                <a:off x="1709" y="3008"/>
                <a:ext cx="507" cy="234"/>
                <a:chOff x="1740" y="2642"/>
                <a:chExt cx="752" cy="327"/>
              </a:xfrm>
            </p:grpSpPr>
            <p:sp>
              <p:nvSpPr>
                <p:cNvPr id="41051" name="Freeform 11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2" name="Freeform 11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3" name="Freeform 11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4" name="Freeform 11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5" name="Freeform 11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6" name="Freeform 11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41045" name="Freeform 1160"/>
              <p:cNvSpPr>
                <a:spLocks/>
              </p:cNvSpPr>
              <p:nvPr/>
            </p:nvSpPr>
            <p:spPr bwMode="auto">
              <a:xfrm>
                <a:off x="2577" y="3043"/>
                <a:ext cx="614" cy="514"/>
              </a:xfrm>
              <a:custGeom>
                <a:avLst/>
                <a:gdLst>
                  <a:gd name="T0" fmla="*/ 1 w 990"/>
                  <a:gd name="T1" fmla="*/ 10 h 792"/>
                  <a:gd name="T2" fmla="*/ 9 w 990"/>
                  <a:gd name="T3" fmla="*/ 0 h 792"/>
                  <a:gd name="T4" fmla="*/ 9 w 990"/>
                  <a:gd name="T5" fmla="*/ 1 h 792"/>
                  <a:gd name="T6" fmla="*/ 0 w 990"/>
                  <a:gd name="T7" fmla="*/ 10 h 792"/>
                  <a:gd name="T8" fmla="*/ 1 w 990"/>
                  <a:gd name="T9" fmla="*/ 1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6" name="Freeform 1161"/>
              <p:cNvSpPr>
                <a:spLocks/>
              </p:cNvSpPr>
              <p:nvPr/>
            </p:nvSpPr>
            <p:spPr bwMode="auto">
              <a:xfrm>
                <a:off x="1010" y="3084"/>
                <a:ext cx="1571" cy="469"/>
              </a:xfrm>
              <a:custGeom>
                <a:avLst/>
                <a:gdLst>
                  <a:gd name="T0" fmla="*/ 1 w 2532"/>
                  <a:gd name="T1" fmla="*/ 0 h 723"/>
                  <a:gd name="T2" fmla="*/ 1 w 2532"/>
                  <a:gd name="T3" fmla="*/ 0 h 723"/>
                  <a:gd name="T4" fmla="*/ 22 w 2532"/>
                  <a:gd name="T5" fmla="*/ 9 h 723"/>
                  <a:gd name="T6" fmla="*/ 22 w 2532"/>
                  <a:gd name="T7" fmla="*/ 10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7" name="Freeform 1162"/>
              <p:cNvSpPr>
                <a:spLocks/>
              </p:cNvSpPr>
              <p:nvPr/>
            </p:nvSpPr>
            <p:spPr bwMode="auto">
              <a:xfrm>
                <a:off x="1011" y="2998"/>
                <a:ext cx="17" cy="95"/>
              </a:xfrm>
              <a:custGeom>
                <a:avLst/>
                <a:gdLst>
                  <a:gd name="T0" fmla="*/ 1 w 26"/>
                  <a:gd name="T1" fmla="*/ 1 h 147"/>
                  <a:gd name="T2" fmla="*/ 1 w 26"/>
                  <a:gd name="T3" fmla="*/ 2 h 147"/>
                  <a:gd name="T4" fmla="*/ 0 w 26"/>
                  <a:gd name="T5" fmla="*/ 2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8" name="Freeform 1163"/>
              <p:cNvSpPr>
                <a:spLocks/>
              </p:cNvSpPr>
              <p:nvPr/>
            </p:nvSpPr>
            <p:spPr bwMode="auto">
              <a:xfrm>
                <a:off x="1012" y="2611"/>
                <a:ext cx="730" cy="393"/>
              </a:xfrm>
              <a:custGeom>
                <a:avLst/>
                <a:gdLst>
                  <a:gd name="T0" fmla="*/ 10 w 1176"/>
                  <a:gd name="T1" fmla="*/ 0 h 606"/>
                  <a:gd name="T2" fmla="*/ 0 w 1176"/>
                  <a:gd name="T3" fmla="*/ 8 h 606"/>
                  <a:gd name="T4" fmla="*/ 1 w 1176"/>
                  <a:gd name="T5" fmla="*/ 8 h 606"/>
                  <a:gd name="T6" fmla="*/ 10 w 1176"/>
                  <a:gd name="T7" fmla="*/ 1 h 606"/>
                  <a:gd name="T8" fmla="*/ 1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49" name="Freeform 1164"/>
              <p:cNvSpPr>
                <a:spLocks/>
              </p:cNvSpPr>
              <p:nvPr/>
            </p:nvSpPr>
            <p:spPr bwMode="auto">
              <a:xfrm>
                <a:off x="1061" y="3018"/>
                <a:ext cx="1490" cy="451"/>
              </a:xfrm>
              <a:custGeom>
                <a:avLst/>
                <a:gdLst>
                  <a:gd name="T0" fmla="*/ 1 w 2532"/>
                  <a:gd name="T1" fmla="*/ 0 h 723"/>
                  <a:gd name="T2" fmla="*/ 1 w 2532"/>
                  <a:gd name="T3" fmla="*/ 0 h 723"/>
                  <a:gd name="T4" fmla="*/ 12 w 2532"/>
                  <a:gd name="T5" fmla="*/ 6 h 723"/>
                  <a:gd name="T6" fmla="*/ 12 w 2532"/>
                  <a:gd name="T7" fmla="*/ 6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050" name="Freeform 1165"/>
              <p:cNvSpPr>
                <a:spLocks/>
              </p:cNvSpPr>
              <p:nvPr/>
            </p:nvSpPr>
            <p:spPr bwMode="auto">
              <a:xfrm flipV="1">
                <a:off x="2549" y="2986"/>
                <a:ext cx="608" cy="467"/>
              </a:xfrm>
              <a:custGeom>
                <a:avLst/>
                <a:gdLst>
                  <a:gd name="T0" fmla="*/ 0 w 2532"/>
                  <a:gd name="T1" fmla="*/ 0 h 723"/>
                  <a:gd name="T2" fmla="*/ 0 w 2532"/>
                  <a:gd name="T3" fmla="*/ 0 h 723"/>
                  <a:gd name="T4" fmla="*/ 0 w 2532"/>
                  <a:gd name="T5" fmla="*/ 9 h 723"/>
                  <a:gd name="T6" fmla="*/ 0 w 2532"/>
                  <a:gd name="T7" fmla="*/ 9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sp>
        <p:nvSpPr>
          <p:cNvPr id="40965" name="Footer Placeholder 2"/>
          <p:cNvSpPr>
            <a:spLocks noGrp="1"/>
          </p:cNvSpPr>
          <p:nvPr>
            <p:ph type="ftr" sz="quarter" idx="11"/>
          </p:nvPr>
        </p:nvSpPr>
        <p:spPr>
          <a:xfrm>
            <a:off x="7373938" y="6467475"/>
            <a:ext cx="1098550" cy="2889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4096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EF57B225-8433-4850-AE06-2A6EFDC72025}" type="slidenum">
              <a:rPr lang="en-US" sz="1200">
                <a:latin typeface="Tahoma" pitchFamily="34" charset="0"/>
              </a:rPr>
              <a:pPr/>
              <a:t>7</a:t>
            </a:fld>
            <a:endParaRPr lang="en-US" sz="1200">
              <a:latin typeface="Tahoma"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grpSp>
        <p:nvGrpSpPr>
          <p:cNvPr id="150530" name="Group 131"/>
          <p:cNvGrpSpPr>
            <a:grpSpLocks/>
          </p:cNvGrpSpPr>
          <p:nvPr/>
        </p:nvGrpSpPr>
        <p:grpSpPr bwMode="auto">
          <a:xfrm flipH="1">
            <a:off x="5716588" y="3614738"/>
            <a:ext cx="735012" cy="681037"/>
            <a:chOff x="-44" y="1473"/>
            <a:chExt cx="981" cy="1105"/>
          </a:xfrm>
        </p:grpSpPr>
        <p:pic>
          <p:nvPicPr>
            <p:cNvPr id="150631"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632" name="Freeform 13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3" name="Group 186"/>
          <p:cNvGrpSpPr>
            <a:grpSpLocks/>
          </p:cNvGrpSpPr>
          <p:nvPr/>
        </p:nvGrpSpPr>
        <p:grpSpPr bwMode="auto">
          <a:xfrm>
            <a:off x="6257925" y="3857625"/>
            <a:ext cx="831850" cy="1260475"/>
            <a:chOff x="5069" y="1396"/>
            <a:chExt cx="524" cy="794"/>
          </a:xfrm>
        </p:grpSpPr>
        <p:sp>
          <p:nvSpPr>
            <p:cNvPr id="150597" name="Text Box 21"/>
            <p:cNvSpPr txBox="1">
              <a:spLocks noChangeArrowheads="1"/>
            </p:cNvSpPr>
            <p:nvPr/>
          </p:nvSpPr>
          <p:spPr bwMode="auto">
            <a:xfrm>
              <a:off x="5069" y="1940"/>
              <a:ext cx="524"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t>target</a:t>
              </a:r>
            </a:p>
          </p:txBody>
        </p:sp>
        <p:grpSp>
          <p:nvGrpSpPr>
            <p:cNvPr id="150598" name="Group 153"/>
            <p:cNvGrpSpPr>
              <a:grpSpLocks/>
            </p:cNvGrpSpPr>
            <p:nvPr/>
          </p:nvGrpSpPr>
          <p:grpSpPr bwMode="auto">
            <a:xfrm>
              <a:off x="5200" y="1396"/>
              <a:ext cx="258" cy="574"/>
              <a:chOff x="4140" y="429"/>
              <a:chExt cx="1425" cy="2396"/>
            </a:xfrm>
          </p:grpSpPr>
          <p:sp>
            <p:nvSpPr>
              <p:cNvPr id="150599" name="Freeform 154"/>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00"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50601" name="Freeform 156"/>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02" name="Freeform 157"/>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03"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0604" name="Group 159"/>
              <p:cNvGrpSpPr>
                <a:grpSpLocks/>
              </p:cNvGrpSpPr>
              <p:nvPr/>
            </p:nvGrpSpPr>
            <p:grpSpPr bwMode="auto">
              <a:xfrm>
                <a:off x="4749" y="668"/>
                <a:ext cx="581" cy="145"/>
                <a:chOff x="614" y="2568"/>
                <a:chExt cx="725" cy="139"/>
              </a:xfrm>
            </p:grpSpPr>
            <p:sp>
              <p:nvSpPr>
                <p:cNvPr id="150629"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30"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0605"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0606" name="Group 163"/>
              <p:cNvGrpSpPr>
                <a:grpSpLocks/>
              </p:cNvGrpSpPr>
              <p:nvPr/>
            </p:nvGrpSpPr>
            <p:grpSpPr bwMode="auto">
              <a:xfrm>
                <a:off x="4747" y="994"/>
                <a:ext cx="581" cy="134"/>
                <a:chOff x="614" y="2568"/>
                <a:chExt cx="725" cy="139"/>
              </a:xfrm>
            </p:grpSpPr>
            <p:sp>
              <p:nvSpPr>
                <p:cNvPr id="150627"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28"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0607"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0608"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0609" name="Group 168"/>
              <p:cNvGrpSpPr>
                <a:grpSpLocks/>
              </p:cNvGrpSpPr>
              <p:nvPr/>
            </p:nvGrpSpPr>
            <p:grpSpPr bwMode="auto">
              <a:xfrm>
                <a:off x="4735" y="1627"/>
                <a:ext cx="582" cy="151"/>
                <a:chOff x="614" y="2568"/>
                <a:chExt cx="725" cy="139"/>
              </a:xfrm>
            </p:grpSpPr>
            <p:sp>
              <p:nvSpPr>
                <p:cNvPr id="150625"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26"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0610" name="Freeform 171"/>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50611" name="Group 172"/>
              <p:cNvGrpSpPr>
                <a:grpSpLocks/>
              </p:cNvGrpSpPr>
              <p:nvPr/>
            </p:nvGrpSpPr>
            <p:grpSpPr bwMode="auto">
              <a:xfrm>
                <a:off x="4739" y="1327"/>
                <a:ext cx="582" cy="139"/>
                <a:chOff x="614" y="2568"/>
                <a:chExt cx="725" cy="139"/>
              </a:xfrm>
            </p:grpSpPr>
            <p:sp>
              <p:nvSpPr>
                <p:cNvPr id="150623"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24"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0612"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50613" name="Freeform 176"/>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14" name="Freeform 177"/>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15"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16" name="Freeform 179"/>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617"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50618"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50619"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20"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50621"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0622"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p>
                <a:endParaRPr lang="en-US"/>
              </a:p>
            </p:txBody>
          </p:sp>
        </p:grpSp>
      </p:grpSp>
      <p:sp>
        <p:nvSpPr>
          <p:cNvPr id="150532" name="Rectangle 3"/>
          <p:cNvSpPr>
            <a:spLocks noGrp="1" noChangeArrowheads="1"/>
          </p:cNvSpPr>
          <p:nvPr>
            <p:ph type="body" idx="4294967295"/>
          </p:nvPr>
        </p:nvSpPr>
        <p:spPr>
          <a:xfrm>
            <a:off x="387350" y="1212850"/>
            <a:ext cx="8132763" cy="1171575"/>
          </a:xfrm>
        </p:spPr>
        <p:txBody>
          <a:bodyPr/>
          <a:lstStyle/>
          <a:p>
            <a:pPr eaLnBrk="1" hangingPunct="1">
              <a:buFont typeface="Wingdings" pitchFamily="2" charset="2"/>
              <a:buNone/>
            </a:pPr>
            <a:r>
              <a:rPr lang="en-US" i="1" dirty="0">
                <a:solidFill>
                  <a:srgbClr val="CC0000"/>
                </a:solidFill>
                <a:ea typeface="ＭＳ Ｐゴシック" pitchFamily="34" charset="-128"/>
              </a:rPr>
              <a:t>Denial of Service (</a:t>
            </a:r>
            <a:r>
              <a:rPr lang="en-US" i="1" dirty="0" err="1">
                <a:solidFill>
                  <a:srgbClr val="CC0000"/>
                </a:solidFill>
                <a:ea typeface="ＭＳ Ｐゴシック" pitchFamily="34" charset="-128"/>
              </a:rPr>
              <a:t>DoS</a:t>
            </a:r>
            <a:r>
              <a:rPr lang="en-US" i="1" dirty="0">
                <a:solidFill>
                  <a:srgbClr val="CC0000"/>
                </a:solidFill>
                <a:ea typeface="ＭＳ Ｐゴシック" pitchFamily="34" charset="-128"/>
              </a:rPr>
              <a:t>):</a:t>
            </a:r>
            <a:r>
              <a:rPr lang="en-US" dirty="0">
                <a:ea typeface="ＭＳ Ｐゴシック" pitchFamily="34" charset="-128"/>
              </a:rPr>
              <a:t> attackers make resources (server, bandwidth) unavailable to legitimate traffic by overwhelming resource with bogus traffic</a:t>
            </a:r>
          </a:p>
        </p:txBody>
      </p:sp>
      <p:sp>
        <p:nvSpPr>
          <p:cNvPr id="281604" name="Rectangle 4"/>
          <p:cNvSpPr>
            <a:spLocks noChangeArrowheads="1"/>
          </p:cNvSpPr>
          <p:nvPr/>
        </p:nvSpPr>
        <p:spPr bwMode="auto">
          <a:xfrm>
            <a:off x="354013" y="2652713"/>
            <a:ext cx="41148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accent2"/>
              </a:buClr>
              <a:buSzPct val="85000"/>
              <a:buFont typeface="ZapfDingbats" pitchFamily="82" charset="2"/>
              <a:buNone/>
            </a:pPr>
            <a:r>
              <a:rPr lang="en-US">
                <a:solidFill>
                  <a:srgbClr val="000099"/>
                </a:solidFill>
                <a:latin typeface="Gill Sans MT" pitchFamily="34" charset="0"/>
              </a:rPr>
              <a:t>1.</a:t>
            </a:r>
            <a:r>
              <a:rPr lang="en-US">
                <a:latin typeface="Gill Sans MT" pitchFamily="34" charset="0"/>
              </a:rPr>
              <a:t> select target</a:t>
            </a:r>
          </a:p>
        </p:txBody>
      </p:sp>
      <p:sp>
        <p:nvSpPr>
          <p:cNvPr id="281605" name="Rectangle 5"/>
          <p:cNvSpPr>
            <a:spLocks noChangeArrowheads="1"/>
          </p:cNvSpPr>
          <p:nvPr/>
        </p:nvSpPr>
        <p:spPr bwMode="auto">
          <a:xfrm>
            <a:off x="381000" y="3171825"/>
            <a:ext cx="3795713"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accent2"/>
              </a:buClr>
              <a:buSzPct val="85000"/>
              <a:buFont typeface="ZapfDingbats" pitchFamily="82" charset="2"/>
              <a:buNone/>
            </a:pPr>
            <a:r>
              <a:rPr lang="en-US">
                <a:solidFill>
                  <a:srgbClr val="000099"/>
                </a:solidFill>
                <a:latin typeface="Gill Sans MT" pitchFamily="34" charset="0"/>
              </a:rPr>
              <a:t>2.</a:t>
            </a:r>
            <a:r>
              <a:rPr lang="en-US">
                <a:latin typeface="Gill Sans MT" pitchFamily="34" charset="0"/>
              </a:rPr>
              <a:t> break into hosts around the network (see botnet)</a:t>
            </a:r>
          </a:p>
          <a:p>
            <a:pPr marL="457200" indent="-457200">
              <a:spcBef>
                <a:spcPct val="20000"/>
              </a:spcBef>
              <a:buClr>
                <a:schemeClr val="accent2"/>
              </a:buClr>
              <a:buSzPct val="85000"/>
              <a:buFont typeface="ZapfDingbats" pitchFamily="82" charset="2"/>
              <a:buAutoNum type="arabicPeriod" startAt="2"/>
            </a:pPr>
            <a:endParaRPr lang="en-US">
              <a:latin typeface="Gill Sans MT" pitchFamily="34" charset="0"/>
            </a:endParaRPr>
          </a:p>
        </p:txBody>
      </p:sp>
      <p:sp>
        <p:nvSpPr>
          <p:cNvPr id="281606" name="Rectangle 6"/>
          <p:cNvSpPr>
            <a:spLocks noChangeArrowheads="1"/>
          </p:cNvSpPr>
          <p:nvPr/>
        </p:nvSpPr>
        <p:spPr bwMode="auto">
          <a:xfrm>
            <a:off x="373063" y="4040188"/>
            <a:ext cx="41148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accent2"/>
              </a:buClr>
              <a:buSzPct val="85000"/>
              <a:buFont typeface="ZapfDingbats" pitchFamily="82" charset="2"/>
              <a:buNone/>
            </a:pPr>
            <a:r>
              <a:rPr lang="en-US">
                <a:solidFill>
                  <a:srgbClr val="000099"/>
                </a:solidFill>
                <a:latin typeface="Gill Sans MT" pitchFamily="34" charset="0"/>
              </a:rPr>
              <a:t>3.</a:t>
            </a:r>
            <a:r>
              <a:rPr lang="en-US">
                <a:latin typeface="Gill Sans MT" pitchFamily="34" charset="0"/>
              </a:rPr>
              <a:t> send packets to target from compromised hosts</a:t>
            </a:r>
          </a:p>
        </p:txBody>
      </p:sp>
      <p:sp>
        <p:nvSpPr>
          <p:cNvPr id="150536" name="Rectangle 2"/>
          <p:cNvSpPr>
            <a:spLocks noChangeArrowheads="1"/>
          </p:cNvSpPr>
          <p:nvPr/>
        </p:nvSpPr>
        <p:spPr bwMode="auto">
          <a:xfrm>
            <a:off x="288925" y="146050"/>
            <a:ext cx="8435975" cy="839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3600">
                <a:solidFill>
                  <a:srgbClr val="000099"/>
                </a:solidFill>
                <a:latin typeface="Gill Sans MT" pitchFamily="34" charset="0"/>
              </a:rPr>
              <a:t>Bad guys: </a:t>
            </a:r>
            <a:r>
              <a:rPr lang="en-US" sz="3200">
                <a:solidFill>
                  <a:srgbClr val="000099"/>
                </a:solidFill>
                <a:latin typeface="Gill Sans MT" pitchFamily="34" charset="0"/>
              </a:rPr>
              <a:t>attack server, network infrastructure</a:t>
            </a:r>
          </a:p>
        </p:txBody>
      </p:sp>
      <p:grpSp>
        <p:nvGrpSpPr>
          <p:cNvPr id="9" name="Group 152"/>
          <p:cNvGrpSpPr>
            <a:grpSpLocks/>
          </p:cNvGrpSpPr>
          <p:nvPr/>
        </p:nvGrpSpPr>
        <p:grpSpPr bwMode="auto">
          <a:xfrm>
            <a:off x="5046663" y="3152775"/>
            <a:ext cx="2720975" cy="2674938"/>
            <a:chOff x="-262" y="2555"/>
            <a:chExt cx="1714" cy="1685"/>
          </a:xfrm>
        </p:grpSpPr>
        <p:sp>
          <p:nvSpPr>
            <p:cNvPr id="150587"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88"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89"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0"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1"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2"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3"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4"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5"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0596"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pic>
        <p:nvPicPr>
          <p:cNvPr id="150538"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3588"/>
            <a:ext cx="82280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0539" name="Group 113"/>
          <p:cNvGrpSpPr>
            <a:grpSpLocks/>
          </p:cNvGrpSpPr>
          <p:nvPr/>
        </p:nvGrpSpPr>
        <p:grpSpPr bwMode="auto">
          <a:xfrm flipH="1">
            <a:off x="7212013" y="2792413"/>
            <a:ext cx="735012" cy="681037"/>
            <a:chOff x="-44" y="1473"/>
            <a:chExt cx="981" cy="1105"/>
          </a:xfrm>
        </p:grpSpPr>
        <p:pic>
          <p:nvPicPr>
            <p:cNvPr id="150585"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86" name="Freeform 11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0" name="Group 116"/>
          <p:cNvGrpSpPr>
            <a:grpSpLocks/>
          </p:cNvGrpSpPr>
          <p:nvPr/>
        </p:nvGrpSpPr>
        <p:grpSpPr bwMode="auto">
          <a:xfrm flipH="1">
            <a:off x="7499350" y="3629025"/>
            <a:ext cx="735013" cy="681038"/>
            <a:chOff x="-44" y="1473"/>
            <a:chExt cx="981" cy="1105"/>
          </a:xfrm>
        </p:grpSpPr>
        <p:pic>
          <p:nvPicPr>
            <p:cNvPr id="150583"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84" name="Freeform 11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1" name="Group 119"/>
          <p:cNvGrpSpPr>
            <a:grpSpLocks/>
          </p:cNvGrpSpPr>
          <p:nvPr/>
        </p:nvGrpSpPr>
        <p:grpSpPr bwMode="auto">
          <a:xfrm flipH="1">
            <a:off x="7558088" y="4330700"/>
            <a:ext cx="735012" cy="681038"/>
            <a:chOff x="-44" y="1473"/>
            <a:chExt cx="981" cy="1105"/>
          </a:xfrm>
        </p:grpSpPr>
        <p:pic>
          <p:nvPicPr>
            <p:cNvPr id="150581"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82" name="Freeform 12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2" name="Group 122"/>
          <p:cNvGrpSpPr>
            <a:grpSpLocks/>
          </p:cNvGrpSpPr>
          <p:nvPr/>
        </p:nvGrpSpPr>
        <p:grpSpPr bwMode="auto">
          <a:xfrm flipH="1">
            <a:off x="7594600" y="5111750"/>
            <a:ext cx="735013" cy="681038"/>
            <a:chOff x="-44" y="1473"/>
            <a:chExt cx="981" cy="1105"/>
          </a:xfrm>
        </p:grpSpPr>
        <p:pic>
          <p:nvPicPr>
            <p:cNvPr id="150579"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80" name="Freeform 124"/>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3" name="Group 125"/>
          <p:cNvGrpSpPr>
            <a:grpSpLocks/>
          </p:cNvGrpSpPr>
          <p:nvPr/>
        </p:nvGrpSpPr>
        <p:grpSpPr bwMode="auto">
          <a:xfrm flipH="1">
            <a:off x="6249988" y="2921000"/>
            <a:ext cx="735012" cy="681038"/>
            <a:chOff x="-44" y="1473"/>
            <a:chExt cx="981" cy="1105"/>
          </a:xfrm>
        </p:grpSpPr>
        <p:pic>
          <p:nvPicPr>
            <p:cNvPr id="150577"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78" name="Freeform 127"/>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4" name="Group 128"/>
          <p:cNvGrpSpPr>
            <a:grpSpLocks/>
          </p:cNvGrpSpPr>
          <p:nvPr/>
        </p:nvGrpSpPr>
        <p:grpSpPr bwMode="auto">
          <a:xfrm flipH="1">
            <a:off x="5245100" y="2982913"/>
            <a:ext cx="735013" cy="681037"/>
            <a:chOff x="-44" y="1473"/>
            <a:chExt cx="981" cy="1105"/>
          </a:xfrm>
        </p:grpSpPr>
        <p:pic>
          <p:nvPicPr>
            <p:cNvPr id="150575"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76" name="Freeform 13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5" name="Group 134"/>
          <p:cNvGrpSpPr>
            <a:grpSpLocks/>
          </p:cNvGrpSpPr>
          <p:nvPr/>
        </p:nvGrpSpPr>
        <p:grpSpPr bwMode="auto">
          <a:xfrm flipH="1">
            <a:off x="4529138" y="3687763"/>
            <a:ext cx="735012" cy="681037"/>
            <a:chOff x="-44" y="1473"/>
            <a:chExt cx="981" cy="1105"/>
          </a:xfrm>
        </p:grpSpPr>
        <p:pic>
          <p:nvPicPr>
            <p:cNvPr id="150573"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74" name="Freeform 13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6" name="Group 137"/>
          <p:cNvGrpSpPr>
            <a:grpSpLocks/>
          </p:cNvGrpSpPr>
          <p:nvPr/>
        </p:nvGrpSpPr>
        <p:grpSpPr bwMode="auto">
          <a:xfrm flipH="1">
            <a:off x="5160963" y="4422775"/>
            <a:ext cx="735012" cy="681038"/>
            <a:chOff x="-44" y="1473"/>
            <a:chExt cx="981" cy="1105"/>
          </a:xfrm>
        </p:grpSpPr>
        <p:pic>
          <p:nvPicPr>
            <p:cNvPr id="150571"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72" name="Freeform 13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7" name="Group 140"/>
          <p:cNvGrpSpPr>
            <a:grpSpLocks/>
          </p:cNvGrpSpPr>
          <p:nvPr/>
        </p:nvGrpSpPr>
        <p:grpSpPr bwMode="auto">
          <a:xfrm flipH="1">
            <a:off x="5691188" y="5032375"/>
            <a:ext cx="735012" cy="681038"/>
            <a:chOff x="-44" y="1473"/>
            <a:chExt cx="981" cy="1105"/>
          </a:xfrm>
        </p:grpSpPr>
        <p:pic>
          <p:nvPicPr>
            <p:cNvPr id="150569"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70" name="Freeform 14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8" name="Group 143"/>
          <p:cNvGrpSpPr>
            <a:grpSpLocks/>
          </p:cNvGrpSpPr>
          <p:nvPr/>
        </p:nvGrpSpPr>
        <p:grpSpPr bwMode="auto">
          <a:xfrm flipH="1">
            <a:off x="4768850" y="5322888"/>
            <a:ext cx="735013" cy="681037"/>
            <a:chOff x="-44" y="1473"/>
            <a:chExt cx="981" cy="1105"/>
          </a:xfrm>
        </p:grpSpPr>
        <p:pic>
          <p:nvPicPr>
            <p:cNvPr id="150567"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68" name="Freeform 145"/>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49" name="Group 146"/>
          <p:cNvGrpSpPr>
            <a:grpSpLocks/>
          </p:cNvGrpSpPr>
          <p:nvPr/>
        </p:nvGrpSpPr>
        <p:grpSpPr bwMode="auto">
          <a:xfrm flipH="1">
            <a:off x="5961063" y="5829300"/>
            <a:ext cx="735012" cy="681038"/>
            <a:chOff x="-44" y="1473"/>
            <a:chExt cx="981" cy="1105"/>
          </a:xfrm>
        </p:grpSpPr>
        <p:pic>
          <p:nvPicPr>
            <p:cNvPr id="150565"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66" name="Freeform 148"/>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0550" name="Group 149"/>
          <p:cNvGrpSpPr>
            <a:grpSpLocks/>
          </p:cNvGrpSpPr>
          <p:nvPr/>
        </p:nvGrpSpPr>
        <p:grpSpPr bwMode="auto">
          <a:xfrm flipH="1">
            <a:off x="6705600" y="5440363"/>
            <a:ext cx="735013" cy="681037"/>
            <a:chOff x="-44" y="1473"/>
            <a:chExt cx="981" cy="1105"/>
          </a:xfrm>
        </p:grpSpPr>
        <p:pic>
          <p:nvPicPr>
            <p:cNvPr id="150563"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0564" name="Freeform 151"/>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2" name="Group 89"/>
          <p:cNvGrpSpPr>
            <a:grpSpLocks/>
          </p:cNvGrpSpPr>
          <p:nvPr/>
        </p:nvGrpSpPr>
        <p:grpSpPr bwMode="auto">
          <a:xfrm>
            <a:off x="4554538" y="2860675"/>
            <a:ext cx="3525837" cy="3408363"/>
            <a:chOff x="2920" y="1824"/>
            <a:chExt cx="2221" cy="2147"/>
          </a:xfrm>
        </p:grpSpPr>
        <p:pic>
          <p:nvPicPr>
            <p:cNvPr id="15055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4"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5"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6"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7"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8"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59"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60"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61"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0562"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grpSp>
      <p:sp>
        <p:nvSpPr>
          <p:cNvPr id="150552"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162960D-79A9-4759-801E-B8926E664028}" type="slidenum">
              <a:rPr lang="en-US" sz="1200">
                <a:latin typeface="Tahoma" pitchFamily="34" charset="0"/>
              </a:rPr>
              <a:pPr/>
              <a:t>70</a:t>
            </a:fld>
            <a:endParaRPr lang="en-US" sz="1200">
              <a:latin typeface="Tahoma" pitchFamily="34" charset="0"/>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4168E34-B196-424B-8421-4B92C518DEA3}"/>
                  </a:ext>
                </a:extLst>
              </p14:cNvPr>
              <p14:cNvContentPartPr/>
              <p14:nvPr/>
            </p14:nvContentPartPr>
            <p14:xfrm>
              <a:off x="345240" y="876240"/>
              <a:ext cx="5735880" cy="464400"/>
            </p14:xfrm>
          </p:contentPart>
        </mc:Choice>
        <mc:Fallback>
          <p:pic>
            <p:nvPicPr>
              <p:cNvPr id="2" name="Ink 1">
                <a:extLst>
                  <a:ext uri="{FF2B5EF4-FFF2-40B4-BE49-F238E27FC236}">
                    <a16:creationId xmlns:a16="http://schemas.microsoft.com/office/drawing/2014/main" id="{F4168E34-B196-424B-8421-4B92C518DEA3}"/>
                  </a:ext>
                </a:extLst>
              </p:cNvPr>
              <p:cNvPicPr/>
              <p:nvPr/>
            </p:nvPicPr>
            <p:blipFill>
              <a:blip r:embed="rId6"/>
              <a:stretch>
                <a:fillRect/>
              </a:stretch>
            </p:blipFill>
            <p:spPr>
              <a:xfrm>
                <a:off x="329040" y="860040"/>
                <a:ext cx="5768280" cy="496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grpSp>
        <p:nvGrpSpPr>
          <p:cNvPr id="151554" name="Group 90"/>
          <p:cNvGrpSpPr>
            <a:grpSpLocks/>
          </p:cNvGrpSpPr>
          <p:nvPr/>
        </p:nvGrpSpPr>
        <p:grpSpPr bwMode="auto">
          <a:xfrm flipH="1">
            <a:off x="4510088" y="3351213"/>
            <a:ext cx="735012" cy="681037"/>
            <a:chOff x="-44" y="1473"/>
            <a:chExt cx="981" cy="1105"/>
          </a:xfrm>
        </p:grpSpPr>
        <p:pic>
          <p:nvPicPr>
            <p:cNvPr id="15162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622"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1555" name="Rectangle 2"/>
          <p:cNvSpPr>
            <a:spLocks noGrp="1" noChangeArrowheads="1"/>
          </p:cNvSpPr>
          <p:nvPr>
            <p:ph type="title" idx="4294967295"/>
          </p:nvPr>
        </p:nvSpPr>
        <p:spPr>
          <a:xfrm>
            <a:off x="460375" y="114300"/>
            <a:ext cx="7772400" cy="1143000"/>
          </a:xfrm>
        </p:spPr>
        <p:txBody>
          <a:bodyPr/>
          <a:lstStyle/>
          <a:p>
            <a:pPr eaLnBrk="1" hangingPunct="1"/>
            <a:r>
              <a:rPr lang="en-US">
                <a:ea typeface="ＭＳ Ｐゴシック" pitchFamily="34" charset="-128"/>
              </a:rPr>
              <a:t>Bad guys can sniff packets</a:t>
            </a:r>
          </a:p>
        </p:txBody>
      </p:sp>
      <p:sp>
        <p:nvSpPr>
          <p:cNvPr id="151556" name="Rectangle 17"/>
          <p:cNvSpPr>
            <a:spLocks noGrp="1" noChangeArrowheads="1"/>
          </p:cNvSpPr>
          <p:nvPr>
            <p:ph type="body" idx="4294967295"/>
          </p:nvPr>
        </p:nvSpPr>
        <p:spPr>
          <a:xfrm>
            <a:off x="493713" y="1355725"/>
            <a:ext cx="8077200" cy="1484313"/>
          </a:xfrm>
          <a:noFill/>
        </p:spPr>
        <p:txBody>
          <a:bodyPr/>
          <a:lstStyle/>
          <a:p>
            <a:pPr eaLnBrk="1" hangingPunct="1">
              <a:buFont typeface="Wingdings" pitchFamily="2" charset="2"/>
              <a:buNone/>
            </a:pPr>
            <a:r>
              <a:rPr lang="en-US" sz="3200" i="1">
                <a:solidFill>
                  <a:srgbClr val="CC0000"/>
                </a:solidFill>
                <a:ea typeface="ＭＳ Ｐゴシック" pitchFamily="34" charset="-128"/>
              </a:rPr>
              <a:t>packet </a:t>
            </a:r>
            <a:r>
              <a:rPr lang="ja-JP" altLang="en-US" sz="3200" i="1">
                <a:solidFill>
                  <a:srgbClr val="CC0000"/>
                </a:solidFill>
                <a:ea typeface="ＭＳ Ｐゴシック" pitchFamily="34" charset="-128"/>
              </a:rPr>
              <a:t>“</a:t>
            </a:r>
            <a:r>
              <a:rPr lang="en-US" altLang="ja-JP" sz="3200" i="1">
                <a:solidFill>
                  <a:srgbClr val="CC0000"/>
                </a:solidFill>
                <a:ea typeface="ＭＳ Ｐゴシック" pitchFamily="34" charset="-128"/>
              </a:rPr>
              <a:t>sniffing</a:t>
            </a:r>
            <a:r>
              <a:rPr lang="ja-JP" altLang="en-US" sz="3200" i="1">
                <a:solidFill>
                  <a:srgbClr val="CC0000"/>
                </a:solidFill>
                <a:ea typeface="ＭＳ Ｐゴシック" pitchFamily="34" charset="-128"/>
              </a:rPr>
              <a:t>”</a:t>
            </a:r>
            <a:r>
              <a:rPr lang="en-US" altLang="ja-JP" sz="3200" i="1">
                <a:solidFill>
                  <a:srgbClr val="CC0000"/>
                </a:solidFill>
                <a:ea typeface="ＭＳ Ｐゴシック" pitchFamily="34" charset="-128"/>
              </a:rPr>
              <a:t>:</a:t>
            </a:r>
            <a:r>
              <a:rPr lang="en-US" altLang="ja-JP" i="1">
                <a:solidFill>
                  <a:srgbClr val="FF0000"/>
                </a:solidFill>
                <a:ea typeface="ＭＳ Ｐゴシック" pitchFamily="34" charset="-128"/>
              </a:rPr>
              <a:t> </a:t>
            </a:r>
          </a:p>
          <a:p>
            <a:pPr lvl="1" eaLnBrk="1" hangingPunct="1"/>
            <a:r>
              <a:rPr lang="en-US"/>
              <a:t>broadcast media (shared ethernet, wireless)</a:t>
            </a:r>
          </a:p>
          <a:p>
            <a:pPr lvl="1" eaLnBrk="1" hangingPunct="1"/>
            <a:r>
              <a:rPr lang="en-US"/>
              <a:t>promiscuous network interface reads/records all packets (e.g., including passwords!) passing by</a:t>
            </a:r>
          </a:p>
        </p:txBody>
      </p:sp>
      <p:sp>
        <p:nvSpPr>
          <p:cNvPr id="151557" name="Freeform 43"/>
          <p:cNvSpPr>
            <a:spLocks/>
          </p:cNvSpPr>
          <p:nvPr/>
        </p:nvSpPr>
        <p:spPr bwMode="auto">
          <a:xfrm>
            <a:off x="2005013" y="40862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1558" name="Freeform 44"/>
          <p:cNvSpPr>
            <a:spLocks/>
          </p:cNvSpPr>
          <p:nvPr/>
        </p:nvSpPr>
        <p:spPr bwMode="auto">
          <a:xfrm>
            <a:off x="4837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1559" name="Line 45"/>
          <p:cNvSpPr>
            <a:spLocks noChangeShapeType="1"/>
          </p:cNvSpPr>
          <p:nvPr/>
        </p:nvSpPr>
        <p:spPr bwMode="auto">
          <a:xfrm flipV="1">
            <a:off x="3179763" y="4478338"/>
            <a:ext cx="0" cy="3746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1560" name="Line 46"/>
          <p:cNvSpPr>
            <a:spLocks noChangeShapeType="1"/>
          </p:cNvSpPr>
          <p:nvPr/>
        </p:nvSpPr>
        <p:spPr bwMode="auto">
          <a:xfrm flipV="1">
            <a:off x="3198813" y="5189538"/>
            <a:ext cx="0"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1561" name="Text Box 47"/>
          <p:cNvSpPr txBox="1">
            <a:spLocks noChangeArrowheads="1"/>
          </p:cNvSpPr>
          <p:nvPr/>
        </p:nvSpPr>
        <p:spPr bwMode="auto">
          <a:xfrm>
            <a:off x="1462088" y="3375025"/>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A</a:t>
            </a:r>
          </a:p>
        </p:txBody>
      </p:sp>
      <p:sp>
        <p:nvSpPr>
          <p:cNvPr id="151562" name="Text Box 48"/>
          <p:cNvSpPr txBox="1">
            <a:spLocks noChangeArrowheads="1"/>
          </p:cNvSpPr>
          <p:nvPr/>
        </p:nvSpPr>
        <p:spPr bwMode="auto">
          <a:xfrm>
            <a:off x="6937375" y="4838700"/>
            <a:ext cx="3762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atin typeface="Comic Sans MS" pitchFamily="66" charset="0"/>
              </a:rPr>
              <a:t>B</a:t>
            </a:r>
            <a:endParaRPr lang="en-US">
              <a:latin typeface="Times New Roman" pitchFamily="18" charset="0"/>
            </a:endParaRPr>
          </a:p>
        </p:txBody>
      </p:sp>
      <p:sp>
        <p:nvSpPr>
          <p:cNvPr id="151563" name="Text Box 49"/>
          <p:cNvSpPr txBox="1">
            <a:spLocks noChangeArrowheads="1"/>
          </p:cNvSpPr>
          <p:nvPr/>
        </p:nvSpPr>
        <p:spPr bwMode="auto">
          <a:xfrm>
            <a:off x="5029200" y="3352800"/>
            <a:ext cx="404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C</a:t>
            </a:r>
          </a:p>
        </p:txBody>
      </p:sp>
      <p:grpSp>
        <p:nvGrpSpPr>
          <p:cNvPr id="151564" name="Group 50"/>
          <p:cNvGrpSpPr>
            <a:grpSpLocks/>
          </p:cNvGrpSpPr>
          <p:nvPr/>
        </p:nvGrpSpPr>
        <p:grpSpPr bwMode="auto">
          <a:xfrm>
            <a:off x="3833813" y="4605338"/>
            <a:ext cx="2295525" cy="336550"/>
            <a:chOff x="2418" y="3342"/>
            <a:chExt cx="1446" cy="212"/>
          </a:xfrm>
        </p:grpSpPr>
        <p:sp>
          <p:nvSpPr>
            <p:cNvPr id="151616"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en-US">
                <a:latin typeface="Times New Roman" pitchFamily="18" charset="0"/>
              </a:endParaRPr>
            </a:p>
          </p:txBody>
        </p:sp>
        <p:sp>
          <p:nvSpPr>
            <p:cNvPr id="151617"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1618"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1619"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1620" name="Text Box 55"/>
            <p:cNvSpPr txBox="1">
              <a:spLocks noChangeArrowheads="1"/>
            </p:cNvSpPr>
            <p:nvPr/>
          </p:nvSpPr>
          <p:spPr bwMode="auto">
            <a:xfrm>
              <a:off x="2418" y="3342"/>
              <a:ext cx="1446"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1600"/>
                <a:t>src:B dest:A     payload</a:t>
              </a:r>
              <a:endParaRPr lang="en-US" sz="1600">
                <a:latin typeface="Times New Roman" pitchFamily="18" charset="0"/>
              </a:endParaRPr>
            </a:p>
          </p:txBody>
        </p:sp>
      </p:grpSp>
      <p:sp>
        <p:nvSpPr>
          <p:cNvPr id="151565" name="Freeform 56"/>
          <p:cNvSpPr>
            <a:spLocks/>
          </p:cNvSpPr>
          <p:nvPr/>
        </p:nvSpPr>
        <p:spPr bwMode="auto">
          <a:xfrm>
            <a:off x="3802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1566" name="Line 57"/>
          <p:cNvSpPr>
            <a:spLocks noChangeShapeType="1"/>
          </p:cNvSpPr>
          <p:nvPr/>
        </p:nvSpPr>
        <p:spPr bwMode="auto">
          <a:xfrm flipV="1">
            <a:off x="4945063" y="3957638"/>
            <a:ext cx="0" cy="603250"/>
          </a:xfrm>
          <a:prstGeom prst="line">
            <a:avLst/>
          </a:prstGeom>
          <a:noFill/>
          <a:ln w="2857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51567" name="Rectangle 59"/>
          <p:cNvSpPr>
            <a:spLocks noChangeArrowheads="1"/>
          </p:cNvSpPr>
          <p:nvPr/>
        </p:nvSpPr>
        <p:spPr bwMode="auto">
          <a:xfrm>
            <a:off x="596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742950" lvl="1" indent="-285750">
              <a:spcBef>
                <a:spcPct val="20000"/>
              </a:spcBef>
              <a:buClr>
                <a:schemeClr val="accent2"/>
              </a:buClr>
              <a:buSzPct val="75000"/>
              <a:buFont typeface="Wingdings" pitchFamily="2" charset="2"/>
              <a:buChar char="v"/>
            </a:pPr>
            <a:r>
              <a:rPr lang="en-US">
                <a:latin typeface="Gill Sans MT" pitchFamily="34" charset="0"/>
              </a:rPr>
              <a:t>wireshark software used for end-of-chapter labs is a (free) packet-sniffer</a:t>
            </a:r>
          </a:p>
          <a:p>
            <a:pPr marL="742950" lvl="1" indent="-285750">
              <a:spcBef>
                <a:spcPct val="20000"/>
              </a:spcBef>
              <a:buClr>
                <a:schemeClr val="accent2"/>
              </a:buClr>
              <a:buSzPct val="75000"/>
              <a:buFont typeface="Wingdings" pitchFamily="2" charset="2"/>
              <a:buNone/>
            </a:pPr>
            <a:endParaRPr lang="en-US">
              <a:latin typeface="Gill Sans MT" pitchFamily="34" charset="0"/>
            </a:endParaRPr>
          </a:p>
        </p:txBody>
      </p:sp>
      <p:pic>
        <p:nvPicPr>
          <p:cNvPr id="151568"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7075" y="3419475"/>
            <a:ext cx="471488" cy="44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pic>
        <p:nvPicPr>
          <p:cNvPr id="151569" name="Picture 5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898525"/>
            <a:ext cx="5976938"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1570" name="Group 54"/>
          <p:cNvGrpSpPr>
            <a:grpSpLocks/>
          </p:cNvGrpSpPr>
          <p:nvPr/>
        </p:nvGrpSpPr>
        <p:grpSpPr bwMode="auto">
          <a:xfrm>
            <a:off x="1830388" y="3413125"/>
            <a:ext cx="365125" cy="712788"/>
            <a:chOff x="4140" y="429"/>
            <a:chExt cx="1425" cy="2396"/>
          </a:xfrm>
        </p:grpSpPr>
        <p:sp>
          <p:nvSpPr>
            <p:cNvPr id="151584" name="Freeform 5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585"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51586" name="Freeform 5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587" name="Freeform 5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588"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1589" name="Group 60"/>
            <p:cNvGrpSpPr>
              <a:grpSpLocks/>
            </p:cNvGrpSpPr>
            <p:nvPr/>
          </p:nvGrpSpPr>
          <p:grpSpPr bwMode="auto">
            <a:xfrm>
              <a:off x="4749" y="668"/>
              <a:ext cx="581" cy="145"/>
              <a:chOff x="614" y="2568"/>
              <a:chExt cx="725" cy="139"/>
            </a:xfrm>
          </p:grpSpPr>
          <p:sp>
            <p:nvSpPr>
              <p:cNvPr id="151614"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15"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1590"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1591" name="Group 64"/>
            <p:cNvGrpSpPr>
              <a:grpSpLocks/>
            </p:cNvGrpSpPr>
            <p:nvPr/>
          </p:nvGrpSpPr>
          <p:grpSpPr bwMode="auto">
            <a:xfrm>
              <a:off x="4747" y="994"/>
              <a:ext cx="581" cy="134"/>
              <a:chOff x="614" y="2568"/>
              <a:chExt cx="725" cy="139"/>
            </a:xfrm>
          </p:grpSpPr>
          <p:sp>
            <p:nvSpPr>
              <p:cNvPr id="151612"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13"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1592"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1593"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1594" name="Group 69"/>
            <p:cNvGrpSpPr>
              <a:grpSpLocks/>
            </p:cNvGrpSpPr>
            <p:nvPr/>
          </p:nvGrpSpPr>
          <p:grpSpPr bwMode="auto">
            <a:xfrm>
              <a:off x="4735" y="1627"/>
              <a:ext cx="582" cy="151"/>
              <a:chOff x="614" y="2568"/>
              <a:chExt cx="725" cy="139"/>
            </a:xfrm>
          </p:grpSpPr>
          <p:sp>
            <p:nvSpPr>
              <p:cNvPr id="151610"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11"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1595" name="Freeform 7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51596" name="Group 73"/>
            <p:cNvGrpSpPr>
              <a:grpSpLocks/>
            </p:cNvGrpSpPr>
            <p:nvPr/>
          </p:nvGrpSpPr>
          <p:grpSpPr bwMode="auto">
            <a:xfrm>
              <a:off x="4739" y="1327"/>
              <a:ext cx="582" cy="139"/>
              <a:chOff x="614" y="2568"/>
              <a:chExt cx="725" cy="139"/>
            </a:xfrm>
          </p:grpSpPr>
          <p:sp>
            <p:nvSpPr>
              <p:cNvPr id="151608"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09"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1597"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51598" name="Freeform 7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599" name="Freeform 78"/>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600"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01" name="Freeform 8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602"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51603"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51604"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05"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51606"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1607"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51571" name="Group 87"/>
          <p:cNvGrpSpPr>
            <a:grpSpLocks/>
          </p:cNvGrpSpPr>
          <p:nvPr/>
        </p:nvGrpSpPr>
        <p:grpSpPr bwMode="auto">
          <a:xfrm flipH="1">
            <a:off x="6323013" y="4730750"/>
            <a:ext cx="735012" cy="681038"/>
            <a:chOff x="-44" y="1473"/>
            <a:chExt cx="981" cy="1105"/>
          </a:xfrm>
        </p:grpSpPr>
        <p:pic>
          <p:nvPicPr>
            <p:cNvPr id="151582"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583" name="Freeform 89"/>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1572" name="Group 102"/>
          <p:cNvGrpSpPr>
            <a:grpSpLocks/>
          </p:cNvGrpSpPr>
          <p:nvPr/>
        </p:nvGrpSpPr>
        <p:grpSpPr bwMode="auto">
          <a:xfrm>
            <a:off x="2747963" y="4849813"/>
            <a:ext cx="881062" cy="365125"/>
            <a:chOff x="2356" y="1300"/>
            <a:chExt cx="555" cy="194"/>
          </a:xfrm>
        </p:grpSpPr>
        <p:sp>
          <p:nvSpPr>
            <p:cNvPr id="15157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5157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5157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51577" name="Group 106"/>
            <p:cNvGrpSpPr>
              <a:grpSpLocks/>
            </p:cNvGrpSpPr>
            <p:nvPr/>
          </p:nvGrpSpPr>
          <p:grpSpPr bwMode="auto">
            <a:xfrm>
              <a:off x="2468" y="1332"/>
              <a:ext cx="310" cy="60"/>
              <a:chOff x="2468" y="1332"/>
              <a:chExt cx="310" cy="60"/>
            </a:xfrm>
          </p:grpSpPr>
          <p:sp>
            <p:nvSpPr>
              <p:cNvPr id="151580"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1581"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1578"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1579"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5157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8763AC88-166C-466F-8FE8-610456D60F0D}" type="slidenum">
              <a:rPr lang="en-US" sz="1200">
                <a:latin typeface="Tahoma" pitchFamily="34" charset="0"/>
              </a:rPr>
              <a:pPr/>
              <a:t>71</a:t>
            </a:fld>
            <a:endParaRPr lang="en-US" sz="1200">
              <a:latin typeface="Tahoma"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52578"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54088"/>
            <a:ext cx="7381875" cy="185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2579" name="Group 51"/>
          <p:cNvGrpSpPr>
            <a:grpSpLocks/>
          </p:cNvGrpSpPr>
          <p:nvPr/>
        </p:nvGrpSpPr>
        <p:grpSpPr bwMode="auto">
          <a:xfrm flipH="1">
            <a:off x="4792663" y="2470150"/>
            <a:ext cx="735012" cy="681038"/>
            <a:chOff x="-44" y="1473"/>
            <a:chExt cx="981" cy="1105"/>
          </a:xfrm>
        </p:grpSpPr>
        <p:pic>
          <p:nvPicPr>
            <p:cNvPr id="152644"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2645" name="Freeform 53"/>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2580" name="Rectangle 2"/>
          <p:cNvSpPr>
            <a:spLocks noGrp="1" noChangeArrowheads="1"/>
          </p:cNvSpPr>
          <p:nvPr>
            <p:ph type="title" idx="4294967295"/>
          </p:nvPr>
        </p:nvSpPr>
        <p:spPr>
          <a:xfrm>
            <a:off x="488950" y="252413"/>
            <a:ext cx="7772400" cy="947737"/>
          </a:xfrm>
        </p:spPr>
        <p:txBody>
          <a:bodyPr/>
          <a:lstStyle/>
          <a:p>
            <a:pPr eaLnBrk="1" hangingPunct="1"/>
            <a:r>
              <a:rPr lang="en-US">
                <a:ea typeface="ＭＳ Ｐゴシック" pitchFamily="34" charset="-128"/>
              </a:rPr>
              <a:t>Bad guys can use fake addresses</a:t>
            </a:r>
          </a:p>
        </p:txBody>
      </p:sp>
      <p:sp>
        <p:nvSpPr>
          <p:cNvPr id="152581" name="Rectangle 3"/>
          <p:cNvSpPr>
            <a:spLocks noGrp="1" noChangeArrowheads="1"/>
          </p:cNvSpPr>
          <p:nvPr>
            <p:ph type="body" idx="4294967295"/>
          </p:nvPr>
        </p:nvSpPr>
        <p:spPr>
          <a:xfrm>
            <a:off x="596900" y="1662113"/>
            <a:ext cx="8077200" cy="1484312"/>
          </a:xfrm>
          <a:noFill/>
        </p:spPr>
        <p:txBody>
          <a:bodyPr/>
          <a:lstStyle/>
          <a:p>
            <a:pPr eaLnBrk="1" hangingPunct="1">
              <a:buFont typeface="Wingdings" pitchFamily="2" charset="2"/>
              <a:buNone/>
            </a:pPr>
            <a:r>
              <a:rPr lang="en-US" sz="3200" i="1">
                <a:solidFill>
                  <a:srgbClr val="CC0000"/>
                </a:solidFill>
                <a:ea typeface="ＭＳ Ｐゴシック" pitchFamily="34" charset="-128"/>
              </a:rPr>
              <a:t>IP spoofing:</a:t>
            </a:r>
            <a:r>
              <a:rPr lang="en-US" i="1">
                <a:solidFill>
                  <a:srgbClr val="FF3300"/>
                </a:solidFill>
                <a:ea typeface="ＭＳ Ｐゴシック" pitchFamily="34" charset="-128"/>
              </a:rPr>
              <a:t> </a:t>
            </a:r>
            <a:r>
              <a:rPr lang="en-US">
                <a:ea typeface="ＭＳ Ｐゴシック" pitchFamily="34" charset="-128"/>
              </a:rPr>
              <a:t>send packet with false source address</a:t>
            </a:r>
          </a:p>
        </p:txBody>
      </p:sp>
      <p:sp>
        <p:nvSpPr>
          <p:cNvPr id="152582" name="Freeform 70"/>
          <p:cNvSpPr>
            <a:spLocks/>
          </p:cNvSpPr>
          <p:nvPr/>
        </p:nvSpPr>
        <p:spPr bwMode="auto">
          <a:xfrm>
            <a:off x="2225675" y="317182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2583" name="Freeform 71"/>
          <p:cNvSpPr>
            <a:spLocks/>
          </p:cNvSpPr>
          <p:nvPr/>
        </p:nvSpPr>
        <p:spPr bwMode="auto">
          <a:xfrm>
            <a:off x="5057775"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52584" name="Line 72"/>
          <p:cNvSpPr>
            <a:spLocks noChangeShapeType="1"/>
          </p:cNvSpPr>
          <p:nvPr/>
        </p:nvSpPr>
        <p:spPr bwMode="auto">
          <a:xfrm flipV="1">
            <a:off x="3400425" y="3563938"/>
            <a:ext cx="0" cy="37465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2585" name="Line 73"/>
          <p:cNvSpPr>
            <a:spLocks noChangeShapeType="1"/>
          </p:cNvSpPr>
          <p:nvPr/>
        </p:nvSpPr>
        <p:spPr bwMode="auto">
          <a:xfrm flipV="1">
            <a:off x="3419475" y="4275138"/>
            <a:ext cx="0" cy="2413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2586" name="Text Box 74"/>
          <p:cNvSpPr txBox="1">
            <a:spLocks noChangeArrowheads="1"/>
          </p:cNvSpPr>
          <p:nvPr/>
        </p:nvSpPr>
        <p:spPr bwMode="auto">
          <a:xfrm>
            <a:off x="1682750" y="2460625"/>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A</a:t>
            </a:r>
          </a:p>
        </p:txBody>
      </p:sp>
      <p:sp>
        <p:nvSpPr>
          <p:cNvPr id="152587" name="Text Box 75"/>
          <p:cNvSpPr txBox="1">
            <a:spLocks noChangeArrowheads="1"/>
          </p:cNvSpPr>
          <p:nvPr/>
        </p:nvSpPr>
        <p:spPr bwMode="auto">
          <a:xfrm>
            <a:off x="7086600" y="3879850"/>
            <a:ext cx="387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B</a:t>
            </a:r>
          </a:p>
        </p:txBody>
      </p:sp>
      <p:sp>
        <p:nvSpPr>
          <p:cNvPr id="152588" name="Text Box 76"/>
          <p:cNvSpPr txBox="1">
            <a:spLocks noChangeArrowheads="1"/>
          </p:cNvSpPr>
          <p:nvPr/>
        </p:nvSpPr>
        <p:spPr bwMode="auto">
          <a:xfrm>
            <a:off x="5249863" y="2438400"/>
            <a:ext cx="4048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t>C</a:t>
            </a:r>
          </a:p>
        </p:txBody>
      </p:sp>
      <p:sp>
        <p:nvSpPr>
          <p:cNvPr id="152589" name="Freeform 77"/>
          <p:cNvSpPr>
            <a:spLocks/>
          </p:cNvSpPr>
          <p:nvPr/>
        </p:nvSpPr>
        <p:spPr bwMode="auto">
          <a:xfrm>
            <a:off x="2235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152590" name="Group 78"/>
          <p:cNvGrpSpPr>
            <a:grpSpLocks/>
          </p:cNvGrpSpPr>
          <p:nvPr/>
        </p:nvGrpSpPr>
        <p:grpSpPr bwMode="auto">
          <a:xfrm>
            <a:off x="2701925" y="3502025"/>
            <a:ext cx="2295525" cy="336550"/>
            <a:chOff x="2418" y="3342"/>
            <a:chExt cx="1446" cy="212"/>
          </a:xfrm>
        </p:grpSpPr>
        <p:sp>
          <p:nvSpPr>
            <p:cNvPr id="152639"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en-US">
                <a:latin typeface="Times New Roman" pitchFamily="18" charset="0"/>
              </a:endParaRPr>
            </a:p>
          </p:txBody>
        </p:sp>
        <p:sp>
          <p:nvSpPr>
            <p:cNvPr id="152640"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2641"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2642"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2643" name="Text Box 83"/>
            <p:cNvSpPr txBox="1">
              <a:spLocks noChangeArrowheads="1"/>
            </p:cNvSpPr>
            <p:nvPr/>
          </p:nvSpPr>
          <p:spPr bwMode="auto">
            <a:xfrm>
              <a:off x="2418" y="3342"/>
              <a:ext cx="1446"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1600">
                  <a:solidFill>
                    <a:srgbClr val="CC0000"/>
                  </a:solidFill>
                </a:rPr>
                <a:t>src:B</a:t>
              </a:r>
              <a:r>
                <a:rPr lang="en-US" sz="1600"/>
                <a:t> dest:A     payload</a:t>
              </a:r>
              <a:endParaRPr lang="en-US" sz="1600">
                <a:latin typeface="Times New Roman" pitchFamily="18" charset="0"/>
              </a:endParaRPr>
            </a:p>
          </p:txBody>
        </p:sp>
      </p:grpSp>
      <p:pic>
        <p:nvPicPr>
          <p:cNvPr id="152591"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3938" y="2533650"/>
            <a:ext cx="471487" cy="442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1750">
                <a:solidFill>
                  <a:srgbClr val="000000"/>
                </a:solidFill>
                <a:miter lim="800000"/>
                <a:headEnd/>
                <a:tailEnd/>
              </a14:hiddenLine>
            </a:ext>
          </a:extLst>
        </p:spPr>
      </p:pic>
      <p:grpSp>
        <p:nvGrpSpPr>
          <p:cNvPr id="152592" name="Group 48"/>
          <p:cNvGrpSpPr>
            <a:grpSpLocks/>
          </p:cNvGrpSpPr>
          <p:nvPr/>
        </p:nvGrpSpPr>
        <p:grpSpPr bwMode="auto">
          <a:xfrm flipH="1">
            <a:off x="6575425" y="3886200"/>
            <a:ext cx="735013" cy="681038"/>
            <a:chOff x="-44" y="1473"/>
            <a:chExt cx="981" cy="1105"/>
          </a:xfrm>
        </p:grpSpPr>
        <p:pic>
          <p:nvPicPr>
            <p:cNvPr id="152637"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2638" name="Freeform 50"/>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52593" name="Group 54"/>
          <p:cNvGrpSpPr>
            <a:grpSpLocks/>
          </p:cNvGrpSpPr>
          <p:nvPr/>
        </p:nvGrpSpPr>
        <p:grpSpPr bwMode="auto">
          <a:xfrm>
            <a:off x="2084388" y="2544763"/>
            <a:ext cx="365125" cy="712787"/>
            <a:chOff x="4140" y="429"/>
            <a:chExt cx="1425" cy="2396"/>
          </a:xfrm>
        </p:grpSpPr>
        <p:sp>
          <p:nvSpPr>
            <p:cNvPr id="152605" name="Freeform 55"/>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06"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52607" name="Freeform 57"/>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08" name="Freeform 58"/>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09"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2610" name="Group 60"/>
            <p:cNvGrpSpPr>
              <a:grpSpLocks/>
            </p:cNvGrpSpPr>
            <p:nvPr/>
          </p:nvGrpSpPr>
          <p:grpSpPr bwMode="auto">
            <a:xfrm>
              <a:off x="4749" y="668"/>
              <a:ext cx="581" cy="145"/>
              <a:chOff x="614" y="2568"/>
              <a:chExt cx="725" cy="139"/>
            </a:xfrm>
          </p:grpSpPr>
          <p:sp>
            <p:nvSpPr>
              <p:cNvPr id="152635"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36"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2611"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2612" name="Group 64"/>
            <p:cNvGrpSpPr>
              <a:grpSpLocks/>
            </p:cNvGrpSpPr>
            <p:nvPr/>
          </p:nvGrpSpPr>
          <p:grpSpPr bwMode="auto">
            <a:xfrm>
              <a:off x="4747" y="994"/>
              <a:ext cx="581" cy="134"/>
              <a:chOff x="614" y="2568"/>
              <a:chExt cx="725" cy="139"/>
            </a:xfrm>
          </p:grpSpPr>
          <p:sp>
            <p:nvSpPr>
              <p:cNvPr id="152633"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34"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2613"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2614"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152615" name="Group 69"/>
            <p:cNvGrpSpPr>
              <a:grpSpLocks/>
            </p:cNvGrpSpPr>
            <p:nvPr/>
          </p:nvGrpSpPr>
          <p:grpSpPr bwMode="auto">
            <a:xfrm>
              <a:off x="4735" y="1627"/>
              <a:ext cx="582" cy="151"/>
              <a:chOff x="614" y="2568"/>
              <a:chExt cx="725" cy="139"/>
            </a:xfrm>
          </p:grpSpPr>
          <p:sp>
            <p:nvSpPr>
              <p:cNvPr id="152631"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32"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2616" name="Freeform 72"/>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52617" name="Group 73"/>
            <p:cNvGrpSpPr>
              <a:grpSpLocks/>
            </p:cNvGrpSpPr>
            <p:nvPr/>
          </p:nvGrpSpPr>
          <p:grpSpPr bwMode="auto">
            <a:xfrm>
              <a:off x="4739" y="1327"/>
              <a:ext cx="582" cy="139"/>
              <a:chOff x="614" y="2568"/>
              <a:chExt cx="725" cy="139"/>
            </a:xfrm>
          </p:grpSpPr>
          <p:sp>
            <p:nvSpPr>
              <p:cNvPr id="152629"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30"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152618"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152619" name="Freeform 77"/>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20" name="Freeform 78"/>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21"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22" name="Freeform 80"/>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623"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152624"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152625"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26"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152627"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2628"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152594" name="Group 87"/>
          <p:cNvGrpSpPr>
            <a:grpSpLocks/>
          </p:cNvGrpSpPr>
          <p:nvPr/>
        </p:nvGrpSpPr>
        <p:grpSpPr bwMode="auto">
          <a:xfrm>
            <a:off x="3011488" y="3946525"/>
            <a:ext cx="881062" cy="365125"/>
            <a:chOff x="2356" y="1300"/>
            <a:chExt cx="555" cy="194"/>
          </a:xfrm>
        </p:grpSpPr>
        <p:sp>
          <p:nvSpPr>
            <p:cNvPr id="152597"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sp>
          <p:nvSpPr>
            <p:cNvPr id="152598"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pitchFamily="18" charset="0"/>
              </a:endParaRPr>
            </a:p>
          </p:txBody>
        </p:sp>
        <p:sp>
          <p:nvSpPr>
            <p:cNvPr id="152599"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pitchFamily="18" charset="0"/>
              </a:endParaRPr>
            </a:p>
          </p:txBody>
        </p:sp>
        <p:grpSp>
          <p:nvGrpSpPr>
            <p:cNvPr id="152600" name="Group 91"/>
            <p:cNvGrpSpPr>
              <a:grpSpLocks/>
            </p:cNvGrpSpPr>
            <p:nvPr/>
          </p:nvGrpSpPr>
          <p:grpSpPr bwMode="auto">
            <a:xfrm>
              <a:off x="2468" y="1332"/>
              <a:ext cx="310" cy="60"/>
              <a:chOff x="2468" y="1332"/>
              <a:chExt cx="310" cy="60"/>
            </a:xfrm>
          </p:grpSpPr>
          <p:sp>
            <p:nvSpPr>
              <p:cNvPr id="152603"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52604"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2601"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2602"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5259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ABE9605C-882C-4C73-94A4-3915ED43E1D0}" type="slidenum">
              <a:rPr lang="en-US" sz="1200">
                <a:latin typeface="Tahoma" pitchFamily="34" charset="0"/>
              </a:rPr>
              <a:pPr/>
              <a:t>72</a:t>
            </a:fld>
            <a:endParaRPr lang="en-US" sz="1200">
              <a:latin typeface="Tahoma" pitchFamily="34" charset="0"/>
            </a:endParaRPr>
          </a:p>
        </p:txBody>
      </p:sp>
      <p:sp>
        <p:nvSpPr>
          <p:cNvPr id="152596" name="Text Box 50"/>
          <p:cNvSpPr txBox="1">
            <a:spLocks noChangeArrowheads="1"/>
          </p:cNvSpPr>
          <p:nvPr/>
        </p:nvSpPr>
        <p:spPr bwMode="auto">
          <a:xfrm>
            <a:off x="946150" y="5562600"/>
            <a:ext cx="6670675"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800" i="1">
                <a:latin typeface="Gill Sans MT" pitchFamily="34" charset="0"/>
              </a:rPr>
              <a:t>… lots more on security (throughout, Chapter 8)</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E8D74EC-D744-F941-A28F-8D6558E48A8B}"/>
                  </a:ext>
                </a:extLst>
              </p14:cNvPr>
              <p14:cNvContentPartPr/>
              <p14:nvPr/>
            </p14:nvContentPartPr>
            <p14:xfrm>
              <a:off x="920880" y="2217960"/>
              <a:ext cx="7483320" cy="3493800"/>
            </p14:xfrm>
          </p:contentPart>
        </mc:Choice>
        <mc:Fallback>
          <p:pic>
            <p:nvPicPr>
              <p:cNvPr id="4" name="Ink 3">
                <a:extLst>
                  <a:ext uri="{FF2B5EF4-FFF2-40B4-BE49-F238E27FC236}">
                    <a16:creationId xmlns:a16="http://schemas.microsoft.com/office/drawing/2014/main" id="{BE8D74EC-D744-F941-A28F-8D6558E48A8B}"/>
                  </a:ext>
                </a:extLst>
              </p:cNvPr>
              <p:cNvPicPr/>
              <p:nvPr/>
            </p:nvPicPr>
            <p:blipFill>
              <a:blip r:embed="rId6"/>
              <a:stretch>
                <a:fillRect/>
              </a:stretch>
            </p:blipFill>
            <p:spPr>
              <a:xfrm>
                <a:off x="904680" y="2201760"/>
                <a:ext cx="7515720" cy="352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CCB6E7A4-1EB5-674C-BEC9-D78B1E162FA7}"/>
                  </a:ext>
                </a:extLst>
              </p14:cNvPr>
              <p14:cNvContentPartPr/>
              <p14:nvPr/>
            </p14:nvContentPartPr>
            <p14:xfrm>
              <a:off x="2623320" y="2043360"/>
              <a:ext cx="6342480" cy="1908000"/>
            </p14:xfrm>
          </p:contentPart>
        </mc:Choice>
        <mc:Fallback>
          <p:pic>
            <p:nvPicPr>
              <p:cNvPr id="5" name="Ink 4">
                <a:extLst>
                  <a:ext uri="{FF2B5EF4-FFF2-40B4-BE49-F238E27FC236}">
                    <a16:creationId xmlns:a16="http://schemas.microsoft.com/office/drawing/2014/main" id="{CCB6E7A4-1EB5-674C-BEC9-D78B1E162FA7}"/>
                  </a:ext>
                </a:extLst>
              </p:cNvPr>
              <p:cNvPicPr/>
              <p:nvPr/>
            </p:nvPicPr>
            <p:blipFill>
              <a:blip r:embed="rId8"/>
              <a:stretch>
                <a:fillRect/>
              </a:stretch>
            </p:blipFill>
            <p:spPr>
              <a:xfrm>
                <a:off x="2607120" y="2027160"/>
                <a:ext cx="6374880" cy="194040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5360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028700"/>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03" name="Rectangle 2"/>
          <p:cNvSpPr>
            <a:spLocks noGrp="1" noChangeArrowheads="1"/>
          </p:cNvSpPr>
          <p:nvPr>
            <p:ph type="title" idx="4294967295"/>
          </p:nvPr>
        </p:nvSpPr>
        <p:spPr/>
        <p:txBody>
          <a:bodyPr/>
          <a:lstStyle/>
          <a:p>
            <a:pPr eaLnBrk="1" hangingPunct="1"/>
            <a:r>
              <a:rPr lang="en-US">
                <a:ea typeface="ＭＳ Ｐゴシック" pitchFamily="34" charset="-128"/>
              </a:rPr>
              <a:t>Chapter 1: roadmap</a:t>
            </a:r>
          </a:p>
        </p:txBody>
      </p:sp>
      <p:sp>
        <p:nvSpPr>
          <p:cNvPr id="153604" name="Rectangle 3"/>
          <p:cNvSpPr>
            <a:spLocks noGrp="1" noChangeArrowheads="1"/>
          </p:cNvSpPr>
          <p:nvPr>
            <p:ph type="body" idx="4294967295"/>
          </p:nvPr>
        </p:nvSpPr>
        <p:spPr>
          <a:xfrm>
            <a:off x="487363" y="1406525"/>
            <a:ext cx="8207375" cy="4648200"/>
          </a:xfrm>
        </p:spPr>
        <p:txBody>
          <a:bodyPr/>
          <a:lstStyle/>
          <a:p>
            <a:pPr lvl="1" eaLnBrk="1" hangingPunct="1">
              <a:buFont typeface="Wingdings" pitchFamily="2" charset="2"/>
              <a:buNone/>
            </a:pPr>
            <a:r>
              <a:rPr lang="en-US" sz="2800">
                <a:solidFill>
                  <a:srgbClr val="000099"/>
                </a:solidFill>
              </a:rPr>
              <a:t>1.1 what </a:t>
            </a:r>
            <a:r>
              <a:rPr lang="en-US" sz="2800" i="1">
                <a:solidFill>
                  <a:srgbClr val="000099"/>
                </a:solidFill>
              </a:rPr>
              <a:t>is</a:t>
            </a:r>
            <a:r>
              <a:rPr lang="en-US" sz="2800">
                <a:solidFill>
                  <a:srgbClr val="000099"/>
                </a:solidFill>
              </a:rPr>
              <a:t> the Internet?</a:t>
            </a:r>
          </a:p>
          <a:p>
            <a:pPr lvl="1" eaLnBrk="1" hangingPunct="1">
              <a:buFont typeface="Wingdings" pitchFamily="2" charset="2"/>
              <a:buNone/>
            </a:pPr>
            <a:r>
              <a:rPr lang="en-US" sz="2800">
                <a:solidFill>
                  <a:srgbClr val="000099"/>
                </a:solidFill>
              </a:rPr>
              <a:t>1.2</a:t>
            </a:r>
            <a:r>
              <a:rPr lang="en-US" sz="2800"/>
              <a:t> network edge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end systems, access networks, links</a:t>
            </a:r>
          </a:p>
          <a:p>
            <a:pPr lvl="1" eaLnBrk="1" hangingPunct="1">
              <a:buFont typeface="Wingdings" pitchFamily="2" charset="2"/>
              <a:buNone/>
            </a:pPr>
            <a:r>
              <a:rPr lang="en-US" sz="2800">
                <a:solidFill>
                  <a:srgbClr val="000099"/>
                </a:solidFill>
              </a:rPr>
              <a:t>1.3 </a:t>
            </a:r>
            <a:r>
              <a:rPr lang="en-US" sz="2800"/>
              <a:t>network core</a:t>
            </a:r>
          </a:p>
          <a:p>
            <a:pPr lvl="2" eaLnBrk="1" hangingPunct="1">
              <a:buClr>
                <a:srgbClr val="000099"/>
              </a:buClr>
              <a:buFont typeface="Wingdings" pitchFamily="2" charset="2"/>
              <a:buChar char="§"/>
            </a:pPr>
            <a:r>
              <a:rPr lang="en-US" sz="2800">
                <a:latin typeface="Gill Sans MT" pitchFamily="34" charset="0"/>
              </a:rPr>
              <a:t> </a:t>
            </a:r>
            <a:r>
              <a:rPr lang="en-US" sz="2400">
                <a:latin typeface="Gill Sans MT" pitchFamily="34" charset="0"/>
              </a:rPr>
              <a:t>packet switching, circuit switching, network structure</a:t>
            </a:r>
          </a:p>
          <a:p>
            <a:pPr lvl="1" eaLnBrk="1" hangingPunct="1">
              <a:buFont typeface="Wingdings" pitchFamily="2" charset="2"/>
              <a:buNone/>
            </a:pPr>
            <a:r>
              <a:rPr lang="en-US" sz="2800">
                <a:solidFill>
                  <a:srgbClr val="000099"/>
                </a:solidFill>
              </a:rPr>
              <a:t>1.4 </a:t>
            </a:r>
            <a:r>
              <a:rPr lang="en-US" sz="2800"/>
              <a:t>delay, loss, throughput in networks</a:t>
            </a:r>
          </a:p>
          <a:p>
            <a:pPr lvl="1" eaLnBrk="1" hangingPunct="1">
              <a:buFont typeface="Wingdings" pitchFamily="2" charset="2"/>
              <a:buNone/>
            </a:pPr>
            <a:r>
              <a:rPr lang="en-US" sz="2800">
                <a:solidFill>
                  <a:srgbClr val="000099"/>
                </a:solidFill>
              </a:rPr>
              <a:t>1.5</a:t>
            </a:r>
            <a:r>
              <a:rPr lang="en-US" sz="2800"/>
              <a:t> protocol layers, service models</a:t>
            </a:r>
          </a:p>
          <a:p>
            <a:pPr lvl="1" eaLnBrk="1" hangingPunct="1">
              <a:buFont typeface="Wingdings" pitchFamily="2" charset="2"/>
              <a:buNone/>
            </a:pPr>
            <a:r>
              <a:rPr lang="en-US" sz="2800">
                <a:solidFill>
                  <a:srgbClr val="000099"/>
                </a:solidFill>
              </a:rPr>
              <a:t>1.6</a:t>
            </a:r>
            <a:r>
              <a:rPr lang="en-US" sz="2800"/>
              <a:t> networks under attack: security</a:t>
            </a:r>
          </a:p>
          <a:p>
            <a:pPr lvl="1" eaLnBrk="1" hangingPunct="1">
              <a:buFont typeface="Wingdings" pitchFamily="2" charset="2"/>
              <a:buNone/>
            </a:pPr>
            <a:r>
              <a:rPr lang="en-US" sz="2800">
                <a:solidFill>
                  <a:srgbClr val="CC0000"/>
                </a:solidFill>
              </a:rPr>
              <a:t>1.7 history</a:t>
            </a:r>
          </a:p>
          <a:p>
            <a:pPr eaLnBrk="1" hangingPunct="1"/>
            <a:endParaRPr lang="en-US">
              <a:solidFill>
                <a:srgbClr val="CC0000"/>
              </a:solidFill>
              <a:ea typeface="ＭＳ Ｐゴシック" pitchFamily="34" charset="-128"/>
            </a:endParaRPr>
          </a:p>
        </p:txBody>
      </p:sp>
      <p:sp>
        <p:nvSpPr>
          <p:cNvPr id="15360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51F295A3-23E5-43F3-A532-917947815DEF}" type="slidenum">
              <a:rPr lang="en-US" sz="1200">
                <a:latin typeface="Tahoma" pitchFamily="34" charset="0"/>
              </a:rPr>
              <a:pPr/>
              <a:t>73</a:t>
            </a:fld>
            <a:endParaRPr lang="en-US" sz="1200">
              <a:latin typeface="Tahoma"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55650"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495800" y="4222750"/>
            <a:ext cx="2716213" cy="263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651" name="Rectangle 2"/>
          <p:cNvSpPr>
            <a:spLocks noGrp="1" noChangeArrowheads="1"/>
          </p:cNvSpPr>
          <p:nvPr>
            <p:ph type="title" idx="4294967295"/>
          </p:nvPr>
        </p:nvSpPr>
        <p:spPr>
          <a:xfrm>
            <a:off x="377825" y="252413"/>
            <a:ext cx="7772400" cy="647700"/>
          </a:xfrm>
        </p:spPr>
        <p:txBody>
          <a:bodyPr/>
          <a:lstStyle/>
          <a:p>
            <a:pPr eaLnBrk="1" hangingPunct="1"/>
            <a:r>
              <a:rPr lang="en-US" sz="4000">
                <a:ea typeface="ＭＳ Ｐゴシック" pitchFamily="34" charset="-128"/>
              </a:rPr>
              <a:t>Internet history</a:t>
            </a:r>
            <a:endParaRPr lang="en-US">
              <a:ea typeface="ＭＳ Ｐゴシック" pitchFamily="34" charset="-128"/>
            </a:endParaRPr>
          </a:p>
        </p:txBody>
      </p:sp>
      <p:sp>
        <p:nvSpPr>
          <p:cNvPr id="155652" name="Rectangle 3"/>
          <p:cNvSpPr>
            <a:spLocks noGrp="1" noChangeArrowheads="1"/>
          </p:cNvSpPr>
          <p:nvPr>
            <p:ph type="body" sz="half" idx="4294967295"/>
          </p:nvPr>
        </p:nvSpPr>
        <p:spPr>
          <a:xfrm>
            <a:off x="635000" y="1725613"/>
            <a:ext cx="3657600" cy="4419600"/>
          </a:xfrm>
        </p:spPr>
        <p:txBody>
          <a:bodyPr/>
          <a:lstStyle/>
          <a:p>
            <a:pPr eaLnBrk="1" hangingPunct="1">
              <a:buSzPct val="75000"/>
            </a:pPr>
            <a:r>
              <a:rPr lang="en-US" sz="2400">
                <a:solidFill>
                  <a:srgbClr val="000099"/>
                </a:solidFill>
                <a:ea typeface="ＭＳ Ｐゴシック" pitchFamily="34" charset="-128"/>
              </a:rPr>
              <a:t>1961:</a:t>
            </a:r>
            <a:r>
              <a:rPr lang="en-US" sz="2400">
                <a:ea typeface="ＭＳ Ｐゴシック" pitchFamily="34" charset="-128"/>
              </a:rPr>
              <a:t> Kleinrock - queueing theory shows effectiveness of packet-switching</a:t>
            </a:r>
          </a:p>
          <a:p>
            <a:pPr eaLnBrk="1" hangingPunct="1">
              <a:buSzPct val="75000"/>
            </a:pPr>
            <a:r>
              <a:rPr lang="en-US" sz="2400">
                <a:solidFill>
                  <a:srgbClr val="000099"/>
                </a:solidFill>
                <a:ea typeface="ＭＳ Ｐゴシック" pitchFamily="34" charset="-128"/>
              </a:rPr>
              <a:t>1964:</a:t>
            </a:r>
            <a:r>
              <a:rPr lang="en-US" sz="2400">
                <a:ea typeface="ＭＳ Ｐゴシック" pitchFamily="34" charset="-128"/>
              </a:rPr>
              <a:t> Baran - packet-switching in military nets</a:t>
            </a:r>
          </a:p>
          <a:p>
            <a:pPr eaLnBrk="1" hangingPunct="1">
              <a:buSzPct val="75000"/>
            </a:pPr>
            <a:r>
              <a:rPr lang="en-US" sz="2400">
                <a:solidFill>
                  <a:srgbClr val="000099"/>
                </a:solidFill>
                <a:ea typeface="ＭＳ Ｐゴシック" pitchFamily="34" charset="-128"/>
              </a:rPr>
              <a:t>1967:</a:t>
            </a:r>
            <a:r>
              <a:rPr lang="en-US" sz="2400">
                <a:ea typeface="ＭＳ Ｐゴシック" pitchFamily="34" charset="-128"/>
              </a:rPr>
              <a:t> ARPAnet conceived by Advanced Research Projects Agency</a:t>
            </a:r>
          </a:p>
          <a:p>
            <a:pPr eaLnBrk="1" hangingPunct="1">
              <a:buSzPct val="75000"/>
            </a:pPr>
            <a:r>
              <a:rPr lang="en-US" sz="2400">
                <a:solidFill>
                  <a:srgbClr val="000099"/>
                </a:solidFill>
                <a:ea typeface="ＭＳ Ｐゴシック" pitchFamily="34" charset="-128"/>
              </a:rPr>
              <a:t>1969:</a:t>
            </a:r>
            <a:r>
              <a:rPr lang="en-US" sz="2400">
                <a:ea typeface="ＭＳ Ｐゴシック" pitchFamily="34" charset="-128"/>
              </a:rPr>
              <a:t> first ARPAnet node operational</a:t>
            </a:r>
          </a:p>
          <a:p>
            <a:pPr eaLnBrk="1" hangingPunct="1">
              <a:buSzPct val="75000"/>
            </a:pPr>
            <a:endParaRPr lang="en-US" sz="2400">
              <a:ea typeface="ＭＳ Ｐゴシック" pitchFamily="34" charset="-128"/>
            </a:endParaRPr>
          </a:p>
        </p:txBody>
      </p:sp>
      <p:sp>
        <p:nvSpPr>
          <p:cNvPr id="155653" name="Rectangle 4"/>
          <p:cNvSpPr>
            <a:spLocks noGrp="1" noChangeArrowheads="1"/>
          </p:cNvSpPr>
          <p:nvPr>
            <p:ph type="body" sz="half" idx="4294967295"/>
          </p:nvPr>
        </p:nvSpPr>
        <p:spPr>
          <a:xfrm>
            <a:off x="4256088" y="1722438"/>
            <a:ext cx="4786312" cy="2871787"/>
          </a:xfrm>
        </p:spPr>
        <p:txBody>
          <a:bodyPr/>
          <a:lstStyle/>
          <a:p>
            <a:pPr eaLnBrk="1" hangingPunct="1">
              <a:buSzPct val="75000"/>
            </a:pPr>
            <a:r>
              <a:rPr lang="en-US" sz="2400">
                <a:solidFill>
                  <a:srgbClr val="000099"/>
                </a:solidFill>
                <a:ea typeface="ＭＳ Ｐゴシック" pitchFamily="34" charset="-128"/>
              </a:rPr>
              <a:t>1972:</a:t>
            </a:r>
            <a:r>
              <a:rPr lang="en-US" sz="2400">
                <a:ea typeface="ＭＳ Ｐゴシック" pitchFamily="34" charset="-128"/>
              </a:rPr>
              <a:t> </a:t>
            </a:r>
          </a:p>
          <a:p>
            <a:pPr lvl="1" eaLnBrk="1" hangingPunct="1"/>
            <a:r>
              <a:rPr lang="en-US"/>
              <a:t>ARPAnet public demo</a:t>
            </a:r>
          </a:p>
          <a:p>
            <a:pPr lvl="1" eaLnBrk="1" hangingPunct="1"/>
            <a:r>
              <a:rPr lang="en-US"/>
              <a:t>NCP (Network Control Protocol) first host-host protocol </a:t>
            </a:r>
          </a:p>
          <a:p>
            <a:pPr lvl="1" eaLnBrk="1" hangingPunct="1"/>
            <a:r>
              <a:rPr lang="en-US"/>
              <a:t>first e-mail program</a:t>
            </a:r>
          </a:p>
          <a:p>
            <a:pPr lvl="1" eaLnBrk="1" hangingPunct="1"/>
            <a:r>
              <a:rPr lang="en-US"/>
              <a:t>ARPAnet has 15 nodes</a:t>
            </a:r>
          </a:p>
        </p:txBody>
      </p:sp>
      <p:sp>
        <p:nvSpPr>
          <p:cNvPr id="155654" name="Rectangle 5"/>
          <p:cNvSpPr>
            <a:spLocks noChangeArrowheads="1"/>
          </p:cNvSpPr>
          <p:nvPr/>
        </p:nvSpPr>
        <p:spPr bwMode="auto">
          <a:xfrm>
            <a:off x="523875" y="1028700"/>
            <a:ext cx="7772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800" i="1">
                <a:solidFill>
                  <a:srgbClr val="CC0000"/>
                </a:solidFill>
                <a:latin typeface="Comic Sans MS" pitchFamily="66" charset="0"/>
              </a:rPr>
              <a:t>1961-1972: Early packet-switching principles</a:t>
            </a:r>
            <a:endParaRPr lang="en-US" sz="2800" u="sng">
              <a:solidFill>
                <a:srgbClr val="CC0000"/>
              </a:solidFill>
              <a:latin typeface="Comic Sans MS" pitchFamily="66" charset="0"/>
            </a:endParaRPr>
          </a:p>
        </p:txBody>
      </p:sp>
      <p:pic>
        <p:nvPicPr>
          <p:cNvPr id="155655"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65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3AB16763-DFC0-48DC-87B6-8CCC0BDCEE30}" type="slidenum">
              <a:rPr lang="en-US" sz="1200">
                <a:latin typeface="Tahoma" pitchFamily="34" charset="0"/>
              </a:rPr>
              <a:pPr/>
              <a:t>74</a:t>
            </a:fld>
            <a:endParaRPr lang="en-US" sz="1200">
              <a:latin typeface="Tahoma"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57698" name="Rectangle 3"/>
          <p:cNvSpPr>
            <a:spLocks noGrp="1" noChangeArrowheads="1"/>
          </p:cNvSpPr>
          <p:nvPr>
            <p:ph type="body" sz="half" idx="4294967295"/>
          </p:nvPr>
        </p:nvSpPr>
        <p:spPr>
          <a:xfrm>
            <a:off x="298450" y="1795463"/>
            <a:ext cx="4506913" cy="4457700"/>
          </a:xfrm>
        </p:spPr>
        <p:txBody>
          <a:bodyPr/>
          <a:lstStyle/>
          <a:p>
            <a:pPr eaLnBrk="1" hangingPunct="1">
              <a:buSzPct val="75000"/>
            </a:pPr>
            <a:r>
              <a:rPr lang="en-US" sz="2400">
                <a:solidFill>
                  <a:srgbClr val="000099"/>
                </a:solidFill>
                <a:ea typeface="ＭＳ Ｐゴシック" pitchFamily="34" charset="-128"/>
              </a:rPr>
              <a:t>1970:</a:t>
            </a:r>
            <a:r>
              <a:rPr lang="en-US" sz="2400">
                <a:ea typeface="ＭＳ Ｐゴシック" pitchFamily="34" charset="-128"/>
              </a:rPr>
              <a:t> ALOHAnet satellite network in Hawaii</a:t>
            </a:r>
          </a:p>
          <a:p>
            <a:pPr eaLnBrk="1" hangingPunct="1">
              <a:buSzPct val="75000"/>
            </a:pPr>
            <a:r>
              <a:rPr lang="en-US" sz="2400">
                <a:solidFill>
                  <a:srgbClr val="000099"/>
                </a:solidFill>
                <a:ea typeface="ＭＳ Ｐゴシック" pitchFamily="34" charset="-128"/>
              </a:rPr>
              <a:t>1974:</a:t>
            </a:r>
            <a:r>
              <a:rPr lang="en-US" sz="2400">
                <a:ea typeface="ＭＳ Ｐゴシック" pitchFamily="34" charset="-128"/>
              </a:rPr>
              <a:t> Cerf and Kahn - architecture for interconnecting networks</a:t>
            </a:r>
          </a:p>
          <a:p>
            <a:pPr eaLnBrk="1" hangingPunct="1">
              <a:buSzPct val="75000"/>
            </a:pPr>
            <a:r>
              <a:rPr lang="en-US" sz="2400">
                <a:solidFill>
                  <a:srgbClr val="000099"/>
                </a:solidFill>
                <a:ea typeface="ＭＳ Ｐゴシック" pitchFamily="34" charset="-128"/>
              </a:rPr>
              <a:t>1976:</a:t>
            </a:r>
            <a:r>
              <a:rPr lang="en-US" sz="2400">
                <a:ea typeface="ＭＳ Ｐゴシック" pitchFamily="34" charset="-128"/>
              </a:rPr>
              <a:t> Ethernet at Xerox PARC</a:t>
            </a:r>
          </a:p>
          <a:p>
            <a:pPr eaLnBrk="1" hangingPunct="1">
              <a:buSzPct val="75000"/>
            </a:pPr>
            <a:r>
              <a:rPr lang="en-US" sz="2400">
                <a:solidFill>
                  <a:srgbClr val="000099"/>
                </a:solidFill>
                <a:ea typeface="ＭＳ Ｐゴシック" pitchFamily="34" charset="-128"/>
              </a:rPr>
              <a:t>late70</a:t>
            </a:r>
            <a:r>
              <a:rPr lang="ja-JP" altLang="en-US" sz="2400">
                <a:solidFill>
                  <a:srgbClr val="000099"/>
                </a:solidFill>
                <a:ea typeface="ＭＳ Ｐゴシック" pitchFamily="34" charset="-128"/>
              </a:rPr>
              <a:t>’</a:t>
            </a:r>
            <a:r>
              <a:rPr lang="en-US" altLang="ja-JP" sz="2400">
                <a:solidFill>
                  <a:srgbClr val="000099"/>
                </a:solidFill>
                <a:ea typeface="ＭＳ Ｐゴシック" pitchFamily="34" charset="-128"/>
              </a:rPr>
              <a:t>s:</a:t>
            </a:r>
            <a:r>
              <a:rPr lang="en-US" altLang="ja-JP" sz="2400">
                <a:ea typeface="ＭＳ Ｐゴシック" pitchFamily="34" charset="-128"/>
              </a:rPr>
              <a:t> proprietary architectures: DECnet, SNA, XNA</a:t>
            </a:r>
          </a:p>
          <a:p>
            <a:pPr eaLnBrk="1" hangingPunct="1">
              <a:buSzPct val="75000"/>
            </a:pPr>
            <a:r>
              <a:rPr lang="en-US" sz="2400">
                <a:solidFill>
                  <a:srgbClr val="000099"/>
                </a:solidFill>
                <a:ea typeface="ＭＳ Ｐゴシック" pitchFamily="34" charset="-128"/>
              </a:rPr>
              <a:t>late 70</a:t>
            </a:r>
            <a:r>
              <a:rPr lang="ja-JP" altLang="en-US" sz="2400">
                <a:solidFill>
                  <a:srgbClr val="000099"/>
                </a:solidFill>
                <a:ea typeface="ＭＳ Ｐゴシック" pitchFamily="34" charset="-128"/>
              </a:rPr>
              <a:t>’</a:t>
            </a:r>
            <a:r>
              <a:rPr lang="en-US" altLang="ja-JP" sz="2400">
                <a:solidFill>
                  <a:srgbClr val="000099"/>
                </a:solidFill>
                <a:ea typeface="ＭＳ Ｐゴシック" pitchFamily="34" charset="-128"/>
              </a:rPr>
              <a:t>s:</a:t>
            </a:r>
            <a:r>
              <a:rPr lang="en-US" altLang="ja-JP" sz="2400">
                <a:ea typeface="ＭＳ Ｐゴシック" pitchFamily="34" charset="-128"/>
              </a:rPr>
              <a:t> switching fixed length packets (ATM precursor)</a:t>
            </a:r>
          </a:p>
          <a:p>
            <a:pPr eaLnBrk="1" hangingPunct="1">
              <a:buSzPct val="75000"/>
            </a:pPr>
            <a:r>
              <a:rPr lang="en-US" sz="2400">
                <a:solidFill>
                  <a:srgbClr val="000099"/>
                </a:solidFill>
                <a:ea typeface="ＭＳ Ｐゴシック" pitchFamily="34" charset="-128"/>
              </a:rPr>
              <a:t>1979:</a:t>
            </a:r>
            <a:r>
              <a:rPr lang="en-US" sz="2400">
                <a:ea typeface="ＭＳ Ｐゴシック" pitchFamily="34" charset="-128"/>
              </a:rPr>
              <a:t> ARPAnet has 200 nodes</a:t>
            </a:r>
          </a:p>
        </p:txBody>
      </p:sp>
      <p:sp>
        <p:nvSpPr>
          <p:cNvPr id="157699" name="Rectangle 4"/>
          <p:cNvSpPr>
            <a:spLocks noGrp="1" noChangeArrowheads="1"/>
          </p:cNvSpPr>
          <p:nvPr>
            <p:ph type="body" sz="half" idx="4294967295"/>
          </p:nvPr>
        </p:nvSpPr>
        <p:spPr>
          <a:xfrm>
            <a:off x="4999038" y="2155825"/>
            <a:ext cx="3924300" cy="3487738"/>
          </a:xfrm>
        </p:spPr>
        <p:txBody>
          <a:bodyPr/>
          <a:lstStyle/>
          <a:p>
            <a:pPr eaLnBrk="1" hangingPunct="1">
              <a:lnSpc>
                <a:spcPct val="90000"/>
              </a:lnSpc>
              <a:buFont typeface="Wingdings" pitchFamily="2" charset="2"/>
              <a:buNone/>
            </a:pPr>
            <a:r>
              <a:rPr lang="en-US" sz="2400">
                <a:solidFill>
                  <a:srgbClr val="CC0000"/>
                </a:solidFill>
                <a:ea typeface="ＭＳ Ｐゴシック" pitchFamily="34" charset="-128"/>
              </a:rPr>
              <a:t>Cerf and Kahn</a:t>
            </a:r>
            <a:r>
              <a:rPr lang="ja-JP" altLang="en-US" sz="2400">
                <a:solidFill>
                  <a:srgbClr val="CC0000"/>
                </a:solidFill>
                <a:ea typeface="ＭＳ Ｐゴシック" pitchFamily="34" charset="-128"/>
              </a:rPr>
              <a:t>’</a:t>
            </a:r>
            <a:r>
              <a:rPr lang="en-US" altLang="ja-JP" sz="2400">
                <a:solidFill>
                  <a:srgbClr val="CC0000"/>
                </a:solidFill>
                <a:ea typeface="ＭＳ Ｐゴシック" pitchFamily="34" charset="-128"/>
              </a:rPr>
              <a:t>s internetworking principles</a:t>
            </a:r>
            <a:r>
              <a:rPr lang="en-US" altLang="ja-JP" sz="2400">
                <a:solidFill>
                  <a:srgbClr val="FF0000"/>
                </a:solidFill>
                <a:ea typeface="ＭＳ Ｐゴシック" pitchFamily="34" charset="-128"/>
              </a:rPr>
              <a:t>:</a:t>
            </a:r>
          </a:p>
          <a:p>
            <a:pPr lvl="1" eaLnBrk="1" hangingPunct="1">
              <a:lnSpc>
                <a:spcPct val="90000"/>
              </a:lnSpc>
            </a:pPr>
            <a:r>
              <a:rPr lang="en-US" sz="2000"/>
              <a:t>minimalism, autonomy - no internal changes required to interconnect networks</a:t>
            </a:r>
          </a:p>
          <a:p>
            <a:pPr lvl="1" eaLnBrk="1" hangingPunct="1">
              <a:lnSpc>
                <a:spcPct val="90000"/>
              </a:lnSpc>
            </a:pPr>
            <a:r>
              <a:rPr lang="en-US" sz="2000"/>
              <a:t>best effort service model</a:t>
            </a:r>
          </a:p>
          <a:p>
            <a:pPr lvl="1" eaLnBrk="1" hangingPunct="1">
              <a:lnSpc>
                <a:spcPct val="90000"/>
              </a:lnSpc>
            </a:pPr>
            <a:r>
              <a:rPr lang="en-US" sz="2000"/>
              <a:t>stateless routers</a:t>
            </a:r>
          </a:p>
          <a:p>
            <a:pPr lvl="1" eaLnBrk="1" hangingPunct="1">
              <a:lnSpc>
                <a:spcPct val="90000"/>
              </a:lnSpc>
            </a:pPr>
            <a:r>
              <a:rPr lang="en-US" sz="2000"/>
              <a:t>decentralized control</a:t>
            </a:r>
          </a:p>
          <a:p>
            <a:pPr eaLnBrk="1" hangingPunct="1">
              <a:lnSpc>
                <a:spcPct val="90000"/>
              </a:lnSpc>
              <a:buFont typeface="Wingdings" pitchFamily="2" charset="2"/>
              <a:buNone/>
            </a:pPr>
            <a:r>
              <a:rPr lang="en-US" sz="2400">
                <a:solidFill>
                  <a:srgbClr val="CC0000"/>
                </a:solidFill>
                <a:ea typeface="ＭＳ Ｐゴシック" pitchFamily="34" charset="-128"/>
              </a:rPr>
              <a:t>define today</a:t>
            </a:r>
            <a:r>
              <a:rPr lang="ja-JP" altLang="en-US" sz="2400">
                <a:solidFill>
                  <a:srgbClr val="CC0000"/>
                </a:solidFill>
                <a:ea typeface="ＭＳ Ｐゴシック" pitchFamily="34" charset="-128"/>
              </a:rPr>
              <a:t>’</a:t>
            </a:r>
            <a:r>
              <a:rPr lang="en-US" altLang="ja-JP" sz="2400">
                <a:solidFill>
                  <a:srgbClr val="CC0000"/>
                </a:solidFill>
                <a:ea typeface="ＭＳ Ｐゴシック" pitchFamily="34" charset="-128"/>
              </a:rPr>
              <a:t>s Internet architecture</a:t>
            </a:r>
            <a:endParaRPr lang="en-US" sz="2400">
              <a:solidFill>
                <a:srgbClr val="CC0000"/>
              </a:solidFill>
              <a:ea typeface="ＭＳ Ｐゴシック" pitchFamily="34" charset="-128"/>
            </a:endParaRPr>
          </a:p>
        </p:txBody>
      </p:sp>
      <p:sp>
        <p:nvSpPr>
          <p:cNvPr id="157700" name="Rectangle 5"/>
          <p:cNvSpPr>
            <a:spLocks noChangeArrowheads="1"/>
          </p:cNvSpPr>
          <p:nvPr/>
        </p:nvSpPr>
        <p:spPr bwMode="auto">
          <a:xfrm>
            <a:off x="523875" y="1028700"/>
            <a:ext cx="797242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i="1">
                <a:solidFill>
                  <a:srgbClr val="CC0000"/>
                </a:solidFill>
                <a:latin typeface="Comic Sans MS" pitchFamily="66" charset="0"/>
              </a:rPr>
              <a:t>1972-1980: Internetworking, new and proprietary nets</a:t>
            </a:r>
            <a:endParaRPr lang="en-US" sz="4000" u="sng">
              <a:solidFill>
                <a:srgbClr val="CC0000"/>
              </a:solidFill>
              <a:latin typeface="Comic Sans MS" pitchFamily="66" charset="0"/>
            </a:endParaRPr>
          </a:p>
        </p:txBody>
      </p:sp>
      <p:sp>
        <p:nvSpPr>
          <p:cNvPr id="157701" name="Rectangle 6"/>
          <p:cNvSpPr>
            <a:spLocks noChangeArrowheads="1"/>
          </p:cNvSpPr>
          <p:nvPr/>
        </p:nvSpPr>
        <p:spPr bwMode="auto">
          <a:xfrm>
            <a:off x="4970463" y="1982788"/>
            <a:ext cx="3878262" cy="3619500"/>
          </a:xfrm>
          <a:prstGeom prst="rect">
            <a:avLst/>
          </a:prstGeom>
          <a:noFill/>
          <a:ln w="28575">
            <a:solidFill>
              <a:srgbClr val="CC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157702"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000">
                <a:solidFill>
                  <a:srgbClr val="000099"/>
                </a:solidFill>
                <a:latin typeface="Gill Sans MT" pitchFamily="34" charset="0"/>
              </a:rPr>
              <a:t>Internet history</a:t>
            </a:r>
            <a:endParaRPr lang="en-US" sz="4400">
              <a:solidFill>
                <a:srgbClr val="000099"/>
              </a:solidFill>
              <a:latin typeface="Gill Sans MT" pitchFamily="34" charset="0"/>
            </a:endParaRPr>
          </a:p>
        </p:txBody>
      </p:sp>
      <p:pic>
        <p:nvPicPr>
          <p:cNvPr id="157703"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7704"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80E9700A-F854-4B1D-A221-2E543C12D308}" type="slidenum">
              <a:rPr lang="en-US" sz="1200">
                <a:latin typeface="Tahoma" pitchFamily="34" charset="0"/>
              </a:rPr>
              <a:pPr/>
              <a:t>75</a:t>
            </a:fld>
            <a:endParaRPr lang="en-US" sz="1200">
              <a:latin typeface="Tahoma"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59746" name="Rectangle 3"/>
          <p:cNvSpPr>
            <a:spLocks noGrp="1" noChangeArrowheads="1"/>
          </p:cNvSpPr>
          <p:nvPr>
            <p:ph type="body" sz="half" idx="4294967295"/>
          </p:nvPr>
        </p:nvSpPr>
        <p:spPr>
          <a:xfrm>
            <a:off x="533400" y="1801813"/>
            <a:ext cx="3810000" cy="4457700"/>
          </a:xfrm>
        </p:spPr>
        <p:txBody>
          <a:bodyPr/>
          <a:lstStyle/>
          <a:p>
            <a:pPr eaLnBrk="1" hangingPunct="1">
              <a:buSzPct val="75000"/>
            </a:pPr>
            <a:r>
              <a:rPr lang="en-US" sz="2400">
                <a:solidFill>
                  <a:srgbClr val="000099"/>
                </a:solidFill>
                <a:ea typeface="ＭＳ Ｐゴシック" pitchFamily="34" charset="-128"/>
              </a:rPr>
              <a:t>1983:</a:t>
            </a:r>
            <a:r>
              <a:rPr lang="en-US" sz="2400">
                <a:ea typeface="ＭＳ Ｐゴシック" pitchFamily="34" charset="-128"/>
              </a:rPr>
              <a:t> deployment of TCP/IP</a:t>
            </a:r>
          </a:p>
          <a:p>
            <a:pPr eaLnBrk="1" hangingPunct="1">
              <a:buSzPct val="75000"/>
            </a:pPr>
            <a:r>
              <a:rPr lang="en-US" sz="2400">
                <a:solidFill>
                  <a:srgbClr val="000099"/>
                </a:solidFill>
                <a:ea typeface="ＭＳ Ｐゴシック" pitchFamily="34" charset="-128"/>
              </a:rPr>
              <a:t>1982:</a:t>
            </a:r>
            <a:r>
              <a:rPr lang="en-US" sz="2400">
                <a:ea typeface="ＭＳ Ｐゴシック" pitchFamily="34" charset="-128"/>
              </a:rPr>
              <a:t> smtp e-mail protocol defined </a:t>
            </a:r>
          </a:p>
          <a:p>
            <a:pPr eaLnBrk="1" hangingPunct="1">
              <a:buSzPct val="75000"/>
            </a:pPr>
            <a:r>
              <a:rPr lang="en-US" sz="2400">
                <a:solidFill>
                  <a:srgbClr val="000099"/>
                </a:solidFill>
                <a:ea typeface="ＭＳ Ｐゴシック" pitchFamily="34" charset="-128"/>
              </a:rPr>
              <a:t>1983:</a:t>
            </a:r>
            <a:r>
              <a:rPr lang="en-US" sz="2400">
                <a:ea typeface="ＭＳ Ｐゴシック" pitchFamily="34" charset="-128"/>
              </a:rPr>
              <a:t> DNS defined for name-to-IP-address translation</a:t>
            </a:r>
          </a:p>
          <a:p>
            <a:pPr eaLnBrk="1" hangingPunct="1">
              <a:buSzPct val="75000"/>
            </a:pPr>
            <a:r>
              <a:rPr lang="en-US" sz="2400">
                <a:solidFill>
                  <a:srgbClr val="000099"/>
                </a:solidFill>
                <a:ea typeface="ＭＳ Ｐゴシック" pitchFamily="34" charset="-128"/>
              </a:rPr>
              <a:t>1985:</a:t>
            </a:r>
            <a:r>
              <a:rPr lang="en-US" sz="2400">
                <a:ea typeface="ＭＳ Ｐゴシック" pitchFamily="34" charset="-128"/>
              </a:rPr>
              <a:t> ftp protocol defined</a:t>
            </a:r>
          </a:p>
          <a:p>
            <a:pPr eaLnBrk="1" hangingPunct="1">
              <a:buSzPct val="75000"/>
            </a:pPr>
            <a:r>
              <a:rPr lang="en-US" sz="2400">
                <a:solidFill>
                  <a:srgbClr val="000099"/>
                </a:solidFill>
                <a:ea typeface="ＭＳ Ｐゴシック" pitchFamily="34" charset="-128"/>
              </a:rPr>
              <a:t>1988:</a:t>
            </a:r>
            <a:r>
              <a:rPr lang="en-US" sz="2400">
                <a:ea typeface="ＭＳ Ｐゴシック" pitchFamily="34" charset="-128"/>
              </a:rPr>
              <a:t> TCP congestion control</a:t>
            </a:r>
          </a:p>
        </p:txBody>
      </p:sp>
      <p:sp>
        <p:nvSpPr>
          <p:cNvPr id="159747" name="Rectangle 4"/>
          <p:cNvSpPr>
            <a:spLocks noGrp="1" noChangeArrowheads="1"/>
          </p:cNvSpPr>
          <p:nvPr>
            <p:ph type="body" sz="half" idx="4294967295"/>
          </p:nvPr>
        </p:nvSpPr>
        <p:spPr>
          <a:xfrm>
            <a:off x="4495800" y="1811338"/>
            <a:ext cx="3810000" cy="4448175"/>
          </a:xfrm>
        </p:spPr>
        <p:txBody>
          <a:bodyPr/>
          <a:lstStyle/>
          <a:p>
            <a:pPr eaLnBrk="1" hangingPunct="1">
              <a:buSzPct val="75000"/>
            </a:pPr>
            <a:r>
              <a:rPr lang="en-US" sz="2400">
                <a:ea typeface="ＭＳ Ｐゴシック" pitchFamily="34" charset="-128"/>
              </a:rPr>
              <a:t>new national networks: Csnet, BITnet, NSFnet, Minitel</a:t>
            </a:r>
          </a:p>
          <a:p>
            <a:pPr eaLnBrk="1" hangingPunct="1">
              <a:buSzPct val="75000"/>
            </a:pPr>
            <a:r>
              <a:rPr lang="en-US" sz="2400">
                <a:ea typeface="ＭＳ Ｐゴシック" pitchFamily="34" charset="-128"/>
              </a:rPr>
              <a:t>100,000 hosts connected to confederation of networks</a:t>
            </a:r>
          </a:p>
          <a:p>
            <a:pPr eaLnBrk="1" hangingPunct="1">
              <a:buSzPct val="75000"/>
            </a:pPr>
            <a:endParaRPr lang="en-US" sz="2400">
              <a:ea typeface="ＭＳ Ｐゴシック" pitchFamily="34" charset="-128"/>
            </a:endParaRPr>
          </a:p>
        </p:txBody>
      </p:sp>
      <p:sp>
        <p:nvSpPr>
          <p:cNvPr id="159748"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i="1">
                <a:solidFill>
                  <a:srgbClr val="CC0000"/>
                </a:solidFill>
                <a:latin typeface="Comic Sans MS" pitchFamily="66" charset="0"/>
              </a:rPr>
              <a:t>1980-1990: new protocols, a proliferation of networks</a:t>
            </a:r>
            <a:endParaRPr lang="en-US" sz="4000" u="sng">
              <a:solidFill>
                <a:srgbClr val="CC0000"/>
              </a:solidFill>
              <a:latin typeface="Comic Sans MS" pitchFamily="66" charset="0"/>
            </a:endParaRPr>
          </a:p>
        </p:txBody>
      </p:sp>
      <p:sp>
        <p:nvSpPr>
          <p:cNvPr id="159749"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000">
                <a:solidFill>
                  <a:srgbClr val="000099"/>
                </a:solidFill>
                <a:latin typeface="Gill Sans MT" pitchFamily="34" charset="0"/>
              </a:rPr>
              <a:t>Internet history</a:t>
            </a:r>
            <a:endParaRPr lang="en-US" sz="4400">
              <a:solidFill>
                <a:srgbClr val="000099"/>
              </a:solidFill>
              <a:latin typeface="Gill Sans MT" pitchFamily="34" charset="0"/>
            </a:endParaRPr>
          </a:p>
        </p:txBody>
      </p:sp>
      <p:pic>
        <p:nvPicPr>
          <p:cNvPr id="1597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975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F6E9F8A2-16DB-442E-9BE0-4AD389B30A7B}" type="slidenum">
              <a:rPr lang="en-US" sz="1200">
                <a:latin typeface="Tahoma" pitchFamily="34" charset="0"/>
              </a:rPr>
              <a:pPr/>
              <a:t>76</a:t>
            </a:fld>
            <a:endParaRPr lang="en-US" sz="1200">
              <a:latin typeface="Tahoma"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61794" name="Rectangle 3"/>
          <p:cNvSpPr>
            <a:spLocks noGrp="1" noChangeArrowheads="1"/>
          </p:cNvSpPr>
          <p:nvPr>
            <p:ph type="body" sz="half" idx="4294967295"/>
          </p:nvPr>
        </p:nvSpPr>
        <p:spPr>
          <a:xfrm>
            <a:off x="419100" y="1790700"/>
            <a:ext cx="4470400" cy="4457700"/>
          </a:xfrm>
        </p:spPr>
        <p:txBody>
          <a:bodyPr/>
          <a:lstStyle/>
          <a:p>
            <a:pPr marL="225425" indent="-225425" eaLnBrk="1" hangingPunct="1">
              <a:buSzPct val="75000"/>
            </a:pPr>
            <a:r>
              <a:rPr lang="en-US" sz="2400">
                <a:solidFill>
                  <a:srgbClr val="000099"/>
                </a:solidFill>
                <a:ea typeface="ＭＳ Ｐゴシック" pitchFamily="34" charset="-128"/>
              </a:rPr>
              <a:t>early 1990</a:t>
            </a:r>
            <a:r>
              <a:rPr lang="ja-JP" altLang="en-US" sz="2400">
                <a:solidFill>
                  <a:srgbClr val="000099"/>
                </a:solidFill>
                <a:ea typeface="ＭＳ Ｐゴシック" pitchFamily="34" charset="-128"/>
              </a:rPr>
              <a:t>’</a:t>
            </a:r>
            <a:r>
              <a:rPr lang="en-US" altLang="ja-JP" sz="2400">
                <a:solidFill>
                  <a:srgbClr val="000099"/>
                </a:solidFill>
                <a:ea typeface="ＭＳ Ｐゴシック" pitchFamily="34" charset="-128"/>
              </a:rPr>
              <a:t>s:</a:t>
            </a:r>
            <a:r>
              <a:rPr lang="en-US" altLang="ja-JP" sz="2400">
                <a:solidFill>
                  <a:schemeClr val="accent2"/>
                </a:solidFill>
                <a:ea typeface="ＭＳ Ｐゴシック" pitchFamily="34" charset="-128"/>
              </a:rPr>
              <a:t> </a:t>
            </a:r>
            <a:r>
              <a:rPr lang="en-US" altLang="ja-JP" sz="2400">
                <a:ea typeface="ＭＳ Ｐゴシック" pitchFamily="34" charset="-128"/>
              </a:rPr>
              <a:t>ARPAnet decommissioned</a:t>
            </a:r>
          </a:p>
          <a:p>
            <a:pPr marL="225425" indent="-225425" eaLnBrk="1" hangingPunct="1">
              <a:buSzPct val="75000"/>
            </a:pPr>
            <a:r>
              <a:rPr lang="en-US" sz="2400">
                <a:solidFill>
                  <a:srgbClr val="000099"/>
                </a:solidFill>
                <a:ea typeface="ＭＳ Ｐゴシック" pitchFamily="34" charset="-128"/>
              </a:rPr>
              <a:t>1991:</a:t>
            </a:r>
            <a:r>
              <a:rPr lang="en-US" sz="2400">
                <a:solidFill>
                  <a:schemeClr val="accent2"/>
                </a:solidFill>
                <a:ea typeface="ＭＳ Ｐゴシック" pitchFamily="34" charset="-128"/>
              </a:rPr>
              <a:t> </a:t>
            </a:r>
            <a:r>
              <a:rPr lang="en-US" sz="2400">
                <a:ea typeface="ＭＳ Ｐゴシック" pitchFamily="34" charset="-128"/>
              </a:rPr>
              <a:t>NSF lifts restrictions on commercial use of NSFnet (decommissioned, 1995)</a:t>
            </a:r>
          </a:p>
          <a:p>
            <a:pPr marL="225425" indent="-225425" eaLnBrk="1" hangingPunct="1">
              <a:buSzPct val="75000"/>
            </a:pPr>
            <a:r>
              <a:rPr lang="en-US" sz="2400">
                <a:solidFill>
                  <a:srgbClr val="000099"/>
                </a:solidFill>
                <a:ea typeface="ＭＳ Ｐゴシック" pitchFamily="34" charset="-128"/>
              </a:rPr>
              <a:t>early 1990s:</a:t>
            </a:r>
            <a:r>
              <a:rPr lang="en-US" sz="2400">
                <a:ea typeface="ＭＳ Ｐゴシック" pitchFamily="34" charset="-128"/>
              </a:rPr>
              <a:t> Web</a:t>
            </a:r>
          </a:p>
          <a:p>
            <a:pPr marL="569913" lvl="1" indent="-225425" eaLnBrk="1" hangingPunct="1"/>
            <a:r>
              <a:rPr lang="en-US"/>
              <a:t>hypertext [Bush 1945, Nelson 1960</a:t>
            </a:r>
            <a:r>
              <a:rPr lang="ja-JP" altLang="en-US">
                <a:ea typeface="ＭＳ Ｐゴシック" pitchFamily="34" charset="-128"/>
              </a:rPr>
              <a:t>’</a:t>
            </a:r>
            <a:r>
              <a:rPr lang="en-US" altLang="ja-JP">
                <a:ea typeface="ＭＳ Ｐゴシック" pitchFamily="34" charset="-128"/>
              </a:rPr>
              <a:t>s]</a:t>
            </a:r>
          </a:p>
          <a:p>
            <a:pPr marL="569913" lvl="1" indent="-225425" eaLnBrk="1" hangingPunct="1"/>
            <a:r>
              <a:rPr lang="en-US"/>
              <a:t>HTML, HTTP: Berners-Lee</a:t>
            </a:r>
          </a:p>
          <a:p>
            <a:pPr marL="569913" lvl="1" indent="-225425" eaLnBrk="1" hangingPunct="1"/>
            <a:r>
              <a:rPr lang="en-US"/>
              <a:t>1994: Mosaic, later Netscape</a:t>
            </a:r>
          </a:p>
          <a:p>
            <a:pPr marL="569913" lvl="1" indent="-225425" eaLnBrk="1" hangingPunct="1"/>
            <a:r>
              <a:rPr lang="en-US"/>
              <a:t>late 1990</a:t>
            </a:r>
            <a:r>
              <a:rPr lang="ja-JP" altLang="en-US">
                <a:ea typeface="ＭＳ Ｐゴシック" pitchFamily="34" charset="-128"/>
              </a:rPr>
              <a:t>’</a:t>
            </a:r>
            <a:r>
              <a:rPr lang="en-US" altLang="ja-JP">
                <a:ea typeface="ＭＳ Ｐゴシック" pitchFamily="34" charset="-128"/>
              </a:rPr>
              <a:t>s: commercialization</a:t>
            </a:r>
            <a:r>
              <a:rPr lang="en-US" altLang="ja-JP" sz="2000">
                <a:ea typeface="ＭＳ Ｐゴシック" pitchFamily="34" charset="-128"/>
              </a:rPr>
              <a:t> of the Web</a:t>
            </a:r>
          </a:p>
          <a:p>
            <a:pPr marL="225425" indent="-225425" eaLnBrk="1" hangingPunct="1"/>
            <a:endParaRPr lang="en-US" sz="2400">
              <a:ea typeface="ＭＳ Ｐゴシック" pitchFamily="34" charset="-128"/>
            </a:endParaRPr>
          </a:p>
          <a:p>
            <a:pPr marL="225425" indent="-225425" eaLnBrk="1" hangingPunct="1"/>
            <a:endParaRPr lang="en-US" sz="2400">
              <a:ea typeface="ＭＳ Ｐゴシック" pitchFamily="34" charset="-128"/>
            </a:endParaRPr>
          </a:p>
        </p:txBody>
      </p:sp>
      <p:sp>
        <p:nvSpPr>
          <p:cNvPr id="161795" name="Rectangle 4"/>
          <p:cNvSpPr>
            <a:spLocks noGrp="1" noChangeArrowheads="1"/>
          </p:cNvSpPr>
          <p:nvPr>
            <p:ph type="body" sz="half" idx="4294967295"/>
          </p:nvPr>
        </p:nvSpPr>
        <p:spPr>
          <a:xfrm>
            <a:off x="4889500" y="1800225"/>
            <a:ext cx="3965575" cy="4448175"/>
          </a:xfrm>
        </p:spPr>
        <p:txBody>
          <a:bodyPr/>
          <a:lstStyle/>
          <a:p>
            <a:pPr eaLnBrk="1" hangingPunct="1">
              <a:buFont typeface="Wingdings" pitchFamily="2" charset="2"/>
              <a:buNone/>
            </a:pPr>
            <a:r>
              <a:rPr lang="en-US" sz="2400">
                <a:solidFill>
                  <a:srgbClr val="000099"/>
                </a:solidFill>
                <a:ea typeface="ＭＳ Ｐゴシック" pitchFamily="34" charset="-128"/>
              </a:rPr>
              <a:t>late 1990</a:t>
            </a:r>
            <a:r>
              <a:rPr lang="ja-JP" altLang="en-US" sz="2400">
                <a:solidFill>
                  <a:srgbClr val="000099"/>
                </a:solidFill>
                <a:ea typeface="ＭＳ Ｐゴシック" pitchFamily="34" charset="-128"/>
              </a:rPr>
              <a:t>’</a:t>
            </a:r>
            <a:r>
              <a:rPr lang="en-US" altLang="ja-JP" sz="2400">
                <a:solidFill>
                  <a:srgbClr val="000099"/>
                </a:solidFill>
                <a:ea typeface="ＭＳ Ｐゴシック" pitchFamily="34" charset="-128"/>
              </a:rPr>
              <a:t>s – 2000</a:t>
            </a:r>
            <a:r>
              <a:rPr lang="ja-JP" altLang="en-US" sz="2400">
                <a:solidFill>
                  <a:srgbClr val="000099"/>
                </a:solidFill>
                <a:ea typeface="ＭＳ Ｐゴシック" pitchFamily="34" charset="-128"/>
              </a:rPr>
              <a:t>’</a:t>
            </a:r>
            <a:r>
              <a:rPr lang="en-US" altLang="ja-JP" sz="2400">
                <a:solidFill>
                  <a:srgbClr val="000099"/>
                </a:solidFill>
                <a:ea typeface="ＭＳ Ｐゴシック" pitchFamily="34" charset="-128"/>
              </a:rPr>
              <a:t>s:</a:t>
            </a:r>
          </a:p>
          <a:p>
            <a:pPr eaLnBrk="1" hangingPunct="1">
              <a:buSzPct val="75000"/>
            </a:pPr>
            <a:r>
              <a:rPr lang="en-US" sz="2400">
                <a:ea typeface="ＭＳ Ｐゴシック" pitchFamily="34" charset="-128"/>
              </a:rPr>
              <a:t>more killer apps: instant messaging, P2P file sharing</a:t>
            </a:r>
          </a:p>
          <a:p>
            <a:pPr eaLnBrk="1" hangingPunct="1">
              <a:buSzPct val="75000"/>
            </a:pPr>
            <a:r>
              <a:rPr lang="en-US" sz="2400">
                <a:ea typeface="ＭＳ Ｐゴシック" pitchFamily="34" charset="-128"/>
              </a:rPr>
              <a:t>network security to forefront</a:t>
            </a:r>
          </a:p>
          <a:p>
            <a:pPr eaLnBrk="1" hangingPunct="1">
              <a:buSzPct val="75000"/>
            </a:pPr>
            <a:r>
              <a:rPr lang="en-US" sz="2400">
                <a:ea typeface="ＭＳ Ｐゴシック" pitchFamily="34" charset="-128"/>
              </a:rPr>
              <a:t>est. 50 million host, 100 million+ users</a:t>
            </a:r>
          </a:p>
          <a:p>
            <a:pPr eaLnBrk="1" hangingPunct="1">
              <a:buSzPct val="75000"/>
            </a:pPr>
            <a:r>
              <a:rPr lang="en-US" sz="2400">
                <a:ea typeface="ＭＳ Ｐゴシック" pitchFamily="34" charset="-128"/>
              </a:rPr>
              <a:t>backbone links running at Gbps</a:t>
            </a:r>
          </a:p>
          <a:p>
            <a:pPr eaLnBrk="1" hangingPunct="1"/>
            <a:endParaRPr lang="en-US" sz="2000">
              <a:ea typeface="ＭＳ Ｐゴシック" pitchFamily="34" charset="-128"/>
            </a:endParaRPr>
          </a:p>
        </p:txBody>
      </p:sp>
      <p:sp>
        <p:nvSpPr>
          <p:cNvPr id="161796" name="Rectangle 5"/>
          <p:cNvSpPr>
            <a:spLocks noChangeArrowheads="1"/>
          </p:cNvSpPr>
          <p:nvPr/>
        </p:nvSpPr>
        <p:spPr bwMode="auto">
          <a:xfrm>
            <a:off x="523875" y="1028700"/>
            <a:ext cx="79629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800" i="1">
                <a:solidFill>
                  <a:srgbClr val="CC0000"/>
                </a:solidFill>
                <a:latin typeface="Gill Sans MT" pitchFamily="34" charset="0"/>
              </a:rPr>
              <a:t>1990, 2000</a:t>
            </a:r>
            <a:r>
              <a:rPr lang="ja-JP" altLang="en-US" sz="2800" i="1">
                <a:solidFill>
                  <a:srgbClr val="CC0000"/>
                </a:solidFill>
                <a:latin typeface="Gill Sans MT" pitchFamily="34" charset="0"/>
              </a:rPr>
              <a:t>’</a:t>
            </a:r>
            <a:r>
              <a:rPr lang="en-US" altLang="ja-JP" sz="2800" i="1">
                <a:solidFill>
                  <a:srgbClr val="CC0000"/>
                </a:solidFill>
                <a:latin typeface="Gill Sans MT" pitchFamily="34" charset="0"/>
              </a:rPr>
              <a:t>s: commercialization, the Web, new apps</a:t>
            </a:r>
            <a:endParaRPr lang="en-US" sz="2800" u="sng">
              <a:solidFill>
                <a:srgbClr val="CC0000"/>
              </a:solidFill>
              <a:latin typeface="Gill Sans MT" pitchFamily="34" charset="0"/>
            </a:endParaRPr>
          </a:p>
        </p:txBody>
      </p:sp>
      <p:sp>
        <p:nvSpPr>
          <p:cNvPr id="161797"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000">
                <a:solidFill>
                  <a:srgbClr val="000099"/>
                </a:solidFill>
                <a:latin typeface="Gill Sans MT" pitchFamily="34" charset="0"/>
              </a:rPr>
              <a:t>Internet history</a:t>
            </a:r>
            <a:endParaRPr lang="en-US" sz="4400">
              <a:solidFill>
                <a:srgbClr val="000099"/>
              </a:solidFill>
              <a:latin typeface="Gill Sans MT" pitchFamily="34" charset="0"/>
            </a:endParaRPr>
          </a:p>
        </p:txBody>
      </p:sp>
      <p:pic>
        <p:nvPicPr>
          <p:cNvPr id="16179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179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2949B1ED-C999-41C5-B1E9-86C398E57D2F}" type="slidenum">
              <a:rPr lang="en-US" sz="1200">
                <a:latin typeface="Tahoma" pitchFamily="34" charset="0"/>
              </a:rPr>
              <a:pPr/>
              <a:t>77</a:t>
            </a:fld>
            <a:endParaRPr lang="en-US" sz="1200">
              <a:latin typeface="Tahoma"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163842" name="Rectangle 3"/>
          <p:cNvSpPr>
            <a:spLocks noGrp="1" noChangeArrowheads="1"/>
          </p:cNvSpPr>
          <p:nvPr>
            <p:ph type="body" sz="half" idx="4294967295"/>
          </p:nvPr>
        </p:nvSpPr>
        <p:spPr>
          <a:xfrm>
            <a:off x="492125" y="1209675"/>
            <a:ext cx="7502525" cy="4457700"/>
          </a:xfrm>
        </p:spPr>
        <p:txBody>
          <a:bodyPr/>
          <a:lstStyle/>
          <a:p>
            <a:pPr eaLnBrk="1" hangingPunct="1">
              <a:buFont typeface="Wingdings" pitchFamily="2" charset="2"/>
              <a:buNone/>
            </a:pPr>
            <a:r>
              <a:rPr lang="en-US" i="1">
                <a:solidFill>
                  <a:srgbClr val="C00000"/>
                </a:solidFill>
                <a:ea typeface="ＭＳ Ｐゴシック" pitchFamily="34" charset="-128"/>
              </a:rPr>
              <a:t>2005-present</a:t>
            </a:r>
          </a:p>
          <a:p>
            <a:pPr eaLnBrk="1" hangingPunct="1">
              <a:buSzPct val="75000"/>
            </a:pPr>
            <a:r>
              <a:rPr lang="en-US" sz="2400">
                <a:ea typeface="ＭＳ Ｐゴシック" pitchFamily="34" charset="-128"/>
              </a:rPr>
              <a:t>~750 million hosts</a:t>
            </a:r>
          </a:p>
          <a:p>
            <a:pPr lvl="1" eaLnBrk="1" hangingPunct="1">
              <a:buSzPct val="75000"/>
            </a:pPr>
            <a:r>
              <a:rPr lang="en-US" sz="2000">
                <a:ea typeface="ＭＳ Ｐゴシック" pitchFamily="34" charset="-128"/>
              </a:rPr>
              <a:t>Smartphones and tablets</a:t>
            </a:r>
          </a:p>
          <a:p>
            <a:pPr eaLnBrk="1" hangingPunct="1"/>
            <a:r>
              <a:rPr lang="en-US" sz="2400">
                <a:ea typeface="ＭＳ Ｐゴシック" pitchFamily="34" charset="-128"/>
              </a:rPr>
              <a:t>Aggressive deployment of broadband access</a:t>
            </a:r>
          </a:p>
          <a:p>
            <a:pPr eaLnBrk="1" hangingPunct="1"/>
            <a:r>
              <a:rPr lang="en-US" sz="2400">
                <a:ea typeface="ＭＳ Ｐゴシック" pitchFamily="34" charset="-128"/>
              </a:rPr>
              <a:t>Increasing ubiquity of high-speed wireless access</a:t>
            </a:r>
          </a:p>
          <a:p>
            <a:pPr eaLnBrk="1" hangingPunct="1"/>
            <a:r>
              <a:rPr lang="en-US" sz="2400">
                <a:ea typeface="ＭＳ Ｐゴシック" pitchFamily="34" charset="-128"/>
              </a:rPr>
              <a:t>Emergence of online social networks: </a:t>
            </a:r>
          </a:p>
          <a:p>
            <a:pPr lvl="1" eaLnBrk="1" hangingPunct="1"/>
            <a:r>
              <a:rPr lang="en-US" sz="2000">
                <a:ea typeface="ＭＳ Ｐゴシック" pitchFamily="34" charset="-128"/>
              </a:rPr>
              <a:t>Facebook: soon one billion users</a:t>
            </a:r>
            <a:endParaRPr lang="en-US">
              <a:ea typeface="ＭＳ Ｐゴシック" pitchFamily="34" charset="-128"/>
            </a:endParaRPr>
          </a:p>
          <a:p>
            <a:pPr eaLnBrk="1" hangingPunct="1"/>
            <a:r>
              <a:rPr lang="en-US" sz="2400">
                <a:ea typeface="ＭＳ Ｐゴシック" pitchFamily="34" charset="-128"/>
              </a:rPr>
              <a:t>Service providers (Google, Microsoft) create their own networks</a:t>
            </a:r>
          </a:p>
          <a:p>
            <a:pPr lvl="1" eaLnBrk="1" hangingPunct="1"/>
            <a:r>
              <a:rPr lang="en-US">
                <a:ea typeface="ＭＳ Ｐゴシック" pitchFamily="34" charset="-128"/>
              </a:rPr>
              <a:t>Bypass  Internet, providing </a:t>
            </a:r>
            <a:r>
              <a:rPr lang="ja-JP" altLang="en-US">
                <a:ea typeface="ＭＳ Ｐゴシック" pitchFamily="34" charset="-128"/>
              </a:rPr>
              <a:t>“</a:t>
            </a:r>
            <a:r>
              <a:rPr lang="en-US" altLang="ja-JP">
                <a:ea typeface="ＭＳ Ｐゴシック" pitchFamily="34" charset="-128"/>
              </a:rPr>
              <a:t>instantaneous</a:t>
            </a:r>
            <a:r>
              <a:rPr lang="ja-JP" altLang="en-US">
                <a:ea typeface="ＭＳ Ｐゴシック" pitchFamily="34" charset="-128"/>
              </a:rPr>
              <a:t>”</a:t>
            </a:r>
            <a:r>
              <a:rPr lang="en-US" altLang="ja-JP">
                <a:ea typeface="ＭＳ Ｐゴシック" pitchFamily="34" charset="-128"/>
              </a:rPr>
              <a:t> access to search, emai, etc.</a:t>
            </a:r>
          </a:p>
          <a:p>
            <a:pPr eaLnBrk="1" hangingPunct="1"/>
            <a:r>
              <a:rPr lang="en-US" sz="2400">
                <a:ea typeface="ＭＳ Ｐゴシック" pitchFamily="34" charset="-128"/>
              </a:rPr>
              <a:t>E-commerce, universities, enterprises running their services in </a:t>
            </a:r>
            <a:r>
              <a:rPr lang="ja-JP" altLang="en-US" sz="2400">
                <a:ea typeface="ＭＳ Ｐゴシック" pitchFamily="34" charset="-128"/>
              </a:rPr>
              <a:t>“</a:t>
            </a:r>
            <a:r>
              <a:rPr lang="en-US" altLang="ja-JP" sz="2400">
                <a:ea typeface="ＭＳ Ｐゴシック" pitchFamily="34" charset="-128"/>
              </a:rPr>
              <a:t>cloud</a:t>
            </a:r>
            <a:r>
              <a:rPr lang="ja-JP" altLang="en-US" sz="2400">
                <a:ea typeface="ＭＳ Ｐゴシック" pitchFamily="34" charset="-128"/>
              </a:rPr>
              <a:t>”</a:t>
            </a:r>
            <a:r>
              <a:rPr lang="en-US" altLang="ja-JP" sz="2400">
                <a:ea typeface="ＭＳ Ｐゴシック" pitchFamily="34" charset="-128"/>
              </a:rPr>
              <a:t> (eg, Amazon EC2)</a:t>
            </a:r>
            <a:endParaRPr lang="en-US" sz="2400">
              <a:ea typeface="ＭＳ Ｐゴシック" pitchFamily="34" charset="-128"/>
            </a:endParaRPr>
          </a:p>
        </p:txBody>
      </p:sp>
      <p:sp>
        <p:nvSpPr>
          <p:cNvPr id="163843" name="Rectangle 2"/>
          <p:cNvSpPr>
            <a:spLocks noChangeArrowheads="1"/>
          </p:cNvSpPr>
          <p:nvPr/>
        </p:nvSpPr>
        <p:spPr bwMode="auto">
          <a:xfrm>
            <a:off x="377825" y="252413"/>
            <a:ext cx="7772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000">
                <a:solidFill>
                  <a:srgbClr val="000099"/>
                </a:solidFill>
                <a:latin typeface="Gill Sans MT" pitchFamily="34" charset="0"/>
              </a:rPr>
              <a:t>Internet history</a:t>
            </a:r>
            <a:endParaRPr lang="en-US" sz="4400">
              <a:solidFill>
                <a:srgbClr val="000099"/>
              </a:solidFill>
              <a:latin typeface="Gill Sans MT" pitchFamily="34" charset="0"/>
            </a:endParaRPr>
          </a:p>
        </p:txBody>
      </p:sp>
      <p:pic>
        <p:nvPicPr>
          <p:cNvPr id="163844"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771525"/>
            <a:ext cx="36560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45"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9F24568B-819C-4180-96D5-F19E6BDA320D}" type="slidenum">
              <a:rPr lang="en-US" sz="1200">
                <a:latin typeface="Tahoma" pitchFamily="34" charset="0"/>
              </a:rPr>
              <a:pPr/>
              <a:t>78</a:t>
            </a:fld>
            <a:endParaRPr lang="en-US" sz="1200">
              <a:latin typeface="Tahoma"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16589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836613"/>
            <a:ext cx="5484812"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5891" name="Rectangle 2"/>
          <p:cNvSpPr>
            <a:spLocks noGrp="1" noChangeArrowheads="1"/>
          </p:cNvSpPr>
          <p:nvPr>
            <p:ph type="title" idx="4294967295"/>
          </p:nvPr>
        </p:nvSpPr>
        <p:spPr>
          <a:xfrm>
            <a:off x="350838" y="160338"/>
            <a:ext cx="7772400" cy="903287"/>
          </a:xfrm>
        </p:spPr>
        <p:txBody>
          <a:bodyPr/>
          <a:lstStyle/>
          <a:p>
            <a:pPr eaLnBrk="1" hangingPunct="1"/>
            <a:r>
              <a:rPr lang="en-US">
                <a:ea typeface="ＭＳ Ｐゴシック" pitchFamily="34" charset="-128"/>
              </a:rPr>
              <a:t>Introduction: summary</a:t>
            </a:r>
          </a:p>
        </p:txBody>
      </p:sp>
      <p:sp>
        <p:nvSpPr>
          <p:cNvPr id="165892" name="Rectangle 3"/>
          <p:cNvSpPr>
            <a:spLocks noGrp="1" noChangeArrowheads="1"/>
          </p:cNvSpPr>
          <p:nvPr>
            <p:ph type="body" sz="half" idx="4294967295"/>
          </p:nvPr>
        </p:nvSpPr>
        <p:spPr>
          <a:xfrm>
            <a:off x="522288" y="1443038"/>
            <a:ext cx="4384675" cy="5189537"/>
          </a:xfrm>
        </p:spPr>
        <p:txBody>
          <a:bodyPr/>
          <a:lstStyle/>
          <a:p>
            <a:pPr eaLnBrk="1" hangingPunct="1">
              <a:lnSpc>
                <a:spcPct val="90000"/>
              </a:lnSpc>
              <a:buFont typeface="Wingdings" pitchFamily="2" charset="2"/>
              <a:buNone/>
            </a:pPr>
            <a:r>
              <a:rPr lang="en-US" i="1">
                <a:solidFill>
                  <a:srgbClr val="CC0000"/>
                </a:solidFill>
                <a:ea typeface="ＭＳ Ｐゴシック" pitchFamily="34" charset="-128"/>
              </a:rPr>
              <a:t>covered a </a:t>
            </a:r>
            <a:r>
              <a:rPr lang="ja-JP" altLang="en-US" i="1">
                <a:solidFill>
                  <a:srgbClr val="CC0000"/>
                </a:solidFill>
                <a:ea typeface="ＭＳ Ｐゴシック" pitchFamily="34" charset="-128"/>
              </a:rPr>
              <a:t>“</a:t>
            </a:r>
            <a:r>
              <a:rPr lang="en-US" altLang="ja-JP" i="1">
                <a:solidFill>
                  <a:srgbClr val="CC0000"/>
                </a:solidFill>
                <a:ea typeface="ＭＳ Ｐゴシック" pitchFamily="34" charset="-128"/>
              </a:rPr>
              <a:t>ton</a:t>
            </a:r>
            <a:r>
              <a:rPr lang="ja-JP" altLang="en-US" i="1">
                <a:solidFill>
                  <a:srgbClr val="CC0000"/>
                </a:solidFill>
                <a:ea typeface="ＭＳ Ｐゴシック" pitchFamily="34" charset="-128"/>
              </a:rPr>
              <a:t>”</a:t>
            </a:r>
            <a:r>
              <a:rPr lang="en-US" altLang="ja-JP" i="1">
                <a:solidFill>
                  <a:srgbClr val="CC0000"/>
                </a:solidFill>
                <a:ea typeface="ＭＳ Ｐゴシック" pitchFamily="34" charset="-128"/>
              </a:rPr>
              <a:t> of material!</a:t>
            </a:r>
          </a:p>
          <a:p>
            <a:pPr eaLnBrk="1" hangingPunct="1">
              <a:lnSpc>
                <a:spcPct val="80000"/>
              </a:lnSpc>
              <a:buSzPct val="75000"/>
            </a:pPr>
            <a:r>
              <a:rPr lang="en-US" sz="2400">
                <a:ea typeface="ＭＳ Ｐゴシック" pitchFamily="34" charset="-128"/>
              </a:rPr>
              <a:t>Internet overview</a:t>
            </a:r>
          </a:p>
          <a:p>
            <a:pPr eaLnBrk="1" hangingPunct="1">
              <a:lnSpc>
                <a:spcPct val="80000"/>
              </a:lnSpc>
              <a:buSzPct val="75000"/>
            </a:pPr>
            <a:r>
              <a:rPr lang="en-US" sz="2400">
                <a:ea typeface="ＭＳ Ｐゴシック" pitchFamily="34" charset="-128"/>
              </a:rPr>
              <a:t>what</a:t>
            </a:r>
            <a:r>
              <a:rPr lang="ja-JP" altLang="en-US" sz="2400">
                <a:ea typeface="ＭＳ Ｐゴシック" pitchFamily="34" charset="-128"/>
              </a:rPr>
              <a:t>’</a:t>
            </a:r>
            <a:r>
              <a:rPr lang="en-US" altLang="ja-JP" sz="2400">
                <a:ea typeface="ＭＳ Ｐゴシック" pitchFamily="34" charset="-128"/>
              </a:rPr>
              <a:t>s a protocol?</a:t>
            </a:r>
          </a:p>
          <a:p>
            <a:pPr eaLnBrk="1" hangingPunct="1">
              <a:lnSpc>
                <a:spcPct val="80000"/>
              </a:lnSpc>
              <a:buSzPct val="75000"/>
            </a:pPr>
            <a:r>
              <a:rPr lang="en-US" sz="2400">
                <a:ea typeface="ＭＳ Ｐゴシック" pitchFamily="34" charset="-128"/>
              </a:rPr>
              <a:t>network edge, core, access network</a:t>
            </a:r>
          </a:p>
          <a:p>
            <a:pPr lvl="1" eaLnBrk="1" hangingPunct="1">
              <a:lnSpc>
                <a:spcPct val="80000"/>
              </a:lnSpc>
            </a:pPr>
            <a:r>
              <a:rPr lang="en-US"/>
              <a:t>packet-switching versus circuit-switching</a:t>
            </a:r>
          </a:p>
          <a:p>
            <a:pPr lvl="1" eaLnBrk="1" hangingPunct="1">
              <a:lnSpc>
                <a:spcPct val="80000"/>
              </a:lnSpc>
            </a:pPr>
            <a:r>
              <a:rPr lang="en-US"/>
              <a:t>Internet structure</a:t>
            </a:r>
          </a:p>
          <a:p>
            <a:pPr eaLnBrk="1" hangingPunct="1">
              <a:lnSpc>
                <a:spcPct val="80000"/>
              </a:lnSpc>
              <a:buSzPct val="75000"/>
            </a:pPr>
            <a:r>
              <a:rPr lang="en-US" sz="2400">
                <a:ea typeface="ＭＳ Ｐゴシック" pitchFamily="34" charset="-128"/>
              </a:rPr>
              <a:t>performance: loss, delay, throughput</a:t>
            </a:r>
          </a:p>
          <a:p>
            <a:pPr eaLnBrk="1" hangingPunct="1">
              <a:lnSpc>
                <a:spcPct val="80000"/>
              </a:lnSpc>
              <a:buSzPct val="75000"/>
            </a:pPr>
            <a:r>
              <a:rPr lang="en-US" sz="2400">
                <a:ea typeface="ＭＳ Ｐゴシック" pitchFamily="34" charset="-128"/>
              </a:rPr>
              <a:t>layering, service models</a:t>
            </a:r>
          </a:p>
          <a:p>
            <a:pPr eaLnBrk="1" hangingPunct="1">
              <a:lnSpc>
                <a:spcPct val="80000"/>
              </a:lnSpc>
              <a:buSzPct val="75000"/>
            </a:pPr>
            <a:r>
              <a:rPr lang="en-US" sz="2400">
                <a:ea typeface="ＭＳ Ｐゴシック" pitchFamily="34" charset="-128"/>
              </a:rPr>
              <a:t>security</a:t>
            </a:r>
          </a:p>
          <a:p>
            <a:pPr eaLnBrk="1" hangingPunct="1">
              <a:lnSpc>
                <a:spcPct val="80000"/>
              </a:lnSpc>
              <a:buSzPct val="75000"/>
            </a:pPr>
            <a:r>
              <a:rPr lang="en-US" sz="2400">
                <a:ea typeface="ＭＳ Ｐゴシック" pitchFamily="34" charset="-128"/>
              </a:rPr>
              <a:t>history</a:t>
            </a:r>
          </a:p>
        </p:txBody>
      </p:sp>
      <p:sp>
        <p:nvSpPr>
          <p:cNvPr id="165893" name="Rectangle 4"/>
          <p:cNvSpPr>
            <a:spLocks noGrp="1" noChangeArrowheads="1"/>
          </p:cNvSpPr>
          <p:nvPr>
            <p:ph type="body" sz="half" idx="4294967295"/>
          </p:nvPr>
        </p:nvSpPr>
        <p:spPr>
          <a:xfrm>
            <a:off x="5146675" y="1428750"/>
            <a:ext cx="3724275" cy="4648200"/>
          </a:xfrm>
        </p:spPr>
        <p:txBody>
          <a:bodyPr/>
          <a:lstStyle/>
          <a:p>
            <a:pPr eaLnBrk="1" hangingPunct="1">
              <a:lnSpc>
                <a:spcPct val="90000"/>
              </a:lnSpc>
              <a:buFont typeface="Wingdings" pitchFamily="2" charset="2"/>
              <a:buNone/>
            </a:pPr>
            <a:r>
              <a:rPr lang="en-US" i="1">
                <a:solidFill>
                  <a:srgbClr val="CC0000"/>
                </a:solidFill>
                <a:ea typeface="ＭＳ Ｐゴシック" pitchFamily="34" charset="-128"/>
              </a:rPr>
              <a:t>you now have:</a:t>
            </a:r>
            <a:r>
              <a:rPr lang="en-US" sz="2400">
                <a:ea typeface="ＭＳ Ｐゴシック" pitchFamily="34" charset="-128"/>
              </a:rPr>
              <a:t> </a:t>
            </a:r>
          </a:p>
          <a:p>
            <a:pPr eaLnBrk="1" hangingPunct="1">
              <a:lnSpc>
                <a:spcPct val="90000"/>
              </a:lnSpc>
              <a:buSzPct val="75000"/>
            </a:pPr>
            <a:r>
              <a:rPr lang="en-US" sz="2400">
                <a:ea typeface="ＭＳ Ｐゴシック" pitchFamily="34" charset="-128"/>
              </a:rPr>
              <a:t>context, overview, </a:t>
            </a:r>
            <a:r>
              <a:rPr lang="ja-JP" altLang="en-US" sz="2400">
                <a:ea typeface="ＭＳ Ｐゴシック" pitchFamily="34" charset="-128"/>
              </a:rPr>
              <a:t>“</a:t>
            </a:r>
            <a:r>
              <a:rPr lang="en-US" altLang="ja-JP" sz="2400">
                <a:ea typeface="ＭＳ Ｐゴシック" pitchFamily="34" charset="-128"/>
              </a:rPr>
              <a:t>feel</a:t>
            </a:r>
            <a:r>
              <a:rPr lang="ja-JP" altLang="en-US" sz="2400">
                <a:ea typeface="ＭＳ Ｐゴシック" pitchFamily="34" charset="-128"/>
              </a:rPr>
              <a:t>”</a:t>
            </a:r>
            <a:r>
              <a:rPr lang="en-US" altLang="ja-JP" sz="2400">
                <a:ea typeface="ＭＳ Ｐゴシック" pitchFamily="34" charset="-128"/>
              </a:rPr>
              <a:t> of networking</a:t>
            </a:r>
          </a:p>
          <a:p>
            <a:pPr eaLnBrk="1" hangingPunct="1">
              <a:lnSpc>
                <a:spcPct val="90000"/>
              </a:lnSpc>
              <a:buSzPct val="75000"/>
            </a:pPr>
            <a:r>
              <a:rPr lang="en-US" sz="2400">
                <a:ea typeface="ＭＳ Ｐゴシック" pitchFamily="34" charset="-128"/>
              </a:rPr>
              <a:t>more depth, detail </a:t>
            </a:r>
            <a:r>
              <a:rPr lang="en-US" sz="2400" i="1">
                <a:ea typeface="ＭＳ Ｐゴシック" pitchFamily="34" charset="-128"/>
              </a:rPr>
              <a:t>to follow!</a:t>
            </a:r>
            <a:endParaRPr lang="en-US" sz="2400">
              <a:ea typeface="ＭＳ Ｐゴシック" pitchFamily="34" charset="-128"/>
            </a:endParaRPr>
          </a:p>
        </p:txBody>
      </p:sp>
      <p:sp>
        <p:nvSpPr>
          <p:cNvPr id="165894"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14676C84-469F-4772-9C06-02410F8A9864}" type="slidenum">
              <a:rPr lang="en-US" sz="1200">
                <a:latin typeface="Tahoma" pitchFamily="34" charset="0"/>
              </a:rPr>
              <a:pPr/>
              <a:t>79</a:t>
            </a:fld>
            <a:endParaRPr lang="en-US" sz="1200">
              <a:latin typeface="Tahoma"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pic>
        <p:nvPicPr>
          <p:cNvPr id="43010"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1" name="Rectangle 2"/>
          <p:cNvSpPr>
            <a:spLocks noGrp="1" noChangeArrowheads="1"/>
          </p:cNvSpPr>
          <p:nvPr>
            <p:ph type="title" idx="4294967295"/>
          </p:nvPr>
        </p:nvSpPr>
        <p:spPr>
          <a:xfrm>
            <a:off x="487363" y="206375"/>
            <a:ext cx="5657850" cy="868363"/>
          </a:xfrm>
        </p:spPr>
        <p:txBody>
          <a:bodyPr/>
          <a:lstStyle/>
          <a:p>
            <a:pPr eaLnBrk="1" hangingPunct="1"/>
            <a:r>
              <a:rPr lang="en-US">
                <a:ea typeface="ＭＳ Ｐゴシック" pitchFamily="34" charset="-128"/>
              </a:rPr>
              <a:t>What</a:t>
            </a:r>
            <a:r>
              <a:rPr lang="ja-JP" altLang="en-US">
                <a:ea typeface="ＭＳ Ｐゴシック" pitchFamily="34" charset="-128"/>
              </a:rPr>
              <a:t>’</a:t>
            </a:r>
            <a:r>
              <a:rPr lang="en-US" altLang="ja-JP">
                <a:ea typeface="ＭＳ Ｐゴシック" pitchFamily="34" charset="-128"/>
              </a:rPr>
              <a:t>s a protocol?</a:t>
            </a:r>
            <a:endParaRPr lang="en-US">
              <a:ea typeface="ＭＳ Ｐゴシック" pitchFamily="34" charset="-128"/>
            </a:endParaRPr>
          </a:p>
        </p:txBody>
      </p:sp>
      <p:sp>
        <p:nvSpPr>
          <p:cNvPr id="43012" name="Rectangle 3"/>
          <p:cNvSpPr>
            <a:spLocks noGrp="1" noChangeArrowheads="1"/>
          </p:cNvSpPr>
          <p:nvPr>
            <p:ph type="body" sz="half" idx="4294967295"/>
          </p:nvPr>
        </p:nvSpPr>
        <p:spPr>
          <a:xfrm>
            <a:off x="546100" y="1371600"/>
            <a:ext cx="3581400" cy="4648200"/>
          </a:xfrm>
        </p:spPr>
        <p:txBody>
          <a:bodyPr/>
          <a:lstStyle/>
          <a:p>
            <a:pPr eaLnBrk="1" hangingPunct="1">
              <a:buFont typeface="Wingdings" pitchFamily="2" charset="2"/>
              <a:buNone/>
            </a:pPr>
            <a:r>
              <a:rPr lang="en-US" i="1">
                <a:solidFill>
                  <a:srgbClr val="CC0000"/>
                </a:solidFill>
                <a:ea typeface="ＭＳ Ｐゴシック" pitchFamily="34" charset="-128"/>
              </a:rPr>
              <a:t>human protocols:</a:t>
            </a:r>
          </a:p>
          <a:p>
            <a:pPr eaLnBrk="1" hangingPunct="1">
              <a:buSzPct val="75000"/>
            </a:pPr>
            <a:r>
              <a:rPr lang="ja-JP" altLang="en-US" sz="2400">
                <a:ea typeface="ＭＳ Ｐゴシック" pitchFamily="34" charset="-128"/>
              </a:rPr>
              <a:t>“</a:t>
            </a:r>
            <a:r>
              <a:rPr lang="en-US" altLang="ja-JP" sz="2400">
                <a:ea typeface="ＭＳ Ｐゴシック" pitchFamily="34" charset="-128"/>
              </a:rPr>
              <a:t>what</a:t>
            </a:r>
            <a:r>
              <a:rPr lang="ja-JP" altLang="en-US" sz="2400">
                <a:ea typeface="ＭＳ Ｐゴシック" pitchFamily="34" charset="-128"/>
              </a:rPr>
              <a:t>’</a:t>
            </a:r>
            <a:r>
              <a:rPr lang="en-US" altLang="ja-JP" sz="2400">
                <a:ea typeface="ＭＳ Ｐゴシック" pitchFamily="34" charset="-128"/>
              </a:rPr>
              <a:t>s the time?</a:t>
            </a:r>
            <a:r>
              <a:rPr lang="ja-JP" altLang="en-US" sz="2400">
                <a:ea typeface="ＭＳ Ｐゴシック" pitchFamily="34" charset="-128"/>
              </a:rPr>
              <a:t>”</a:t>
            </a:r>
            <a:endParaRPr lang="en-US" altLang="ja-JP" sz="2400">
              <a:ea typeface="ＭＳ Ｐゴシック" pitchFamily="34" charset="-128"/>
            </a:endParaRPr>
          </a:p>
          <a:p>
            <a:pPr eaLnBrk="1" hangingPunct="1">
              <a:buSzPct val="75000"/>
            </a:pPr>
            <a:r>
              <a:rPr lang="ja-JP" altLang="en-US" sz="2400">
                <a:ea typeface="ＭＳ Ｐゴシック" pitchFamily="34" charset="-128"/>
              </a:rPr>
              <a:t>“</a:t>
            </a:r>
            <a:r>
              <a:rPr lang="en-US" altLang="ja-JP" sz="2400">
                <a:ea typeface="ＭＳ Ｐゴシック" pitchFamily="34" charset="-128"/>
              </a:rPr>
              <a:t>I have a question</a:t>
            </a:r>
            <a:r>
              <a:rPr lang="ja-JP" altLang="en-US" sz="2400">
                <a:ea typeface="ＭＳ Ｐゴシック" pitchFamily="34" charset="-128"/>
              </a:rPr>
              <a:t>”</a:t>
            </a:r>
            <a:endParaRPr lang="en-US" altLang="ja-JP" sz="2400">
              <a:ea typeface="ＭＳ Ｐゴシック" pitchFamily="34" charset="-128"/>
            </a:endParaRPr>
          </a:p>
          <a:p>
            <a:pPr eaLnBrk="1" hangingPunct="1">
              <a:buSzPct val="75000"/>
            </a:pPr>
            <a:r>
              <a:rPr lang="en-US" sz="2400">
                <a:ea typeface="ＭＳ Ｐゴシック" pitchFamily="34" charset="-128"/>
              </a:rPr>
              <a:t>introductions</a:t>
            </a:r>
            <a:endParaRPr lang="en-US">
              <a:ea typeface="ＭＳ Ｐゴシック" pitchFamily="34" charset="-128"/>
            </a:endParaRPr>
          </a:p>
          <a:p>
            <a:pPr lvl="1" eaLnBrk="1" hangingPunct="1"/>
            <a:endParaRPr lang="en-US" sz="2000"/>
          </a:p>
          <a:p>
            <a:pPr eaLnBrk="1" hangingPunct="1">
              <a:buFont typeface="Wingdings" pitchFamily="2" charset="2"/>
              <a:buNone/>
            </a:pPr>
            <a:r>
              <a:rPr lang="en-US" sz="2400">
                <a:ea typeface="ＭＳ Ｐゴシック" pitchFamily="34" charset="-128"/>
              </a:rPr>
              <a:t>… specific msgs sent</a:t>
            </a:r>
          </a:p>
          <a:p>
            <a:pPr eaLnBrk="1" hangingPunct="1">
              <a:buFont typeface="Wingdings" pitchFamily="2" charset="2"/>
              <a:buNone/>
            </a:pPr>
            <a:r>
              <a:rPr lang="en-US" sz="2400">
                <a:ea typeface="ＭＳ Ｐゴシック" pitchFamily="34" charset="-128"/>
              </a:rPr>
              <a:t>… specific actions taken when msgs received, or other events</a:t>
            </a:r>
          </a:p>
        </p:txBody>
      </p:sp>
      <p:sp>
        <p:nvSpPr>
          <p:cNvPr id="43013" name="Rectangle 4"/>
          <p:cNvSpPr>
            <a:spLocks noGrp="1" noChangeArrowheads="1"/>
          </p:cNvSpPr>
          <p:nvPr>
            <p:ph type="body" sz="half" idx="4294967295"/>
          </p:nvPr>
        </p:nvSpPr>
        <p:spPr>
          <a:xfrm>
            <a:off x="4495800" y="1371600"/>
            <a:ext cx="3810000" cy="2590800"/>
          </a:xfrm>
        </p:spPr>
        <p:txBody>
          <a:bodyPr/>
          <a:lstStyle/>
          <a:p>
            <a:pPr eaLnBrk="1" hangingPunct="1">
              <a:buFont typeface="Wingdings" pitchFamily="2" charset="2"/>
              <a:buNone/>
            </a:pPr>
            <a:r>
              <a:rPr lang="en-US" i="1">
                <a:solidFill>
                  <a:srgbClr val="CC0000"/>
                </a:solidFill>
                <a:ea typeface="ＭＳ Ｐゴシック" pitchFamily="34" charset="-128"/>
              </a:rPr>
              <a:t>network protocols:</a:t>
            </a:r>
          </a:p>
          <a:p>
            <a:pPr eaLnBrk="1" hangingPunct="1">
              <a:buSzPct val="75000"/>
            </a:pPr>
            <a:r>
              <a:rPr lang="en-US" sz="2400">
                <a:ea typeface="ＭＳ Ｐゴシック" pitchFamily="34" charset="-128"/>
              </a:rPr>
              <a:t>machines rather than humans</a:t>
            </a:r>
          </a:p>
          <a:p>
            <a:pPr eaLnBrk="1" hangingPunct="1">
              <a:buSzPct val="75000"/>
            </a:pPr>
            <a:r>
              <a:rPr lang="en-US" sz="2400">
                <a:ea typeface="ＭＳ Ｐゴシック" pitchFamily="34" charset="-128"/>
              </a:rPr>
              <a:t>all communication activity in Internet governed by protocols</a:t>
            </a:r>
          </a:p>
        </p:txBody>
      </p:sp>
      <p:sp>
        <p:nvSpPr>
          <p:cNvPr id="43014" name="Rectangle 5"/>
          <p:cNvSpPr>
            <a:spLocks noChangeArrowheads="1"/>
          </p:cNvSpPr>
          <p:nvPr/>
        </p:nvSpPr>
        <p:spPr bwMode="auto">
          <a:xfrm>
            <a:off x="4343400" y="3962400"/>
            <a:ext cx="4267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spcBef>
                <a:spcPct val="20000"/>
              </a:spcBef>
              <a:buClr>
                <a:schemeClr val="accent2"/>
              </a:buClr>
              <a:buSzPct val="85000"/>
              <a:buFont typeface="Wingdings" pitchFamily="2" charset="2"/>
              <a:buNone/>
            </a:pPr>
            <a:r>
              <a:rPr lang="en-US" sz="2800" i="1">
                <a:solidFill>
                  <a:srgbClr val="CC0000"/>
                </a:solidFill>
                <a:latin typeface="Gill Sans MT" pitchFamily="34" charset="0"/>
              </a:rPr>
              <a:t>protocols</a:t>
            </a:r>
            <a:r>
              <a:rPr lang="en-US" sz="2800" i="1">
                <a:latin typeface="Gill Sans MT" pitchFamily="34" charset="0"/>
              </a:rPr>
              <a:t> define </a:t>
            </a:r>
            <a:r>
              <a:rPr lang="en-US" sz="2800" i="1">
                <a:solidFill>
                  <a:srgbClr val="CC0000"/>
                </a:solidFill>
                <a:latin typeface="Gill Sans MT" pitchFamily="34" charset="0"/>
              </a:rPr>
              <a:t>format</a:t>
            </a:r>
            <a:r>
              <a:rPr lang="en-US" sz="2800" i="1">
                <a:latin typeface="Gill Sans MT" pitchFamily="34" charset="0"/>
              </a:rPr>
              <a:t>, </a:t>
            </a:r>
            <a:r>
              <a:rPr lang="en-US" sz="2800" i="1">
                <a:solidFill>
                  <a:srgbClr val="CC0000"/>
                </a:solidFill>
                <a:latin typeface="Gill Sans MT" pitchFamily="34" charset="0"/>
              </a:rPr>
              <a:t>order</a:t>
            </a:r>
            <a:r>
              <a:rPr lang="en-US" sz="2800" i="1">
                <a:latin typeface="Gill Sans MT" pitchFamily="34" charset="0"/>
              </a:rPr>
              <a:t> of </a:t>
            </a:r>
            <a:r>
              <a:rPr lang="en-US" sz="2800" i="1">
                <a:solidFill>
                  <a:srgbClr val="CC0000"/>
                </a:solidFill>
                <a:latin typeface="Gill Sans MT" pitchFamily="34" charset="0"/>
              </a:rPr>
              <a:t>msgs sent and received</a:t>
            </a:r>
            <a:r>
              <a:rPr lang="en-US" sz="2800" i="1">
                <a:latin typeface="Gill Sans MT" pitchFamily="34" charset="0"/>
              </a:rPr>
              <a:t> among network entities, and </a:t>
            </a:r>
            <a:r>
              <a:rPr lang="en-US" sz="2800" i="1">
                <a:solidFill>
                  <a:srgbClr val="CC0000"/>
                </a:solidFill>
                <a:latin typeface="Gill Sans MT" pitchFamily="34" charset="0"/>
              </a:rPr>
              <a:t>actions taken</a:t>
            </a:r>
            <a:r>
              <a:rPr lang="en-US" sz="2800" i="1">
                <a:latin typeface="Gill Sans MT" pitchFamily="34" charset="0"/>
              </a:rPr>
              <a:t> on msg transmission, receipt</a:t>
            </a:r>
            <a:r>
              <a:rPr lang="en-US" i="1">
                <a:solidFill>
                  <a:srgbClr val="FF0000"/>
                </a:solidFill>
              </a:rPr>
              <a:t> </a:t>
            </a:r>
          </a:p>
        </p:txBody>
      </p:sp>
      <p:sp>
        <p:nvSpPr>
          <p:cNvPr id="43015" name="Rectangle 6"/>
          <p:cNvSpPr>
            <a:spLocks noChangeArrowheads="1"/>
          </p:cNvSpPr>
          <p:nvPr/>
        </p:nvSpPr>
        <p:spPr bwMode="auto">
          <a:xfrm>
            <a:off x="4335463" y="3962400"/>
            <a:ext cx="4503737" cy="2362200"/>
          </a:xfrm>
          <a:prstGeom prst="rect">
            <a:avLst/>
          </a:prstGeom>
          <a:noFill/>
          <a:ln w="19050">
            <a:solidFill>
              <a:srgbClr val="0000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Times New Roman" pitchFamily="18" charset="0"/>
            </a:endParaRPr>
          </a:p>
        </p:txBody>
      </p:sp>
      <p:sp>
        <p:nvSpPr>
          <p:cNvPr id="43016"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4EC1BDFD-6417-41FA-949D-42ECEAE03F42}" type="slidenum">
              <a:rPr lang="en-US" sz="1200">
                <a:latin typeface="Tahoma" pitchFamily="34" charset="0"/>
              </a:rPr>
              <a:pPr/>
              <a:t>8</a:t>
            </a:fld>
            <a:endParaRPr lang="en-US" sz="1200">
              <a:latin typeface="Tahoma"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19E1C7B-DEF3-A94F-A1EC-8D53DF7F8CB9}"/>
                  </a:ext>
                </a:extLst>
              </p14:cNvPr>
              <p14:cNvContentPartPr/>
              <p14:nvPr/>
            </p14:nvContentPartPr>
            <p14:xfrm>
              <a:off x="5188680" y="3560400"/>
              <a:ext cx="1636920" cy="477360"/>
            </p14:xfrm>
          </p:contentPart>
        </mc:Choice>
        <mc:Fallback xmlns="">
          <p:pic>
            <p:nvPicPr>
              <p:cNvPr id="2" name="Ink 1">
                <a:extLst>
                  <a:ext uri="{FF2B5EF4-FFF2-40B4-BE49-F238E27FC236}">
                    <a16:creationId xmlns:a16="http://schemas.microsoft.com/office/drawing/2014/main" id="{719E1C7B-DEF3-A94F-A1EC-8D53DF7F8CB9}"/>
                  </a:ext>
                </a:extLst>
              </p:cNvPr>
              <p:cNvPicPr/>
              <p:nvPr/>
            </p:nvPicPr>
            <p:blipFill>
              <a:blip r:embed="rId5"/>
              <a:stretch>
                <a:fillRect/>
              </a:stretch>
            </p:blipFill>
            <p:spPr>
              <a:xfrm>
                <a:off x="5172480" y="3544200"/>
                <a:ext cx="1669320" cy="5097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Footer Placeholder 2"/>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Introduction</a:t>
            </a:r>
          </a:p>
        </p:txBody>
      </p:sp>
      <p:sp>
        <p:nvSpPr>
          <p:cNvPr id="45058" name="Rectangle 3"/>
          <p:cNvSpPr>
            <a:spLocks noGrp="1" noChangeArrowheads="1"/>
          </p:cNvSpPr>
          <p:nvPr>
            <p:ph type="body" sz="half" idx="4294967295"/>
          </p:nvPr>
        </p:nvSpPr>
        <p:spPr>
          <a:xfrm>
            <a:off x="533400" y="1371600"/>
            <a:ext cx="8153400" cy="685800"/>
          </a:xfrm>
        </p:spPr>
        <p:txBody>
          <a:bodyPr/>
          <a:lstStyle/>
          <a:p>
            <a:pPr eaLnBrk="1" hangingPunct="1">
              <a:buFont typeface="Wingdings" pitchFamily="2" charset="2"/>
              <a:buNone/>
            </a:pPr>
            <a:r>
              <a:rPr lang="en-US">
                <a:ea typeface="ＭＳ Ｐゴシック" pitchFamily="34" charset="-128"/>
              </a:rPr>
              <a:t>a human protocol and a computer network protocol:</a:t>
            </a:r>
          </a:p>
          <a:p>
            <a:pPr eaLnBrk="1" hangingPunct="1">
              <a:buFont typeface="Wingdings" pitchFamily="2" charset="2"/>
              <a:buNone/>
            </a:pPr>
            <a:endParaRPr lang="en-US">
              <a:ea typeface="ＭＳ Ｐゴシック" pitchFamily="34" charset="-128"/>
            </a:endParaRPr>
          </a:p>
        </p:txBody>
      </p:sp>
      <p:sp>
        <p:nvSpPr>
          <p:cNvPr id="45059" name="Rectangle 8"/>
          <p:cNvSpPr>
            <a:spLocks noChangeArrowheads="1"/>
          </p:cNvSpPr>
          <p:nvPr/>
        </p:nvSpPr>
        <p:spPr bwMode="auto">
          <a:xfrm>
            <a:off x="628650" y="5862638"/>
            <a:ext cx="4419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en-US" sz="2800" i="1">
                <a:solidFill>
                  <a:srgbClr val="CC0000"/>
                </a:solidFill>
                <a:latin typeface="Gill Sans MT" pitchFamily="34" charset="0"/>
              </a:rPr>
              <a:t>Q:</a:t>
            </a:r>
            <a:r>
              <a:rPr lang="en-US" sz="2800">
                <a:latin typeface="Gill Sans MT" pitchFamily="34" charset="0"/>
              </a:rPr>
              <a:t> other human protocols? </a:t>
            </a:r>
          </a:p>
        </p:txBody>
      </p:sp>
      <p:sp>
        <p:nvSpPr>
          <p:cNvPr id="45060"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pic>
        <p:nvPicPr>
          <p:cNvPr id="45061"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Text Box 64"/>
          <p:cNvSpPr txBox="1">
            <a:spLocks noChangeArrowheads="1"/>
          </p:cNvSpPr>
          <p:nvPr/>
        </p:nvSpPr>
        <p:spPr bwMode="auto">
          <a:xfrm>
            <a:off x="1698625" y="2484438"/>
            <a:ext cx="4730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CC0000"/>
                </a:solidFill>
              </a:rPr>
              <a:t>Hi</a:t>
            </a:r>
          </a:p>
        </p:txBody>
      </p:sp>
      <p:sp>
        <p:nvSpPr>
          <p:cNvPr id="45064"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65" name="Text Box 67"/>
          <p:cNvSpPr txBox="1">
            <a:spLocks noChangeArrowheads="1"/>
          </p:cNvSpPr>
          <p:nvPr/>
        </p:nvSpPr>
        <p:spPr bwMode="auto">
          <a:xfrm>
            <a:off x="1689100" y="3108325"/>
            <a:ext cx="4730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CC0000"/>
                </a:solidFill>
              </a:rPr>
              <a:t>Hi</a:t>
            </a:r>
          </a:p>
        </p:txBody>
      </p:sp>
      <p:sp>
        <p:nvSpPr>
          <p:cNvPr id="45066"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5067" name="Group 72"/>
          <p:cNvGrpSpPr>
            <a:grpSpLocks/>
          </p:cNvGrpSpPr>
          <p:nvPr/>
        </p:nvGrpSpPr>
        <p:grpSpPr bwMode="auto">
          <a:xfrm>
            <a:off x="1471613" y="3694113"/>
            <a:ext cx="1014412" cy="701675"/>
            <a:chOff x="761" y="2747"/>
            <a:chExt cx="639" cy="442"/>
          </a:xfrm>
        </p:grpSpPr>
        <p:sp>
          <p:nvSpPr>
            <p:cNvPr id="45128" name="Rectangle 71"/>
            <p:cNvSpPr>
              <a:spLocks noChangeArrowheads="1"/>
            </p:cNvSpPr>
            <p:nvPr/>
          </p:nvSpPr>
          <p:spPr bwMode="auto">
            <a:xfrm>
              <a:off x="786" y="2790"/>
              <a:ext cx="588"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endParaRPr>
            </a:p>
          </p:txBody>
        </p:sp>
        <p:sp>
          <p:nvSpPr>
            <p:cNvPr id="45129"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sz="2000">
                  <a:solidFill>
                    <a:srgbClr val="CC0000"/>
                  </a:solidFill>
                </a:rPr>
                <a:t>Got the</a:t>
              </a:r>
            </a:p>
            <a:p>
              <a:pPr algn="ctr"/>
              <a:r>
                <a:rPr lang="en-US" sz="2000">
                  <a:solidFill>
                    <a:srgbClr val="CC0000"/>
                  </a:solidFill>
                </a:rPr>
                <a:t>time?</a:t>
              </a:r>
            </a:p>
          </p:txBody>
        </p:sp>
      </p:grpSp>
      <p:sp>
        <p:nvSpPr>
          <p:cNvPr id="45068"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5069" name="Group 76"/>
          <p:cNvGrpSpPr>
            <a:grpSpLocks/>
          </p:cNvGrpSpPr>
          <p:nvPr/>
        </p:nvGrpSpPr>
        <p:grpSpPr bwMode="auto">
          <a:xfrm>
            <a:off x="1565275" y="4338638"/>
            <a:ext cx="796925" cy="457200"/>
            <a:chOff x="1046" y="2771"/>
            <a:chExt cx="502" cy="288"/>
          </a:xfrm>
        </p:grpSpPr>
        <p:sp>
          <p:nvSpPr>
            <p:cNvPr id="45126"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endParaRPr>
            </a:p>
          </p:txBody>
        </p:sp>
        <p:sp>
          <p:nvSpPr>
            <p:cNvPr id="45127" name="Text Box 74"/>
            <p:cNvSpPr txBox="1">
              <a:spLocks noChangeArrowheads="1"/>
            </p:cNvSpPr>
            <p:nvPr/>
          </p:nvSpPr>
          <p:spPr bwMode="auto">
            <a:xfrm>
              <a:off x="1046" y="2771"/>
              <a:ext cx="49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CC0000"/>
                  </a:solidFill>
                </a:rPr>
                <a:t>2:00</a:t>
              </a:r>
            </a:p>
          </p:txBody>
        </p:sp>
      </p:grpSp>
      <p:sp>
        <p:nvSpPr>
          <p:cNvPr id="45070"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71"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5072"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73"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endParaRPr>
          </a:p>
        </p:txBody>
      </p:sp>
      <p:sp>
        <p:nvSpPr>
          <p:cNvPr id="45074" name="Text Box 91"/>
          <p:cNvSpPr txBox="1">
            <a:spLocks noChangeArrowheads="1"/>
          </p:cNvSpPr>
          <p:nvPr/>
        </p:nvSpPr>
        <p:spPr bwMode="auto">
          <a:xfrm>
            <a:off x="5370513" y="3341688"/>
            <a:ext cx="18097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1800">
                <a:solidFill>
                  <a:srgbClr val="CC0000"/>
                </a:solidFill>
              </a:rPr>
              <a:t>TCP connection</a:t>
            </a:r>
          </a:p>
          <a:p>
            <a:pPr algn="ctr">
              <a:lnSpc>
                <a:spcPct val="85000"/>
              </a:lnSpc>
            </a:pPr>
            <a:r>
              <a:rPr lang="en-US" sz="1800">
                <a:solidFill>
                  <a:srgbClr val="CC0000"/>
                </a:solidFill>
              </a:rPr>
              <a:t>response</a:t>
            </a:r>
          </a:p>
        </p:txBody>
      </p:sp>
      <p:sp>
        <p:nvSpPr>
          <p:cNvPr id="45075"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5076" name="Group 97"/>
          <p:cNvGrpSpPr>
            <a:grpSpLocks/>
          </p:cNvGrpSpPr>
          <p:nvPr/>
        </p:nvGrpSpPr>
        <p:grpSpPr bwMode="auto">
          <a:xfrm>
            <a:off x="5378450" y="4029075"/>
            <a:ext cx="3794125" cy="366713"/>
            <a:chOff x="3212" y="2597"/>
            <a:chExt cx="2390" cy="231"/>
          </a:xfrm>
        </p:grpSpPr>
        <p:sp>
          <p:nvSpPr>
            <p:cNvPr id="45124"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endParaRPr>
            </a:p>
          </p:txBody>
        </p:sp>
        <p:sp>
          <p:nvSpPr>
            <p:cNvPr id="45125" name="Text Box 95"/>
            <p:cNvSpPr txBox="1">
              <a:spLocks noChangeArrowheads="1"/>
            </p:cNvSpPr>
            <p:nvPr/>
          </p:nvSpPr>
          <p:spPr bwMode="auto">
            <a:xfrm>
              <a:off x="3212" y="2597"/>
              <a:ext cx="239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800">
                  <a:solidFill>
                    <a:srgbClr val="CC0000"/>
                  </a:solidFill>
                </a:rPr>
                <a:t>Get</a:t>
              </a:r>
              <a:r>
                <a:rPr lang="en-US" sz="1400">
                  <a:solidFill>
                    <a:srgbClr val="CC0000"/>
                  </a:solidFill>
                </a:rPr>
                <a:t> http://www.awl.com/kurose-ross</a:t>
              </a:r>
              <a:endParaRPr lang="en-US">
                <a:solidFill>
                  <a:srgbClr val="CC0000"/>
                </a:solidFill>
              </a:endParaRPr>
            </a:p>
          </p:txBody>
        </p:sp>
      </p:grpSp>
      <p:sp>
        <p:nvSpPr>
          <p:cNvPr id="45077" name="Rectangle 99"/>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endParaRPr>
          </a:p>
        </p:txBody>
      </p:sp>
      <p:sp>
        <p:nvSpPr>
          <p:cNvPr id="45078" name="Text Box 100"/>
          <p:cNvSpPr txBox="1">
            <a:spLocks noChangeArrowheads="1"/>
          </p:cNvSpPr>
          <p:nvPr/>
        </p:nvSpPr>
        <p:spPr bwMode="auto">
          <a:xfrm>
            <a:off x="5900738" y="4510088"/>
            <a:ext cx="9302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solidFill>
                  <a:srgbClr val="CC0000"/>
                </a:solidFill>
              </a:rPr>
              <a:t>&lt;file&gt;</a:t>
            </a:r>
          </a:p>
        </p:txBody>
      </p:sp>
      <p:sp>
        <p:nvSpPr>
          <p:cNvPr id="45079"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45080" name="Group 105"/>
          <p:cNvGrpSpPr>
            <a:grpSpLocks/>
          </p:cNvGrpSpPr>
          <p:nvPr/>
        </p:nvGrpSpPr>
        <p:grpSpPr bwMode="auto">
          <a:xfrm>
            <a:off x="3735388" y="4972050"/>
            <a:ext cx="720725" cy="396875"/>
            <a:chOff x="2198" y="3221"/>
            <a:chExt cx="454" cy="250"/>
          </a:xfrm>
        </p:grpSpPr>
        <p:sp>
          <p:nvSpPr>
            <p:cNvPr id="45122"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Times New Roman" pitchFamily="18" charset="0"/>
              </a:endParaRPr>
            </a:p>
          </p:txBody>
        </p:sp>
        <p:sp>
          <p:nvSpPr>
            <p:cNvPr id="45123" name="Text Box 102"/>
            <p:cNvSpPr txBox="1">
              <a:spLocks noChangeArrowheads="1"/>
            </p:cNvSpPr>
            <p:nvPr/>
          </p:nvSpPr>
          <p:spPr bwMode="auto">
            <a:xfrm>
              <a:off x="2198" y="3221"/>
              <a:ext cx="41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2000">
                  <a:solidFill>
                    <a:schemeClr val="bg2"/>
                  </a:solidFill>
                </a:rPr>
                <a:t>time</a:t>
              </a:r>
            </a:p>
          </p:txBody>
        </p:sp>
      </p:grpSp>
      <p:sp>
        <p:nvSpPr>
          <p:cNvPr id="45081"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5082" name="Text Box 91"/>
          <p:cNvSpPr txBox="1">
            <a:spLocks noChangeArrowheads="1"/>
          </p:cNvSpPr>
          <p:nvPr/>
        </p:nvSpPr>
        <p:spPr bwMode="auto">
          <a:xfrm>
            <a:off x="5414963" y="2682875"/>
            <a:ext cx="18097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lnSpc>
                <a:spcPct val="85000"/>
              </a:lnSpc>
            </a:pPr>
            <a:r>
              <a:rPr lang="en-US" sz="1800">
                <a:solidFill>
                  <a:srgbClr val="CC0000"/>
                </a:solidFill>
              </a:rPr>
              <a:t>TCP connection</a:t>
            </a:r>
          </a:p>
          <a:p>
            <a:pPr algn="ctr">
              <a:lnSpc>
                <a:spcPct val="85000"/>
              </a:lnSpc>
            </a:pPr>
            <a:r>
              <a:rPr lang="en-US" sz="1800">
                <a:solidFill>
                  <a:srgbClr val="CC0000"/>
                </a:solidFill>
              </a:rPr>
              <a:t>request</a:t>
            </a:r>
          </a:p>
        </p:txBody>
      </p:sp>
      <p:pic>
        <p:nvPicPr>
          <p:cNvPr id="45083"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879475"/>
            <a:ext cx="4570413"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84" name="Rectangle 2"/>
          <p:cNvSpPr>
            <a:spLocks noChangeArrowheads="1"/>
          </p:cNvSpPr>
          <p:nvPr/>
        </p:nvSpPr>
        <p:spPr bwMode="auto">
          <a:xfrm>
            <a:off x="487363" y="206375"/>
            <a:ext cx="5657850" cy="86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4400">
                <a:solidFill>
                  <a:srgbClr val="000099"/>
                </a:solidFill>
                <a:latin typeface="Gill Sans MT" pitchFamily="34" charset="0"/>
              </a:rPr>
              <a:t>What</a:t>
            </a:r>
            <a:r>
              <a:rPr lang="ja-JP" altLang="en-US" sz="4400">
                <a:solidFill>
                  <a:srgbClr val="000099"/>
                </a:solidFill>
                <a:latin typeface="Gill Sans MT" pitchFamily="34" charset="0"/>
              </a:rPr>
              <a:t>’</a:t>
            </a:r>
            <a:r>
              <a:rPr lang="en-US" altLang="ja-JP" sz="4400">
                <a:solidFill>
                  <a:srgbClr val="000099"/>
                </a:solidFill>
                <a:latin typeface="Gill Sans MT" pitchFamily="34" charset="0"/>
              </a:rPr>
              <a:t>s a protocol?</a:t>
            </a:r>
            <a:endParaRPr lang="en-US" sz="4400">
              <a:solidFill>
                <a:srgbClr val="000099"/>
              </a:solidFill>
              <a:latin typeface="Gill Sans MT" pitchFamily="34" charset="0"/>
            </a:endParaRPr>
          </a:p>
        </p:txBody>
      </p:sp>
      <p:grpSp>
        <p:nvGrpSpPr>
          <p:cNvPr id="45085" name="Group 57"/>
          <p:cNvGrpSpPr>
            <a:grpSpLocks/>
          </p:cNvGrpSpPr>
          <p:nvPr/>
        </p:nvGrpSpPr>
        <p:grpSpPr bwMode="auto">
          <a:xfrm>
            <a:off x="7412038" y="2782888"/>
            <a:ext cx="431800" cy="755650"/>
            <a:chOff x="4140" y="429"/>
            <a:chExt cx="1425" cy="2396"/>
          </a:xfrm>
        </p:grpSpPr>
        <p:sp>
          <p:nvSpPr>
            <p:cNvPr id="45090" name="Freeform 58"/>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091"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45092" name="Freeform 60"/>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093" name="Freeform 61"/>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094"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5095" name="Group 63"/>
            <p:cNvGrpSpPr>
              <a:grpSpLocks/>
            </p:cNvGrpSpPr>
            <p:nvPr/>
          </p:nvGrpSpPr>
          <p:grpSpPr bwMode="auto">
            <a:xfrm>
              <a:off x="4749" y="668"/>
              <a:ext cx="581" cy="145"/>
              <a:chOff x="614" y="2568"/>
              <a:chExt cx="725" cy="139"/>
            </a:xfrm>
          </p:grpSpPr>
          <p:sp>
            <p:nvSpPr>
              <p:cNvPr id="45120"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21"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096"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5097" name="Group 67"/>
            <p:cNvGrpSpPr>
              <a:grpSpLocks/>
            </p:cNvGrpSpPr>
            <p:nvPr/>
          </p:nvGrpSpPr>
          <p:grpSpPr bwMode="auto">
            <a:xfrm>
              <a:off x="4747" y="994"/>
              <a:ext cx="581" cy="134"/>
              <a:chOff x="614" y="2568"/>
              <a:chExt cx="725" cy="139"/>
            </a:xfrm>
          </p:grpSpPr>
          <p:sp>
            <p:nvSpPr>
              <p:cNvPr id="45118"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19"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098"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5099"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en-US"/>
            </a:p>
          </p:txBody>
        </p:sp>
        <p:grpSp>
          <p:nvGrpSpPr>
            <p:cNvPr id="45100" name="Group 72"/>
            <p:cNvGrpSpPr>
              <a:grpSpLocks/>
            </p:cNvGrpSpPr>
            <p:nvPr/>
          </p:nvGrpSpPr>
          <p:grpSpPr bwMode="auto">
            <a:xfrm>
              <a:off x="4735" y="1627"/>
              <a:ext cx="582" cy="151"/>
              <a:chOff x="614" y="2568"/>
              <a:chExt cx="725" cy="139"/>
            </a:xfrm>
          </p:grpSpPr>
          <p:sp>
            <p:nvSpPr>
              <p:cNvPr id="45116"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17"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101" name="Freeform 75"/>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45102" name="Group 76"/>
            <p:cNvGrpSpPr>
              <a:grpSpLocks/>
            </p:cNvGrpSpPr>
            <p:nvPr/>
          </p:nvGrpSpPr>
          <p:grpSpPr bwMode="auto">
            <a:xfrm>
              <a:off x="4739" y="1327"/>
              <a:ext cx="582" cy="139"/>
              <a:chOff x="614" y="2568"/>
              <a:chExt cx="725" cy="139"/>
            </a:xfrm>
          </p:grpSpPr>
          <p:sp>
            <p:nvSpPr>
              <p:cNvPr id="45114"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15"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5103"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p>
          </p:txBody>
        </p:sp>
        <p:sp>
          <p:nvSpPr>
            <p:cNvPr id="45104" name="Freeform 80"/>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105" name="Freeform 81"/>
            <p:cNvSpPr>
              <a:spLocks/>
            </p:cNvSpPr>
            <p:nvPr/>
          </p:nvSpPr>
          <p:spPr bwMode="auto">
            <a:xfrm>
              <a:off x="5315" y="680"/>
              <a:ext cx="244" cy="240"/>
            </a:xfrm>
            <a:custGeom>
              <a:avLst/>
              <a:gdLst>
                <a:gd name="T0" fmla="*/ 0 w 304"/>
                <a:gd name="T1" fmla="*/ 0 h 288"/>
                <a:gd name="T2" fmla="*/ 34 w 304"/>
                <a:gd name="T3" fmla="*/ 27 h 288"/>
                <a:gd name="T4" fmla="*/ 31 w 304"/>
                <a:gd name="T5" fmla="*/ 47 h 288"/>
                <a:gd name="T6" fmla="*/ 2 w 304"/>
                <a:gd name="T7" fmla="*/ 2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106"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07" name="Freeform 83"/>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108"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en-US"/>
            </a:p>
          </p:txBody>
        </p:sp>
        <p:sp>
          <p:nvSpPr>
            <p:cNvPr id="45109"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p>
          </p:txBody>
        </p:sp>
        <p:sp>
          <p:nvSpPr>
            <p:cNvPr id="45110"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11"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endParaRPr>
            </a:p>
          </p:txBody>
        </p:sp>
        <p:sp>
          <p:nvSpPr>
            <p:cNvPr id="45112"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113"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en-US"/>
            </a:p>
          </p:txBody>
        </p:sp>
      </p:grpSp>
      <p:grpSp>
        <p:nvGrpSpPr>
          <p:cNvPr id="45086" name="Group 90"/>
          <p:cNvGrpSpPr>
            <a:grpSpLocks/>
          </p:cNvGrpSpPr>
          <p:nvPr/>
        </p:nvGrpSpPr>
        <p:grpSpPr bwMode="auto">
          <a:xfrm>
            <a:off x="4275138" y="2339975"/>
            <a:ext cx="893762" cy="828675"/>
            <a:chOff x="-44" y="1473"/>
            <a:chExt cx="981" cy="1105"/>
          </a:xfrm>
        </p:grpSpPr>
        <p:pic>
          <p:nvPicPr>
            <p:cNvPr id="45088"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89" name="Freeform 92"/>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4508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sz="1200">
                <a:latin typeface="Tahoma" pitchFamily="34" charset="0"/>
              </a:rPr>
              <a:t>1-</a:t>
            </a:r>
            <a:fld id="{DD63C1A7-7836-4F75-A646-DC2A75F54093}" type="slidenum">
              <a:rPr lang="en-US" sz="1200">
                <a:latin typeface="Tahoma" pitchFamily="34" charset="0"/>
              </a:rPr>
              <a:pPr/>
              <a:t>9</a:t>
            </a:fld>
            <a:endParaRPr lang="en-US" sz="1200">
              <a:latin typeface="Tahoma" pitchFamily="34" charset="0"/>
            </a:endParaRPr>
          </a:p>
        </p:txBody>
      </p:sp>
    </p:spTree>
  </p:cSld>
  <p:clrMapOvr>
    <a:masterClrMapping/>
  </p:clrMapOvr>
</p:sld>
</file>

<file path=ppt/theme/theme1.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36499</TotalTime>
  <Words>5895</Words>
  <Application>Microsoft Office PowerPoint</Application>
  <PresentationFormat>On-screen Show (4:3)</PresentationFormat>
  <Paragraphs>1612</Paragraphs>
  <Slides>79</Slides>
  <Notes>64</Notes>
  <HiddenSlides>0</HiddenSlides>
  <MMClips>0</MMClips>
  <ScaleCrop>false</ScaleCrop>
  <HeadingPairs>
    <vt:vector size="4" baseType="variant">
      <vt:variant>
        <vt:lpstr>Theme</vt:lpstr>
      </vt:variant>
      <vt:variant>
        <vt:i4>2</vt:i4>
      </vt:variant>
      <vt:variant>
        <vt:lpstr>Slide Titles</vt:lpstr>
      </vt:variant>
      <vt:variant>
        <vt:i4>79</vt:i4>
      </vt:variant>
    </vt:vector>
  </HeadingPairs>
  <TitlesOfParts>
    <vt:vector size="81" baseType="lpstr">
      <vt:lpstr>12_Default Design</vt:lpstr>
      <vt:lpstr>Default Design</vt:lpstr>
      <vt:lpstr>PowerPoint Presentation</vt:lpstr>
      <vt:lpstr>Chapter 1: introduction</vt:lpstr>
      <vt:lpstr>Chapter 1: roadmap</vt:lpstr>
      <vt:lpstr>What’s the Internet: “nuts and bolts” view</vt:lpstr>
      <vt:lpstr>“Fun” internet appliances</vt:lpstr>
      <vt:lpstr>PowerPoint Presentation</vt:lpstr>
      <vt:lpstr>What’s the Internet: a service view</vt:lpstr>
      <vt:lpstr>What’s a protocol?</vt:lpstr>
      <vt:lpstr>PowerPoint Presentation</vt:lpstr>
      <vt:lpstr>Chapter 1: roadmap</vt:lpstr>
      <vt:lpstr>A closer look at network structure:</vt:lpstr>
      <vt:lpstr>Access networks and physical media</vt:lpstr>
      <vt:lpstr>Access net: digital subscriber line (DSL)</vt:lpstr>
      <vt:lpstr>PowerPoint Presentation</vt:lpstr>
      <vt:lpstr>PowerPoint Presentation</vt:lpstr>
      <vt:lpstr>PowerPoint Presentation</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PowerPoint Presentation</vt:lpstr>
      <vt:lpstr>Packet Switching: queueing delay, loss</vt:lpstr>
      <vt:lpstr>Two key network-core functions</vt:lpstr>
      <vt:lpstr>Alternative core: circuit switching</vt:lpstr>
      <vt:lpstr>Circuit switching: FDM versus TDM</vt:lpstr>
      <vt:lpstr>Packet switching versus circuit switching</vt:lpstr>
      <vt:lpstr>PowerPoint Presentation</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Chapter 1: roadmap</vt:lpstr>
      <vt:lpstr>How do loss and delay occur?</vt:lpstr>
      <vt:lpstr>Four sources of packet delay</vt:lpstr>
      <vt:lpstr>PowerPoint Presentation</vt:lpstr>
      <vt:lpstr>Caravan analogy</vt:lpstr>
      <vt:lpstr>PowerPoint Presentation</vt:lpstr>
      <vt:lpstr>Caravan analogy (more)</vt:lpstr>
      <vt:lpstr>Queueing delay (revisited)</vt:lpstr>
      <vt:lpstr>“Real” Internet delays and routes</vt:lpstr>
      <vt:lpstr>“Real” Internet delays, routes</vt:lpstr>
      <vt:lpstr>Packet loss</vt:lpstr>
      <vt:lpstr>Throughput</vt:lpstr>
      <vt:lpstr>Throughput (more)</vt:lpstr>
      <vt:lpstr>Throughput: Internet scenario</vt:lpstr>
      <vt:lpstr>Chapter 1: roadmap</vt:lpstr>
      <vt:lpstr>Protocol “layers”</vt:lpstr>
      <vt:lpstr>The Postal Analogy</vt:lpstr>
      <vt:lpstr>Remembering the 7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Presentation</vt:lpstr>
      <vt:lpstr>Bad guys can sniff packets</vt:lpstr>
      <vt:lpstr>Bad guys can use fake addresses</vt:lpstr>
      <vt:lpstr>Chapter 1: roadmap</vt:lpstr>
      <vt:lpstr>Internet history</vt:lpstr>
      <vt:lpstr>PowerPoint Presentation</vt:lpstr>
      <vt:lpstr>PowerPoint Presentation</vt:lpstr>
      <vt:lpstr>PowerPoint Presentation</vt:lpstr>
      <vt:lpstr>PowerPoint Presentation</vt:lpstr>
      <vt:lpstr>Introduction: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Microsoft Office User</cp:lastModifiedBy>
  <cp:revision>348</cp:revision>
  <dcterms:created xsi:type="dcterms:W3CDTF">1999-10-08T19:08:27Z</dcterms:created>
  <dcterms:modified xsi:type="dcterms:W3CDTF">2019-02-08T18:37:54Z</dcterms:modified>
</cp:coreProperties>
</file>